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slides/slide54.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53.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6.xml" ContentType="application/vnd.openxmlformats-officedocument.presentationml.slide+xml"/>
  <Override PartName="/ppt/slides/slide23.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slideLayouts/slideLayout199.xml" ContentType="application/vnd.openxmlformats-officedocument.presentationml.slideLayout+xml"/>
  <Override PartName="/ppt/slideLayouts/slideLayout192.xml" ContentType="application/vnd.openxmlformats-officedocument.presentationml.slideLayout+xml"/>
  <Override PartName="/ppt/slideLayouts/slideLayout321.xml" ContentType="application/vnd.openxmlformats-officedocument.presentationml.slideLayout+xml"/>
  <Override PartName="/ppt/slideLayouts/slideLayout320.xml" ContentType="application/vnd.openxmlformats-officedocument.presentationml.slideLayout+xml"/>
  <Override PartName="/ppt/slideLayouts/slideLayout319.xml" ContentType="application/vnd.openxmlformats-officedocument.presentationml.slideLayout+xml"/>
  <Override PartName="/ppt/slideLayouts/slideLayout318.xml" ContentType="application/vnd.openxmlformats-officedocument.presentationml.slideLayout+xml"/>
  <Override PartName="/ppt/slideLayouts/slideLayout317.xml" ContentType="application/vnd.openxmlformats-officedocument.presentationml.slideLayout+xml"/>
  <Override PartName="/ppt/slideLayouts/slideLayout316.xml" ContentType="application/vnd.openxmlformats-officedocument.presentationml.slideLayout+xml"/>
  <Override PartName="/ppt/slideLayouts/slideLayout315.xml" ContentType="application/vnd.openxmlformats-officedocument.presentationml.slideLayout+xml"/>
  <Override PartName="/ppt/slideLayouts/slideLayout314.xml" ContentType="application/vnd.openxmlformats-officedocument.presentationml.slideLayout+xml"/>
  <Override PartName="/ppt/slideLayouts/slideLayout19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89.xml" ContentType="application/vnd.openxmlformats-officedocument.presentationml.slideLayout+xml"/>
  <Override PartName="/ppt/notesSlides/notesSlide3.xml" ContentType="application/vnd.openxmlformats-officedocument.presentationml.notesSlide+xml"/>
  <Override PartName="/ppt/slideLayouts/slideLayout190.xml" ContentType="application/vnd.openxmlformats-officedocument.presentationml.slideLayout+xml"/>
  <Override PartName="/ppt/slideLayouts/slideLayout313.xml" ContentType="application/vnd.openxmlformats-officedocument.presentationml.slideLayout+xml"/>
  <Override PartName="/ppt/slideLayouts/slideLayout312.xml" ContentType="application/vnd.openxmlformats-officedocument.presentationml.slideLayout+xml"/>
  <Override PartName="/ppt/slideLayouts/slideLayout311.xml" ContentType="application/vnd.openxmlformats-officedocument.presentationml.slideLayout+xml"/>
  <Override PartName="/ppt/slideLayouts/slideLayout299.xml" ContentType="application/vnd.openxmlformats-officedocument.presentationml.slideLayout+xml"/>
  <Override PartName="/ppt/slideLayouts/slideLayout298.xml" ContentType="application/vnd.openxmlformats-officedocument.presentationml.slideLayout+xml"/>
  <Override PartName="/ppt/slideLayouts/slideLayout297.xml" ContentType="application/vnd.openxmlformats-officedocument.presentationml.slideLayout+xml"/>
  <Override PartName="/ppt/slideLayouts/slideLayout296.xml" ContentType="application/vnd.openxmlformats-officedocument.presentationml.slideLayout+xml"/>
  <Override PartName="/ppt/slideLayouts/slideLayout194.xml" ContentType="application/vnd.openxmlformats-officedocument.presentationml.slideLayout+xml"/>
  <Override PartName="/ppt/slideLayouts/slideLayout295.xml" ContentType="application/vnd.openxmlformats-officedocument.presentationml.slideLayout+xml"/>
  <Override PartName="/ppt/slideLayouts/slideLayout294.xml" ContentType="application/vnd.openxmlformats-officedocument.presentationml.slideLayout+xml"/>
  <Override PartName="/ppt/slideLayouts/slideLayout293.xml" ContentType="application/vnd.openxmlformats-officedocument.presentationml.slideLayout+xml"/>
  <Override PartName="/ppt/slideLayouts/slideLayout292.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10.xml" ContentType="application/vnd.openxmlformats-officedocument.presentationml.slideLayout+xml"/>
  <Override PartName="/ppt/slideLayouts/slideLayout309.xml" ContentType="application/vnd.openxmlformats-officedocument.presentationml.slideLayout+xml"/>
  <Override PartName="/ppt/slideLayouts/slideLayout308.xml" ContentType="application/vnd.openxmlformats-officedocument.presentationml.slideLayout+xml"/>
  <Override PartName="/ppt/slideLayouts/slideLayout307.xml" ContentType="application/vnd.openxmlformats-officedocument.presentationml.slideLayout+xml"/>
  <Override PartName="/ppt/slideLayouts/slideLayout193.xml" ContentType="application/vnd.openxmlformats-officedocument.presentationml.slideLayout+xml"/>
  <Override PartName="/ppt/slideLayouts/slideLayout306.xml" ContentType="application/vnd.openxmlformats-officedocument.presentationml.slideLayout+xml"/>
  <Override PartName="/ppt/slideLayouts/slideLayout305.xml" ContentType="application/vnd.openxmlformats-officedocument.presentationml.slideLayout+xml"/>
  <Override PartName="/ppt/slideLayouts/slideLayout304.xml" ContentType="application/vnd.openxmlformats-officedocument.presentationml.slideLayout+xml"/>
  <Override PartName="/ppt/slideLayouts/slideLayout303.xml" ContentType="application/vnd.openxmlformats-officedocument.presentationml.slideLayout+xml"/>
  <Override PartName="/ppt/slideLayouts/slideLayout184.xml" ContentType="application/vnd.openxmlformats-officedocument.presentationml.slideLayout+xml"/>
  <Override PartName="/ppt/slideLayouts/slideLayout183.xml" ContentType="application/vnd.openxmlformats-officedocument.presentationml.slideLayout+xml"/>
  <Override PartName="/ppt/notesSlides/notesSlide6.xml" ContentType="application/vnd.openxmlformats-officedocument.presentationml.notesSlide+xml"/>
  <Override PartName="/ppt/notesSlides/notesSlide13.xml" ContentType="application/vnd.openxmlformats-officedocument.presentationml.notesSl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notesSlides/notesSlide12.xml" ContentType="application/vnd.openxmlformats-officedocument.presentationml.notesSlid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57.xml" ContentType="application/vnd.openxmlformats-officedocument.presentationml.slideLayout+xml"/>
  <Override PartName="/ppt/slideLayouts/slideLayout156.xml" ContentType="application/vnd.openxmlformats-officedocument.presentationml.slideLayout+xml"/>
  <Override PartName="/ppt/notesSlides/notesSlide14.xml" ContentType="application/vnd.openxmlformats-officedocument.presentationml.notesSlide+xml"/>
  <Override PartName="/ppt/slideLayouts/slideLayout198.xml" ContentType="application/vnd.openxmlformats-officedocument.presentationml.slideLayout+xml"/>
  <Override PartName="/ppt/slideLayouts/slideLayout150.xml" ContentType="application/vnd.openxmlformats-officedocument.presentationml.slideLayout+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notesSlides/notesSlide11.xml" ContentType="application/vnd.openxmlformats-officedocument.presentationml.notesSlid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76.xml" ContentType="application/vnd.openxmlformats-officedocument.presentationml.slideLayout+xml"/>
  <Override PartName="/ppt/notesSlides/notesSlide8.xml" ContentType="application/vnd.openxmlformats-officedocument.presentationml.notesSlid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notesSlides/notesSlide7.xml" ContentType="application/vnd.openxmlformats-officedocument.presentationml.notesSl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75.xml" ContentType="application/vnd.openxmlformats-officedocument.presentationml.slideLayout+xml"/>
  <Override PartName="/ppt/slideLayouts/slideLayout174.xml" ContentType="application/vnd.openxmlformats-officedocument.presentationml.slideLayout+xml"/>
  <Override PartName="/ppt/notesSlides/notesSlide9.xml" ContentType="application/vnd.openxmlformats-officedocument.presentationml.notesSlid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notesSlides/notesSlide10.xml" ContentType="application/vnd.openxmlformats-officedocument.presentationml.notesSlid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291.xml" ContentType="application/vnd.openxmlformats-officedocument.presentationml.slideLayout+xml"/>
  <Override PartName="/ppt/slideLayouts/slideLayout290.xml" ContentType="application/vnd.openxmlformats-officedocument.presentationml.slideLayout+xml"/>
  <Override PartName="/ppt/slideLayouts/slideLayout289.xml" ContentType="application/vnd.openxmlformats-officedocument.presentationml.slideLayout+xml"/>
  <Override PartName="/ppt/slideLayouts/slideLayout232.xml" ContentType="application/vnd.openxmlformats-officedocument.presentationml.slideLayout+xml"/>
  <Override PartName="/ppt/slideLayouts/slideLayout231.xml" ContentType="application/vnd.openxmlformats-officedocument.presentationml.slideLayout+xml"/>
  <Override PartName="/ppt/slideLayouts/slideLayout230.xml" ContentType="application/vnd.openxmlformats-officedocument.presentationml.slideLayout+xml"/>
  <Override PartName="/ppt/slideLayouts/slideLayout229.xml" ContentType="application/vnd.openxmlformats-officedocument.presentationml.slideLayout+xml"/>
  <Override PartName="/ppt/slideLayouts/slideLayout228.xml" ContentType="application/vnd.openxmlformats-officedocument.presentationml.slideLayout+xml"/>
  <Override PartName="/ppt/slideLayouts/slideLayout227.xml" ContentType="application/vnd.openxmlformats-officedocument.presentationml.slideLayout+xml"/>
  <Override PartName="/ppt/slideLayouts/slideLayout226.xml" ContentType="application/vnd.openxmlformats-officedocument.presentationml.slideLayout+xml"/>
  <Override PartName="/ppt/slideLayouts/slideLayout225.xml" ContentType="application/vnd.openxmlformats-officedocument.presentationml.slideLayout+xml"/>
  <Override PartName="/ppt/slideLayouts/slideLayout224.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197.xml" ContentType="application/vnd.openxmlformats-officedocument.presentationml.slideLayout+xml"/>
  <Override PartName="/ppt/slideLayouts/slideLayout243.xml" ContentType="application/vnd.openxmlformats-officedocument.presentationml.slideLayout+xml"/>
  <Override PartName="/ppt/slideLayouts/slideLayout242.xml" ContentType="application/vnd.openxmlformats-officedocument.presentationml.slideLayout+xml"/>
  <Override PartName="/ppt/slideLayouts/slideLayout241.xml" ContentType="application/vnd.openxmlformats-officedocument.presentationml.slideLayout+xml"/>
  <Override PartName="/ppt/slideLayouts/slideLayout240.xml" ContentType="application/vnd.openxmlformats-officedocument.presentationml.slideLayout+xml"/>
  <Override PartName="/ppt/slideLayouts/slideLayout239.xml" ContentType="application/vnd.openxmlformats-officedocument.presentationml.slideLayout+xml"/>
  <Override PartName="/ppt/slideLayouts/slideLayout238.xml" ContentType="application/vnd.openxmlformats-officedocument.presentationml.slideLayout+xml"/>
  <Override PartName="/ppt/slideLayouts/slideLayout237.xml" ContentType="application/vnd.openxmlformats-officedocument.presentationml.slideLayout+xml"/>
  <Override PartName="/ppt/slideLayouts/slideLayout236.xml" ContentType="application/vnd.openxmlformats-officedocument.presentationml.slideLayout+xml"/>
  <Override PartName="/ppt/slideLayouts/slideLayout235.xml" ContentType="application/vnd.openxmlformats-officedocument.presentationml.slideLayout+xml"/>
  <Override PartName="/ppt/slideLayouts/slideLayout223.xml" ContentType="application/vnd.openxmlformats-officedocument.presentationml.slideLayout+xml"/>
  <Override PartName="/ppt/slideLayouts/slideLayout222.xml" ContentType="application/vnd.openxmlformats-officedocument.presentationml.slideLayout+xml"/>
  <Override PartName="/ppt/slideLayouts/slideLayout221.xml" ContentType="application/vnd.openxmlformats-officedocument.presentationml.slideLayout+xml"/>
  <Override PartName="/ppt/slideLayouts/slideLayout208.xml" ContentType="application/vnd.openxmlformats-officedocument.presentationml.slideLayout+xml"/>
  <Override PartName="/ppt/slideLayouts/slideLayout207.xml" ContentType="application/vnd.openxmlformats-officedocument.presentationml.slideLayout+xml"/>
  <Override PartName="/ppt/slideLayouts/slideLayout206.xml" ContentType="application/vnd.openxmlformats-officedocument.presentationml.slideLayout+xml"/>
  <Override PartName="/ppt/slideLayouts/slideLayout205.xml" ContentType="application/vnd.openxmlformats-officedocument.presentationml.slideLayout+xml"/>
  <Override PartName="/ppt/slideLayouts/slideLayout204.xml" ContentType="application/vnd.openxmlformats-officedocument.presentationml.slideLayout+xml"/>
  <Override PartName="/ppt/slideLayouts/slideLayout203.xml" ContentType="application/vnd.openxmlformats-officedocument.presentationml.slideLayout+xml"/>
  <Override PartName="/ppt/slideLayouts/slideLayout202.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0.xml" ContentType="application/vnd.openxmlformats-officedocument.presentationml.slideLayout+xml"/>
  <Override PartName="/ppt/slideLayouts/slideLayout219.xml" ContentType="application/vnd.openxmlformats-officedocument.presentationml.slideLayout+xml"/>
  <Override PartName="/ppt/slideLayouts/slideLayout218.xml" ContentType="application/vnd.openxmlformats-officedocument.presentationml.slideLayout+xml"/>
  <Override PartName="/ppt/slideLayouts/slideLayout217.xml" ContentType="application/vnd.openxmlformats-officedocument.presentationml.slideLayout+xml"/>
  <Override PartName="/ppt/slideLayouts/slideLayout216.xml" ContentType="application/vnd.openxmlformats-officedocument.presentationml.slideLayout+xml"/>
  <Override PartName="/ppt/slideLayouts/slideLayout215.xml" ContentType="application/vnd.openxmlformats-officedocument.presentationml.slideLayout+xml"/>
  <Override PartName="/ppt/slideLayouts/slideLayout214.xml" ContentType="application/vnd.openxmlformats-officedocument.presentationml.slideLayout+xml"/>
  <Override PartName="/ppt/slideLayouts/slideLayout213.xml" ContentType="application/vnd.openxmlformats-officedocument.presentationml.slideLayout+xml"/>
  <Override PartName="/ppt/slideLayouts/slideLayout212.xml" ContentType="application/vnd.openxmlformats-officedocument.presentationml.slideLayout+xml"/>
  <Override PartName="/ppt/slideLayouts/slideLayout244.xml" ContentType="application/vnd.openxmlformats-officedocument.presentationml.slideLayout+xml"/>
  <Override PartName="/ppt/slideLayouts/slideLayout196.xml" ContentType="application/vnd.openxmlformats-officedocument.presentationml.slideLayout+xml"/>
  <Override PartName="/ppt/slideLayouts/slideLayout195.xml" ContentType="application/vnd.openxmlformats-officedocument.presentationml.slideLayout+xml"/>
  <Override PartName="/ppt/slideLayouts/slideLayout276.xml" ContentType="application/vnd.openxmlformats-officedocument.presentationml.slideLayout+xml"/>
  <Override PartName="/ppt/slideLayouts/slideLayout275.xml" ContentType="application/vnd.openxmlformats-officedocument.presentationml.slideLayout+xml"/>
  <Override PartName="/ppt/slideLayouts/slideLayout274.xml" ContentType="application/vnd.openxmlformats-officedocument.presentationml.slideLayout+xml"/>
  <Override PartName="/ppt/slideLayouts/slideLayout273.xml" ContentType="application/vnd.openxmlformats-officedocument.presentationml.slideLayout+xml"/>
  <Override PartName="/ppt/slideLayouts/slideLayout272.xml" ContentType="application/vnd.openxmlformats-officedocument.presentationml.slideLayout+xml"/>
  <Override PartName="/ppt/slideLayouts/slideLayout271.xml" ContentType="application/vnd.openxmlformats-officedocument.presentationml.slideLayout+xml"/>
  <Override PartName="/ppt/slideLayouts/slideLayout270.xml" ContentType="application/vnd.openxmlformats-officedocument.presentationml.slideLayout+xml"/>
  <Override PartName="/ppt/slideLayouts/slideLayout269.xml" ContentType="application/vnd.openxmlformats-officedocument.presentationml.slideLayout+xml"/>
  <Override PartName="/ppt/slideLayouts/slideLayout268.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8.xml" ContentType="application/vnd.openxmlformats-officedocument.presentationml.slideLayout+xml"/>
  <Override PartName="/ppt/slideLayouts/slideLayout287.xml" ContentType="application/vnd.openxmlformats-officedocument.presentationml.slideLayout+xml"/>
  <Override PartName="/ppt/slideLayouts/slideLayout286.xml" ContentType="application/vnd.openxmlformats-officedocument.presentationml.slideLayout+xml"/>
  <Override PartName="/ppt/slideLayouts/slideLayout285.xml" ContentType="application/vnd.openxmlformats-officedocument.presentationml.slideLayout+xml"/>
  <Override PartName="/ppt/slideLayouts/slideLayout284.xml" ContentType="application/vnd.openxmlformats-officedocument.presentationml.slideLayout+xml"/>
  <Override PartName="/ppt/slideLayouts/slideLayout283.xml" ContentType="application/vnd.openxmlformats-officedocument.presentationml.slideLayout+xml"/>
  <Override PartName="/ppt/slideLayouts/slideLayout282.xml" ContentType="application/vnd.openxmlformats-officedocument.presentationml.slideLayout+xml"/>
  <Override PartName="/ppt/slideLayouts/slideLayout281.xml" ContentType="application/vnd.openxmlformats-officedocument.presentationml.slideLayout+xml"/>
  <Override PartName="/ppt/slideLayouts/slideLayout280.xml" ContentType="application/vnd.openxmlformats-officedocument.presentationml.slideLayout+xml"/>
  <Override PartName="/ppt/slideLayouts/slideLayout267.xml" ContentType="application/vnd.openxmlformats-officedocument.presentationml.slideLayout+xml"/>
  <Override PartName="/ppt/slideLayouts/slideLayout266.xml" ContentType="application/vnd.openxmlformats-officedocument.presentationml.slideLayout+xml"/>
  <Override PartName="/ppt/slideLayouts/slideLayout265.xml" ContentType="application/vnd.openxmlformats-officedocument.presentationml.slideLayout+xml"/>
  <Override PartName="/ppt/slideLayouts/slideLayout253.xml" ContentType="application/vnd.openxmlformats-officedocument.presentationml.slideLayout+xml"/>
  <Override PartName="/ppt/slideLayouts/slideLayout252.xml" ContentType="application/vnd.openxmlformats-officedocument.presentationml.slideLayout+xml"/>
  <Override PartName="/ppt/slideLayouts/slideLayout251.xml" ContentType="application/vnd.openxmlformats-officedocument.presentationml.slideLayout+xml"/>
  <Override PartName="/ppt/slideLayouts/slideLayout250.xml" ContentType="application/vnd.openxmlformats-officedocument.presentationml.slideLayout+xml"/>
  <Override PartName="/ppt/slideLayouts/slideLayout249.xml" ContentType="application/vnd.openxmlformats-officedocument.presentationml.slideLayout+xml"/>
  <Override PartName="/ppt/slideLayouts/slideLayout248.xml" ContentType="application/vnd.openxmlformats-officedocument.presentationml.slideLayout+xml"/>
  <Override PartName="/ppt/slideLayouts/slideLayout247.xml" ContentType="application/vnd.openxmlformats-officedocument.presentationml.slideLayout+xml"/>
  <Override PartName="/ppt/slideLayouts/slideLayout246.xml" ContentType="application/vnd.openxmlformats-officedocument.presentationml.slideLayout+xml"/>
  <Override PartName="/ppt/slideLayouts/slideLayout245.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64.xml" ContentType="application/vnd.openxmlformats-officedocument.presentationml.slideLayout+xml"/>
  <Override PartName="/ppt/slideLayouts/slideLayout263.xml" ContentType="application/vnd.openxmlformats-officedocument.presentationml.slideLayout+xml"/>
  <Override PartName="/ppt/slideLayouts/slideLayout262.xml" ContentType="application/vnd.openxmlformats-officedocument.presentationml.slideLayout+xml"/>
  <Override PartName="/ppt/slideLayouts/slideLayout261.xml" ContentType="application/vnd.openxmlformats-officedocument.presentationml.slideLayout+xml"/>
  <Override PartName="/ppt/slideLayouts/slideLayout260.xml" ContentType="application/vnd.openxmlformats-officedocument.presentationml.slideLayout+xml"/>
  <Override PartName="/ppt/slideLayouts/slideLayout259.xml" ContentType="application/vnd.openxmlformats-officedocument.presentationml.slideLayout+xml"/>
  <Override PartName="/ppt/slideLayouts/slideLayout258.xml" ContentType="application/vnd.openxmlformats-officedocument.presentationml.slideLayout+xml"/>
  <Override PartName="/ppt/slideLayouts/slideLayout257.xml" ContentType="application/vnd.openxmlformats-officedocument.presentationml.slideLayout+xml"/>
  <Override PartName="/ppt/notesSlides/notesSlide17.xml" ContentType="application/vnd.openxmlformats-officedocument.presentationml.notesSlide+xml"/>
  <Override PartName="/ppt/slideLayouts/slideLayout149.xml" ContentType="application/vnd.openxmlformats-officedocument.presentationml.slideLayout+xml"/>
  <Override PartName="/ppt/slideLayouts/slideLayout147.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48.xml" ContentType="application/vnd.openxmlformats-officedocument.presentationml.slideLayout+xml"/>
  <Override PartName="/ppt/notesSlides/notesSlide24.xml" ContentType="application/vnd.openxmlformats-officedocument.presentationml.notesSlide+xml"/>
  <Override PartName="/ppt/slideLayouts/slideLayout47.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notesSlides/notesSlide22.xml" ContentType="application/vnd.openxmlformats-officedocument.presentationml.notesSlid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notesSlides/notesSlide23.xml" ContentType="application/vnd.openxmlformats-officedocument.presentationml.notesSl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25.xml" ContentType="application/vnd.openxmlformats-officedocument.presentationml.notesSlide+xml"/>
  <Override PartName="/ppt/slideLayouts/slideLayout75.xml" ContentType="application/vnd.openxmlformats-officedocument.presentationml.slideLayout+xml"/>
  <Override PartName="/ppt/slideLayouts/slideLayout148.xml" ContentType="application/vnd.openxmlformats-officedocument.presentationml.slideLayout+xml"/>
  <Override PartName="/ppt/slideLayouts/slideLayout77.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notesSlides/notesSlide19.xml" ContentType="application/vnd.openxmlformats-officedocument.presentationml.notesSlide+xml"/>
  <Override PartName="/ppt/slideLayouts/slideLayout142.xml" ContentType="application/vnd.openxmlformats-officedocument.presentationml.slideLayout+xml"/>
  <Override PartName="/ppt/notesSlides/notesSlide18.xml" ContentType="application/vnd.openxmlformats-officedocument.presentationml.notesSl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notesSlides/notesSlide20.xml" ContentType="application/vnd.openxmlformats-officedocument.presentationml.notesSlid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11.xml" ContentType="application/vnd.openxmlformats-officedocument.presentationml.slideLayout+xml"/>
  <Override PartName="/ppt/slideLayouts/slideLayout76.xml" ContentType="application/vnd.openxmlformats-officedocument.presentationml.slideLayout+xml"/>
  <Override PartName="/ppt/slideLayouts/slideLayout110.xml" ContentType="application/vnd.openxmlformats-officedocument.presentationml.slideLayout+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96.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ink/ink24.xml" ContentType="application/inkml+xml"/>
  <Override PartName="/ppt/notesMasters/notesMaster1.xml" ContentType="application/vnd.openxmlformats-officedocument.presentationml.notesMaster+xml"/>
  <Override PartName="/ppt/theme/theme8.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ink/ink40.xml" ContentType="application/inkml+xml"/>
  <Override PartName="/ppt/ink/ink21.xml" ContentType="application/inkml+xml"/>
  <Override PartName="/ppt/ink/ink41.xml" ContentType="application/inkml+xml"/>
  <Override PartName="/ppt/ink/ink39.xml" ContentType="application/inkml+xml"/>
  <Override PartName="/ppt/ink/ink22.xml" ContentType="application/inkml+xml"/>
  <Override PartName="/ppt/ink/ink37.xml" ContentType="application/inkml+xml"/>
  <Override PartName="/ppt/ink/ink38.xml" ContentType="application/inkml+xml"/>
  <Override PartName="/ppt/ink/ink42.xml" ContentType="application/inkml+xml"/>
  <Override PartName="/ppt/ink/ink47.xml" ContentType="application/inkml+xml"/>
  <Override PartName="/ppt/theme/theme9.xml" ContentType="application/vnd.openxmlformats-officedocument.theme+xml"/>
  <Override PartName="/ppt/ink/ink48.xml" ContentType="application/inkml+xml"/>
  <Override PartName="/ppt/ink/ink20.xml" ContentType="application/inkml+xml"/>
  <Override PartName="/ppt/ink/ink43.xml" ContentType="application/inkml+xml"/>
  <Override PartName="/ppt/ink/ink44.xml" ContentType="application/inkml+xml"/>
  <Override PartName="/ppt/ink/ink46.xml" ContentType="application/inkml+xml"/>
  <Override PartName="/ppt/ink/ink45.xml" ContentType="application/inkml+xml"/>
  <Override PartName="/ppt/ink/ink36.xml" ContentType="application/inkml+xml"/>
  <Override PartName="/ppt/ink/ink30.xml" ContentType="application/inkml+xml"/>
  <Override PartName="/ppt/ink/ink32.xml" ContentType="application/inkml+xml"/>
  <Override PartName="/ppt/ink/ink31.xml" ContentType="application/inkml+xml"/>
  <Override PartName="/ppt/ink/ink29.xml" ContentType="application/inkml+xml"/>
  <Override PartName="/ppt/ink/ink26.xml" ContentType="application/inkml+xml"/>
  <Override PartName="/ppt/ink/ink25.xml" ContentType="application/inkml+xml"/>
  <Override PartName="/ppt/ink/ink23.xml" ContentType="application/inkml+xml"/>
  <Override PartName="/ppt/ink/ink27.xml" ContentType="application/inkml+xml"/>
  <Override PartName="/ppt/ink/ink28.xml" ContentType="application/inkml+xml"/>
  <Override PartName="/ppt/ink/ink33.xml" ContentType="application/inkml+xml"/>
  <Override PartName="/ppt/ink/ink35.xml" ContentType="application/inkml+xml"/>
  <Override PartName="/ppt/ink/ink34.xml" ContentType="application/inkml+xml"/>
  <Override PartName="/ppt/ink/ink10.xml" ContentType="application/inkml+xml"/>
  <Override PartName="/ppt/ink/ink8.xml" ContentType="application/inkml+xml"/>
  <Override PartName="/ppt/ink/ink9.xml" ContentType="application/inkml+xml"/>
  <Override PartName="/ppt/ink/ink11.xml" ContentType="application/inkml+xml"/>
  <Override PartName="/ppt/ink/ink14.xml" ContentType="application/inkml+xml"/>
  <Override PartName="/ppt/ink/ink13.xml" ContentType="application/inkml+xml"/>
  <Override PartName="/ppt/ink/ink12.xml" ContentType="application/inkml+xml"/>
  <Override PartName="/ppt/ink/ink7.xml" ContentType="application/inkml+xml"/>
  <Override PartName="/ppt/ink/ink1.xml" ContentType="application/inkml+xml"/>
  <Override PartName="/ppt/ink/ink2.xml" ContentType="application/inkml+xml"/>
  <Override PartName="/ppt/theme/theme15.xml" ContentType="application/vnd.openxmlformats-officedocument.theme+xml"/>
  <Override PartName="/ppt/theme/theme14.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ink/ink3.xml" ContentType="application/inkml+xml"/>
  <Override PartName="/ppt/ink/ink6.xml" ContentType="application/inkml+xml"/>
  <Override PartName="/ppt/ink/ink5.xml" ContentType="application/inkml+xml"/>
  <Override PartName="/ppt/ink/ink4.xml" ContentType="application/inkml+xml"/>
  <Override PartName="/ppt/ink/ink15.xml" ContentType="application/inkml+xml"/>
  <Override PartName="/ppt/ink/ink52.xml" ContentType="application/inkml+xml"/>
  <Override PartName="/ppt/ink/ink51.xml" ContentType="application/inkml+xml"/>
  <Override PartName="/ppt/ink/ink53.xml" ContentType="application/inkml+xml"/>
  <Override PartName="/ppt/ink/ink55.xml" ContentType="application/inkml+xml"/>
  <Override PartName="/ppt/ink/ink54.xml" ContentType="application/inkml+xml"/>
  <Override PartName="/ppt/ink/ink50.xml" ContentType="application/inkml+xml"/>
  <Override PartName="/ppt/ink/ink49.xml" ContentType="application/inkml+xml"/>
  <Override PartName="/ppt/ink/ink16.xml" ContentType="application/inkml+xml"/>
  <Override PartName="/ppt/ink/ink19.xml" ContentType="application/inkml+xml"/>
  <Override PartName="/ppt/ink/ink17.xml" ContentType="application/inkml+xml"/>
  <Override PartName="/ppt/ink/ink18.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7" r:id="rId3"/>
    <p:sldMasterId id="2147483714" r:id="rId4"/>
    <p:sldMasterId id="2147483732" r:id="rId5"/>
    <p:sldMasterId id="2147483768" r:id="rId6"/>
    <p:sldMasterId id="2147483803" r:id="rId7"/>
    <p:sldMasterId id="2147483820" r:id="rId8"/>
    <p:sldMasterId id="2147483837" r:id="rId9"/>
    <p:sldMasterId id="2147483854" r:id="rId10"/>
    <p:sldMasterId id="2147483892" r:id="rId11"/>
    <p:sldMasterId id="2147483903" r:id="rId12"/>
    <p:sldMasterId id="2147483955" r:id="rId13"/>
    <p:sldMasterId id="2147483967" r:id="rId14"/>
  </p:sldMasterIdLst>
  <p:notesMasterIdLst>
    <p:notesMasterId r:id="rId74"/>
  </p:notesMasterIdLst>
  <p:sldIdLst>
    <p:sldId id="256" r:id="rId15"/>
    <p:sldId id="257" r:id="rId16"/>
    <p:sldId id="258" r:id="rId17"/>
    <p:sldId id="259" r:id="rId18"/>
    <p:sldId id="260" r:id="rId19"/>
    <p:sldId id="261" r:id="rId20"/>
    <p:sldId id="263" r:id="rId21"/>
    <p:sldId id="264" r:id="rId22"/>
    <p:sldId id="262"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310" r:id="rId40"/>
    <p:sldId id="281" r:id="rId41"/>
    <p:sldId id="314" r:id="rId42"/>
    <p:sldId id="282" r:id="rId43"/>
    <p:sldId id="283" r:id="rId44"/>
    <p:sldId id="311" r:id="rId45"/>
    <p:sldId id="284" r:id="rId46"/>
    <p:sldId id="312" r:id="rId47"/>
    <p:sldId id="285" r:id="rId48"/>
    <p:sldId id="313" r:id="rId49"/>
    <p:sldId id="286" r:id="rId50"/>
    <p:sldId id="287" r:id="rId51"/>
    <p:sldId id="288" r:id="rId52"/>
    <p:sldId id="289" r:id="rId53"/>
    <p:sldId id="290" r:id="rId54"/>
    <p:sldId id="291" r:id="rId55"/>
    <p:sldId id="292" r:id="rId56"/>
    <p:sldId id="294" r:id="rId57"/>
    <p:sldId id="293"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Lst>
  <p:sldSz cx="9144000" cy="6858000" type="screen4x3"/>
  <p:notesSz cx="6858000" cy="9144000"/>
  <p:embeddedFontLst>
    <p:embeddedFont>
      <p:font typeface="Tahoma" panose="020B0604030504040204" pitchFamily="34" charset="0"/>
      <p:regular r:id="rId75"/>
      <p:bold r:id="rId76"/>
    </p:embeddedFont>
    <p:embeddedFont>
      <p:font typeface="Libre Franklin Medium" panose="020B0604020202020204" charset="0"/>
      <p:regular r:id="rId77"/>
      <p:bold r:id="rId78"/>
      <p:italic r:id="rId79"/>
      <p:boldItalic r:id="rId80"/>
    </p:embeddedFont>
    <p:embeddedFont>
      <p:font typeface="Helvetica Neue" panose="020B060402020202020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Cambria" panose="02040503050406030204" pitchFamily="18"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hqXVz8b65L8IWxhoGtZQdi54592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2C5724-C846-4D5E-9A73-0D1F23194D6C}">
  <a:tblStyle styleId="{782C5724-C846-4D5E-9A73-0D1F23194D6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B904F3D-E360-434B-99A6-6587FD23D85A}"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5FF9877-EE62-4EFE-814F-10A434BCF3D7}" styleName="Table_2">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42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Master" Target="slideMasters/slideMaster5.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99"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font" Target="fonts/font13.fntdata"/><Relationship Id="rId61" Type="http://schemas.openxmlformats.org/officeDocument/2006/relationships/slide" Target="slides/slide47.xml"/><Relationship Id="rId82" Type="http://schemas.openxmlformats.org/officeDocument/2006/relationships/font" Target="fonts/font8.fntdata"/><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font" Target="fonts/font3.fntdata"/><Relationship Id="rId100" Type="http://schemas.openxmlformats.org/officeDocument/2006/relationships/customXml" Target="../customXml/item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customschemas.google.com/relationships/presentationmetadata" Target="metadata"/><Relationship Id="rId98"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5.png"/></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24:23.040"/>
    </inkml:context>
    <inkml:brush xml:id="br0">
      <inkml:brushProperty name="width" value="0.05292" units="cm"/>
      <inkml:brushProperty name="height" value="0.05292" units="cm"/>
      <inkml:brushProperty name="color" value="#FF0000"/>
    </inkml:brush>
  </inkml:definitions>
  <inkml:trace contextRef="#ctx0" brushRef="#br0">10337 5715 709 0,'0'0'0'16,"0"0"-5"-16,0 0 5 15,0 0 4-15,0 0 5 16,0 0-8-16,0 0 14 16,42-28 36-16,-7 1-37 15,7-7 7-15,-1-1-7 0,2 1-10 16,-3-2 4-16,-6 6-5 16,-4 1 0-16,-6 8-3 15,0 5-1-15,-5 5-16 16,4 6-18-16,0 5-120 15,3 0-113-15</inkml:trace>
  <inkml:trace contextRef="#ctx0" brushRef="#br0" timeOffset="389.5147">11371 5771 880 0,'0'0'26'16,"0"0"-26"-16,0 0 9 15,0 0 2-15,0 0-11 16,0 0-5-16,0 21 5 15,0 3 5-15,0-7-4 16,0-8 2-16,9-6-2 16,13-3 5-16,11-13 17 15,17-18-4-15,10-10-4 16,3-4-6-16,-2-2-3 0,-5 3 1 16,-8 5-4-16,-6 5 0 15,-12 8-3-15,-12 12 0 16,-8 4-5-16,-6 10-34 15,-2 0-92-15,-2 0-182 16,0 13 65-16</inkml:trace>
  <inkml:trace contextRef="#ctx0" brushRef="#br0" timeOffset="788.1059">12888 5660 773 0,'0'0'2'15,"0"0"16"-15,0 0 41 16,0 0 0-16,0 0-44 15,0 0-15-15,-32 1-6 16,27 28 6-16,1 0 1 16,3-2 3-16,1-7-5 15,0-9 1-15,0-4 0 0,7-7 0 16,17-2 3-16,16-23 42 16,20-8-20-16,10-11-16 15,5 0-5-15,-2-1-1 16,-6-1-2-16,-3 0-1 15,-8 9-4-15,-11 9-16 16,-19 11-19-16,-22 14-52 16,-5 3-82-16,-39 3-272 15</inkml:trace>
  <inkml:trace contextRef="#ctx0" brushRef="#br0" timeOffset="7439.418">4908 7410 174 0,'0'0'293'0,"0"0"-234"15,0 0 45-15,0 0-15 16,0 0 1-16,0 0-31 16,0 0-16-16,0-13-16 15,0 13 1-15,0 0-7 16,0 0-6-16,0 0-9 15,0 0-6-15,0 0-13 16,0 3 0-16,0 8 10 0,0 3 3 16,4 2 6-16,-1-1-5 15,0-1 5-15,3-1 3 16,-2-4 2-16,1 0-8 16,-2-4-3-16,3-3 15 15,-3-2-7-15,0 0 1 16,4 0 15-16,2 0 0 15,5-7 12-15,4-7-17 16,2-3 5-16,2-1-16 16,4-2-1-16,6 2-4 15,-1 2-3-15,-1 4-6 16,-7 7 5-16,-5 4 1 16,-4 1-11-16,-2 0 7 0,-2 1-4 15,4 11 2 1,2 2 6-16,2-1 2 0,6 2 0 15,1-4 0-15,2-1 3 16,6-5-4-16,4-2 1 16,3-3 3-16,4 0 1 15,3-6 1-15,0-6-4 16,-4 1-3-16,-9 0 5 16,-11 4-4-16,-9 1 1 15,-6 1 1-15,1-1 1 16,-3 1-1-16,0 3 0 15,-5-1 1-15,-1 2-4 16,0-2-2-16,0 3-7 0,0 0-38 16,0 0-27-16,-4 0-36 15,-10 3-53-15,-1 5-97 16,0-5-200-16</inkml:trace>
  <inkml:trace contextRef="#ctx0" brushRef="#br0" timeOffset="8777.7284">9518 7340 757 0,'0'0'103'0,"0"0"-37"16,0 0-34-16,0 0-15 15,0 0-17-15,0 0-7 16,0 0 7-16,12 30 10 16,-2-5 1-16,1-3-8 15,2-6 12-15,-1-4-3 16,-1-4 1-16,0-4 1 16,-3 0-14-16,1-4 13 15,4 0 10-15,5-5 0 16,8-15 8-16,7-5-17 0,0-5 8 15,6-4-11 1,3 3-4-16,0 4-3 0,3 12-4 16,-8 11-5-16,-7 4 4 15,-2 18-9-15,-1 15 5 16,4 6 5-16,0 1 4 16,3-4 0-16,0-5-3 15,-2-6-1-15,2-5 1 16,-1-4 0-16,0-5-1 15,6-4-6-15,3 0-20 16,8-4-65-16,10-3-107 16,8 0-72-16</inkml:trace>
  <inkml:trace contextRef="#ctx0" brushRef="#br0" timeOffset="9281.5541">11363 7556 788 0,'0'0'20'0,"0"0"-20"16,-8-75 51-16,8 55-5 15,6 5 18-15,7 8-26 16,3 3-25-16,7 4-13 15,5 0-6-15,3 0 5 0,-1 0 1 16,-3 9-1-16,-5 3-1 16,2-1 2-16,1 0 3 15,0-3 6-15,3-2-2 16,-3-3-1-16,-3-3 0 16,-1 0-1-16,-1 0 4 15,2 0-2-15,0-11 10 16,3-2-11-16,0 3 5 15,3-4-9-15,0 4-1 16,4 4 0-16,-3 2-1 16,1 1-1-16,0 3-2 15,0 0 2-15,1 0 0 0,5 3-2 16,3 2 3-16,4-1 3 16,-3-3-3-16,-1-1-1 15,-8 0-3-15,-4 0 3 16,-9 0 1-16,-5 0-3 15,-7-2-8-15,-6-2-10 16,0 0-80-16,-11-1-104 16,-15 0-176-16</inkml:trace>
  <inkml:trace contextRef="#ctx0" brushRef="#br0" timeOffset="11741.8285">3785 7453 156 0,'0'0'36'0,"0"0"68"15,0 0-50-15,0 0 18 16,0 0 2-16,0 0-38 16,0 0 60-16,0-29-37 15,0 29-13-15,0 0-7 16,0 0-39-16,0 5 1 15,0 12-1-15,0 4 24 16,0 4-15-16,0 4 1 0,0 0-4 16,11 0 1-1,0 3-2-15,-3 0-1 16,2-1-3-16,-3-1 2 16,2 1-3-16,-5-1 1 0,1-3 0 15,-2-5-1-15,-1-3 1 16,3-5 1-16,-5-5-2 15,2-5 1-15,-2-1-1 16,0-3 2-16,0 0-1 16,0 0 11-16,0 0 0 15,0 0 19-15,0-13 0 16,0-1-25-16,0-5-3 16,3 1-2-16,6-2-1 15,6-1-4-15,0 0 4 16,1 2 0-16,-1 3-5 0,0 4 6 15,-6 7-4 1,-3 3-3-16,-3 2-6 0,3 7 0 16,-3 16 9-16,0 8 3 15,-3 4 0-15,0 2 0 16,0 0 3-16,-9-3-3 16,-9 2 2-16,-15 1-2 15,-18 3-36-15,-10 5-73 16,-6-6-101-16,7-5-135 15</inkml:trace>
  <inkml:trace contextRef="#ctx0" brushRef="#br0" timeOffset="12985.3414">6769 8148 629 0,'0'0'75'15,"0"0"-34"-15,0 0-17 16,0 0-9-16,0 0-10 16,0 0 59-16,61 58-11 15,-38-33-20-15,-3-4-4 16,0-4 5-16,-7-4-12 15,2-4 5-15,-1-3-8 0,-4-2 5 16,5-2 0-16,0-2-2 16,7-2 11-16,2-13-7 15,3-5-9-15,3-3-1 16,-2 1-6-16,-2 0 5 16,2 5-14-16,-3 6-1 15,1 10-1-15,-3 1-9 16,2 8 3-16,5 15 4 15,3 5 3-15,0 3 0 16,-2-5 2-16,-1-2 0 16,-1-4-1-16,0-8 3 15,3-2 0-15,-1-4-2 16,0-6 4-16,1 0-2 0,2 0-4 16,2 0-36-16,0 0-53 15,7-3-99-15,3-7-89 16,8-2-340-16</inkml:trace>
  <inkml:trace contextRef="#ctx0" brushRef="#br0" timeOffset="37767.0462">7243 10617 156 0,'0'0'18'0,"0"0"84"15,0 0-18-15,0 0 8 16,-101-68-17-16,79 54 1 15,-2 1-4-15,4 1 15 16,-2 4-38-16,4-1-7 16,3 8-14-16,3 1-12 0,8 0-4 15,4 0-10-15,0 10 6 16,6 5-3-16,24 3 4 16,19 0 8-16,24-3 7 15,25-4 11-15,21-5-4 16,22-6-9-16,17 0-3 15,14 0-12-15,14-10-5 16,-9 0-1-16,-10 3 2 16,-29 4-3-16,-24 3 1 15,-21 0 1-15,-26 0-1 16,-19 0-2-16,-25 0-11 16,-10 0-28-16,-13 0-19 0,-2 0 30 15,-26 6 0-15,-14 5-15 16,-12 2-62-16,-10-2-45 15,-7-5-72-15</inkml:trace>
  <inkml:trace contextRef="#ctx0" brushRef="#br0" timeOffset="38116.0228">7470 10572 305 0,'0'0'12'0,"-143"18"18"16,70-6 8-16,7 3 26 0,14-3-10 16,14 2 2-16,21-5-9 15,14 1-21-15,6 0-14 16,37-1 65-16,30-4 21 16,28-4-35-16,26-1-21 15,20 0-16-15,8-13-4 16,15-4-9-16,-2-2-7 15,-7 0 0-15,-11 2-5 16,-19 5 3-16,-24 1-2 16,-22 0-1-16,-25 5 3 15,-24 0-4-15,-19 3 0 16,-10 1-2-16,-4 2-35 16,0 0 5-16,-14 11-31 0,-14 9 2 15,-8-1-121-15,-5-10-288 16</inkml:trace>
  <inkml:trace contextRef="#ctx0" brushRef="#br0" timeOffset="64315.111">7098 12400 176 0,'0'0'72'0,"0"0"-1"16,0 0-5-16,0 0 11 16,0 0-11-16,0 0 8 15,-80-59 38-15,73 54-72 16,1 1-5-16,3 1 1 0,1 1-10 16,2 2-17-16,0 0-9 15,0 0 2-15,5 0 0 16,29 0 51-16,21 0 0 15,20 0-26-15,17 0-4 16,8 0-16-16,16 0-7 16,11-2 11-16,8-1-11 15,7-2 4-15,-1 0-3 16,-11-2 1-16,-6-1-3 16,-23 4 1-16,-25-1-2 15,-31 2 0-15,-21 3-16 16,-20-2-10-16,-4 2 4 15,-12 0 14-15,-21 0-19 0,-11 0-5 16,-3 6-11-16,7 2-34 16,6 0-39-16,3 2-18 15,1 0-20-15,-3-3-207 16</inkml:trace>
  <inkml:trace contextRef="#ctx0" brushRef="#br0" timeOffset="64565.1093">7843 12380 307 0,'0'0'52'16,"0"0"30"-16,0 0 18 15,0 0-26-15,0 0-54 0,0 0 25 16,128-12-17 0,-49 2-7-16,5-2 2 0,6 1-15 15,-2-2-3-15,-2 3 3 16,-12 1 3-16,-14 3-11 15,-20 5 0-15,-16 1 0 16,-13 0 0-16,-11 0-9 16,0 0-101-16,-18 0 66 15,-12 9-25-15,-6 1-47 16,2-3-171-16</inkml:trace>
  <inkml:trace contextRef="#ctx0" brushRef="#br0" timeOffset="68836.0743">10498 13534 546 0,'0'0'104'15,"0"0"-72"-15,0 0 40 16,0 0 1-16,0 0-3 16,0 0-30-16,0 0-20 15,-4-17-2-15,76 11 59 16,28-5-48-16,24-1-11 16,19-4-3-16,13-1-7 15,14 2-4-15,3 0-2 0,-3-1 0 16,-11 4 0-16,-24-2-2 15,-20 1 3-15,-34 3-1 16,-33 3-2-16,-24 3 1 16,-19 1-1-16,-5 3-18 15,0 0-45-15,0 0-83 16,-5 0-145-16</inkml:trace>
  <inkml:trace contextRef="#ctx0" brushRef="#br0" timeOffset="69414.9714">15757 13517 474 0,'0'0'32'16,"-80"-9"73"-16,51 6 2 15,12 3-27-15,14 0-24 16,3-2-31-16,31 0 11 16,39-2 32-16,37-3-7 15,43-4-37-15,30 1-3 0,19 0 5 16,12 3-6-16,-2 2-11 16,-14 1-6-16,-28 4-3 15,-34 0-2-15,-42 0 2 16,-38 0-9-16,-30 0-23 15,-17 2-19-15,-6 3-52 16,-16 7-4-16,-33 3 62 16,-18 1-194-16</inkml:trace>
  <inkml:trace contextRef="#ctx0" brushRef="#br0" timeOffset="142352.4129">8647 12511 741 0,'0'0'39'0,"0"0"25"16,0 0 16-16,0 0 0 15,0 0-56-15,0 0-24 16,0 0-13-16,-3 7 10 16,0 25 3-16,2-1 18 15,-5-5-17-15,6-8 12 16,0-9-11-16,0-4 0 16,10-5 6-16,15-2 3 15,21-27 27-15,19-12-3 0,14-10-18 16,10-1-8-16,-2 5-5 15,-10 8-4-15,-14 8-1 16,-20 9 1-16,-16 10 0 16,-12 9-6-16,-12 1-8 15,-3 2-36-15,0 0-36 16,0 5-115-16,-15 11-112 16,-10 5 147-16</inkml:trace>
  <inkml:trace contextRef="#ctx0" brushRef="#br0" timeOffset="142599.9083">8808 12627 387 0,'0'0'36'0,"0"0"29"0,0 0 22 16,0 0-16-16,-70 82-17 16,66-62-2-16,-1-6-21 15,5-6-1-15,0-4-14 16,0-4-7-16,0 0-4 15,34-12 0-15,31-24 106 16,26-20-62-16,25-11-22 16,9-5-18-16,1 1-9 15,-7 5 1-15,-12 8 2 16,-22 12-3-16,-27 15-2 16,-31 17-29-16,-27 14-90 15,-9 7-158-15,-30 18-308 16</inkml:trace>
  <inkml:trace contextRef="#ctx0" brushRef="#br0" timeOffset="195420.9168">12725 12305 608 0,'0'0'15'16,"0"0"-10"-16,0 0 22 15,0 0 22-15,0 0 25 16,0 0-51-16,0 0-23 15,0-41-14-15,0 59 14 16,0 3 14-16,0 1-2 16,0-5 2-16,1-3 2 0,5-4-3 15,2-7 0-15,10-3 4 16,10 0 19-16,15-21 27 16,16-12-28-16,9-6-22 15,2-2-5-15,-7 0-7 16,-5 4 3-16,-9 3-4 15,-11 9-1-15,-13 10-14 16,-12 10-26-16,-13 5-68 16,0 0-96-16,-10 10 50 15,-14 9-50-15</inkml:trace>
  <inkml:trace contextRef="#ctx0" brushRef="#br0" timeOffset="195676.0666">12980 12341 370 0,'0'0'18'0,"0"0"48"16,0 0 52-16,0 0-33 15,0 0-25-15,0 0-27 16,-40 25-11-16,49-25 28 16,13 0 5-16,15-16 8 15,14-12-24-15,12-11-17 16,7-6-16-16,7-4-3 15,-5-3 0-15,-5 2-1 16,-7 2-2-16,-13 10-3 0,-17 13-41 16,-19 19-30-1,-11 6-182-15,-15 16-238 0</inkml:trace>
  <inkml:trace contextRef="#ctx0" brushRef="#br0" timeOffset="203660.9213">13609 12369 794 0,'0'0'44'16,"0"0"68"-16,0 0 26 15,0 0-46-15,0 0-12 16,0 0-67-16,0 0-13 16,-16-10 0-16,71 10 11 15,11 0-2-15,8-3-7 16,-3-2 1-16,-9 0 2 15,-8-2-5-15,-9 3 0 16,-7-1-47-16,0 1-43 16,1-2-107-16,7-9-223 15</inkml:trace>
  <inkml:trace contextRef="#ctx0" brushRef="#br0" timeOffset="204036.0196">14734 11955 1060 0,'0'0'65'0,"0"0"45"15,0 0-38-15,0 0-72 16,0 0-1-16,-39 80 1 16,39-25 7-16,3 1-5 15,7-6 4-15,0-3-5 16,-2-8 0-16,-6-8 2 0,-2-8-3 15,0-8-5-15,0-7 2 16,0-4-2-16,0-3 5 16,0-1 2-16,0 0 3 15,0 0 7-15,6-1-12 16,12-8-2-16,11-1-33 16,9 2 22-16,1 4 8 15,4-1 3-15,-1 4-4 16,-2 1 0-16,1-1 0 15,-6 1-18-15,-4 0-22 16,-6-3-25-16,-3 1-54 16,1-5-26-16,0-6-130 15</inkml:trace>
  <inkml:trace contextRef="#ctx0" brushRef="#br0" timeOffset="204288.693">15262 12011 803 0,'0'0'14'16,"0"0"118"-16,0 0 25 16,0 0-56-16,0 0-76 15,0 0-23-15,-52 8-2 16,68 32 10-16,2 2 7 16,-2 0-5-16,2 0-3 15,-2-6-6-15,-2-5-1 0,-5-4-2 16,-1-7 0-16,1-3-1 15,-3-3-25-15,-2-5-57 16,1-4-84-16,-4-5-59 16,-1-2-125-16</inkml:trace>
  <inkml:trace contextRef="#ctx0" brushRef="#br0" timeOffset="204652.9154">15337 12028 561 0,'0'0'62'15,"0"0"45"-15,-2-78 25 16,23 61-37-16,12 7-32 16,9 3-27-16,11 7-14 15,0 0-6-15,-6 0-7 16,-14 10 3-16,-15 3-12 0,-15 1 0 16,-3 2 5-16,-25-2 0 15,-17 1 4-15,-8-1-3 16,0-1-6-16,-1-3 6 15,6 0 0-15,5 0-4 16,9-3-2-16,10-3 2 16,12 1 0-16,9-1-4 15,0 3-3-15,16 3-7 16,24 2 12-16,16 1 5 16,8 1 1-16,1 1-4 15,-2-1-1-15,-6-2 0 16,-9 3-1-16,-10-1 0 0,-6-1 0 15,-8 1-1 1,-9 4-47-16,-3-2-88 0,-5-2-170 16</inkml:trace>
  <inkml:trace contextRef="#ctx0" brushRef="#br0" timeOffset="204856.2156">16274 12320 1143 0,'0'0'8'0,"0"0"29"15,0 0-8-15,0 0-29 0,0 0 12 16,-17 86-5-16,12-42-4 16,-1 0-3-16,-2 2-36 15,-3-5-151-15,2-13-151 16</inkml:trace>
  <inkml:trace contextRef="#ctx0" brushRef="#br0" timeOffset="205449.7398">16943 11997 811 0,'0'0'23'0,"0"0"48"16,-115-64 49-16,79 54-57 0,2 6-11 16,1 4-40-1,3 4-10-15,7 13 0 0,3 7-2 16,7 1-3-16,6 0 3 15,5 0 0-15,2-2-7 16,9 0-5-16,16-3 11 16,15 4 1-16,10-3 6 15,5-1-2-15,-1-1-3 16,-9 1 1-16,-12-5 0 16,-14-2-2-16,-13-4-1 15,-6-3-3-15,-12 3 4 16,-36 2 23-16,-19 0-5 15,-11-1-12-15,2-1-3 0,20-3 1 16,18-4-4-16,20-2 0 16,15 0-1-16,3 0-41 15,29-5-132-15,12-7-129 16,6-2-129-16</inkml:trace>
  <inkml:trace contextRef="#ctx0" brushRef="#br0" timeOffset="205704.6115">17176 12101 690 0,'0'0'165'0,"0"0"-45"0,0 0 61 16,0 0-66 0,0 0-34-16,0 0-40 0,-6-46-41 15,10 57-4-15,16 13 4 16,0 6 3-16,0 4-1 15,-1 1 0-15,-2-1 1 16,-1-2-3-16,-4-1 1 16,1-2-5-16,-3-7-10 15,-1-4-38-15,4-7-58 16,2-6-89-16,5-5-36 16,3-10-181-16</inkml:trace>
  <inkml:trace contextRef="#ctx0" brushRef="#br0" timeOffset="205917.761">17487 12112 624 0,'0'0'164'0,"0"0"-1"16,0 0-34-16,0 0-27 15,0 0-14-15,0 0-80 16,-5-40-8-16,3 62 0 16,-4 6 7-16,-4 5 7 15,-11 3-6-15,-4 1-2 16,-2-1-3-16,0-1 3 15,7-2-6-15,4-4-8 16,10-4-39-16,6-3-82 16,3-11-64-16,25-11-152 15</inkml:trace>
  <inkml:trace contextRef="#ctx0" brushRef="#br0" timeOffset="206550.7661">17708 12129 793 0,'0'0'127'16,"0"0"41"-16,0 0-63 16,0 0-100-16,0 0 8 15,0 0-13-15,-30 81 16 16,19-45-9-16,2-3 0 16,0-2-6-16,6-8 3 15,-3-8-3-15,3-5 2 16,3-7-2-16,0-3-1 15,0 0 11-15,0-7 18 0,0-15 3 16,12-11-30-16,1-2-2 16,5-3 0-1,1 1 1-15,-1 2-1 0,2 7 2 16,-7 7 1-16,-1 12-2 16,-8 9 7-16,0 0-8 15,6 8-18-15,3 18 18 16,2 4 5-16,0 1-2 15,-1 1-3-15,-2-4 2 16,1-7 0-16,-2-7 0 16,-4-4-2-16,-3-9 2 15,-2-1 1-15,-2 0 10 0,4 0 49 16,4-15-1 0,2-7-41-16,5-5-18 0,-1-2-2 15,3-7 2-15,3-2-2 16,4-2 0-16,3 4 1 15,-1 7-1-15,-6 5 0 16,-7 12 0-16,-7 6-3 16,-2 6 3-16,2 0-11 15,4 13-2-15,1 13 13 16,6 6 2-16,-5 2-2 16,1 1 0-16,1 2 1 15,-1-3 0-15,-2-1 0 16,-2-5-1-16,-2-4 0 15,-4-3 0-15,-3-2-1 0,0-3-15 16,2-3-74-16,6-2-83 16,9-6-152-16,5-5-399 15</inkml:trace>
  <inkml:trace contextRef="#ctx0" brushRef="#br0" timeOffset="206720.4431">18632 12353 922 0,'0'0'44'0,"0"0"-35"15,0 0 9-15,0 0 36 16,-67 81-36-16,35-43-15 0,-2 6-3 16,1-1-126-1,-1-9-291-15</inkml:trace>
  <inkml:trace contextRef="#ctx0" brushRef="#br0" timeOffset="207705.2456">19841 12140 549 0,'0'0'214'15,"0"0"-133"-15,-4-74 90 16,1 62-34-16,1 3-59 16,2 8 13-16,-1 1-66 15,-2 7-25-15,1 20-13 16,-2 10 13-16,1 8 6 0,1-1-5 15,2-1 0-15,0-4 2 16,0-5-1-16,0-6-2 16,0-7-4-16,4-5-27 15,1-6-56-15,1-5-61 16,-1-5-71-16,-2 0-29 16,-3-17-47-16</inkml:trace>
  <inkml:trace contextRef="#ctx0" brushRef="#br0" timeOffset="207932.9358">19816 12216 307 0,'0'0'127'0,"0"0"32"16,0-93 1-16,0 74-34 16,0 7-18-16,3 5-22 15,4 7-9-15,5 0-72 0,11 2 9 16,6 16 12-16,4 6-4 16,0 5-10-16,0 3-3 15,0 1-2-15,1-4-6 16,1-1 3-16,-1-3-3 15,-3-3-1-15,-4-5-8 16,-5-7-35-16,-4-5-53 16,-6-5-87-16,-3 0-61 15,-3-11-119-15</inkml:trace>
  <inkml:trace contextRef="#ctx0" brushRef="#br0" timeOffset="208117.3345">20192 12054 535 0,'0'0'99'0,"0"0"87"0,0 0-37 16,0 0-13-16,0 0-78 16,0 0-58-16,-32-6 0 15,32 45 19-15,0 4-9 16,0-1 0-16,3-1-7 16,9-3 1-16,6-3-4 15,0-5-16-15,0-5-60 16,7-10-105-16,4-12-183 15</inkml:trace>
  <inkml:trace contextRef="#ctx0" brushRef="#br0" timeOffset="208345.2817">20499 12107 863 0,'0'0'58'0,"0"0"78"0,0 0-72 16,0 0-63-16,0 0 42 15,0 0-16-15,-6 77-14 16,9-50 2-16,3-1-8 16,-1-2-3-16,-5-2-4 15,0-3-6-15,0-4-45 16,-11-5-81-16,-5-4-49 16,2-6-56-16,-2 0-32 15,8-18-58-15</inkml:trace>
  <inkml:trace contextRef="#ctx0" brushRef="#br0" timeOffset="208517.9345">20429 12226 5 0,'0'0'250'15,"0"0"-60"-15,0-91-15 16,0 71-17-16,0 9-36 16,2 5-47-16,6 6 6 15,7 0-49-15,8 3-25 16,7 13 5-16,5 4 2 16,3 3-10-16,2-3-3 15,-3 1 3-15,-3-4-3 16,-2 0-1-16,-4-5 0 15,-1-2-52-15,-3-7-120 16,-3-3-169-16</inkml:trace>
  <inkml:trace contextRef="#ctx0" brushRef="#br0" timeOffset="208711.9631">20832 11905 762 0,'0'0'40'0,"0"0"122"15,0 0 1-15,0 0-132 16,0 0-21-16,0 0-8 16,-2 84 15-16,8-28-12 15,-3 1-2-15,-1 3-1 16,-2 2-2-16,0 2-29 16,-20-1-108-16,-10-3-219 15</inkml:trace>
  <inkml:trace contextRef="#ctx0" brushRef="#br0" timeOffset="211349.1683">11887 10186 765 0,'0'0'11'0,"0"0"37"16,0 0 29-16,0 0-48 15,0 0-16-15,0 0-5 16,0 0 18-16,85-15 2 16,-33 15-15-16,-1 0 0 15,-4 0-6-15,-6 0-6 16,-7 0 1-16,-9 0-2 16,-9 0-25-16,-6 0-50 15,-7-2-53-15,-3-7-238 16</inkml:trace>
  <inkml:trace contextRef="#ctx0" brushRef="#br0" timeOffset="211583.9826">12251 10082 803 0,'0'0'27'15,"0"0"21"-15,0 0-21 16,85 0 11-16,-47 2 5 15,-3 9-9-15,-13 4-26 16,-11 5-8-16,-4 6 3 16,-7 3-3-16,-6 5 3 0,-25 3-2 15,-14 1-1-15,-10 1-19 16,-5 0-62-16,2-6-51 16,4-8-145-16</inkml:trace>
  <inkml:trace contextRef="#ctx0" brushRef="#br0" timeOffset="212301.6747">13401 9818 332 0,'0'0'513'0,"0"0"-429"0,-41-75 78 15,33 58-66-15,5 7-22 16,3 5-5-16,0 4-17 16,0 1-52-16,0 16-7 15,3 18 5-15,10 16 2 16,0 4 2-16,2-1 5 16,-5-1 2-16,-1-5-9 15,-1-3 1-15,-5-9 2 16,0-5-3-16,-3-9 1 15,0-6-1-15,0-5-4 16,0-5-15-16,0-3-64 16,0-2-39-16,0-2-64 15,-6-22-323-15</inkml:trace>
  <inkml:trace contextRef="#ctx0" brushRef="#br0" timeOffset="212534.22">13322 9806 813 0,'0'0'77'0,"0"0"91"16,0 0-46-16,-23-77-25 16,23 74-8-16,12 3-83 15,19 7 14-15,13 20-13 16,6 12 3-16,4 6-5 16,0 6-3-16,0 1 0 15,4-5 1-15,-2-1-1 16,0-9-2-16,-4-5-3 15,-3-9-18-15,-1-8-57 0,-6-11-46 16,-8-4-59-16,-9-5-93 16,-13-23-315-16</inkml:trace>
  <inkml:trace contextRef="#ctx0" brushRef="#br0" timeOffset="212785.3263">13811 9639 783 0,'0'0'55'0,"0"0"81"16,0 0 9-16,0 0-51 0,0 0-68 16,0 0-26-1,-15 10 0-15,36 37 14 0,-4 4 4 16,5 5-7-16,-7 2 6 16,-1-5-3-16,-2 1-2 15,-1-5-10-15,-4-2 4 16,2-5-6-16,4-9-12 15,0-4-48-15,1-7-57 16,7-11-117-16,3-11-137 16</inkml:trace>
  <inkml:trace contextRef="#ctx0" brushRef="#br0" timeOffset="213437.2945">14282 9610 901 0,'0'0'61'0,"0"0"125"15,0 0-84-15,0 0-18 16,0 0-84-16,0 0 0 16,-30 50 0-16,41 0 16 15,7 0-5-15,-3-4 0 16,5-1-1-16,-2-6-8 15,-3-4-1-15,-2-4 6 16,-2-5-7-16,-3-7-11 16,-3-1-11-16,0-6-75 15,-4-6-21-15,-1-5-120 0,0-1-155 16</inkml:trace>
  <inkml:trace contextRef="#ctx0" brushRef="#br0" timeOffset="213917.4503">14290 9750 757 0,'0'0'40'15,"0"0"123"-15,22-80-59 16,8 59-43-16,6 7-22 16,4 8-19-16,3 6-10 15,-1 0-5-15,-2 8-5 16,-9 12 0-16,-11 5-3 0,-10 3 1 15,-10-2-1-15,0 0-1 16,-21-2 4-16,-8-4 4 16,-6-1-2-1,1-5 0-15,2-4 0 0,9-3 0 16,8-4-2-16,7-1 1 16,5-2-1-16,3 0 0 15,0 0-8-15,12 0-22 16,18 0-28-16,9 0 58 15,3 0 0-15,-3 0-1 16,-2 8-1-16,-5 4 2 16,-6 4-2-16,-4 1 0 0,-7 1-1 15,-10 1 3 1,-5 2 3-16,0-1 3 0,-26 2 11 16,-8-3 10-16,-10 1-11 15,-1-1-7-15,0-1-8 16,6-2-1-16,9 0-9 15,11-6-73-15,13-2-89 16,6-8-199-16</inkml:trace>
  <inkml:trace contextRef="#ctx0" brushRef="#br0" timeOffset="214103.2629">15268 10103 14 0,'0'0'1011'0,"0"0"-1009"15,0 0 1-15,0 0 15 16,0 0 24-16,-45 102-31 16,6-63-11-16,-8 8-7 15,-5 0-130-15,1-5-204 16</inkml:trace>
  <inkml:trace contextRef="#ctx0" brushRef="#br0" timeOffset="215734.306">16053 9651 334 0,'0'0'267'16,"0"0"-172"-16,0 0 53 15,-110-54-50-15,66 54-25 16,-5 13-42-16,-5 21 2 15,2 15-17-15,4 4 1 0,11 2 3 16,19-2-9 0,18-7-5-16,12-5-1 0,32-7 3 15,14-8-5-15,8-6 6 16,5-10-9-16,-1-8 11 16,-4-2-8-16,-13-2-3 15,-15-8 0-15,-18-2 0 16,-12 0 3-16,-8-2-3 15,-2 1 0-15,-17-1-3 16,-7 2 1-16,-1-1-2 16,5 1 4-16,10 3 1 15,9-3-1-15,3 3-2 0,5 1-27 16,15-1-10 0,5 3 30-16,1 1 4 0,-2-1 5 15,-3 2 0-15,-5 0 0 16,2 1 0-16,-4 3 0 15,-1 0 6-15,-2 0-4 16,-4 5 2-16,3 10 1 16,-4 6 1-16,1 4-1 15,-3 1 3-15,-2 3-1 16,1-2-7-16,-3-2 1 16,1-2-1-16,3-3-14 15,4-5-45-15,4-6-109 16,7-9-144-16</inkml:trace>
  <inkml:trace contextRef="#ctx0" brushRef="#br0" timeOffset="216168.0328">16591 9728 864 0,'0'0'14'0,"0"0"55"16,0 0-30-16,0 0-32 15,-33 72 29-15,32-28-23 16,1 4 1-16,0-4-4 16,0-2-7-16,1-6-1 15,4-10 3-15,-3-6-3 16,0-9 0-16,0-8-1 0,-2-3 0 16,4-2 16-16,4-17 36 15,1-11-42-15,1-7-11 16,3-2 2-16,-4-5-1 15,1-3 0-15,1-1-1 16,-2 3 0-16,0 8 0 16,0 10 0-16,-6 10 4 15,0 14 6-15,-3 3-9 16,2 0-1-16,4 18-30 16,3 11 29-16,4 7 0 15,9 3 1-15,1 2 3 16,2 0-2-16,2-5 0 0,-5 1 1 15,-5-8-2-15,-9-3-15 16,-8-1-73 0,0-7-74-16,-24-8-122 0</inkml:trace>
  <inkml:trace contextRef="#ctx0" brushRef="#br0" timeOffset="216717.5021">16470 9958 736 0,'0'0'9'16,"0"0"107"-16,0 0-24 16,0 0-91-16,0 0 2 15,124-7 0-15,-58 7-2 16,7 0-1-16,-3-1-5 16,-1-8-30-16,-10-2-29 0,-11-4 18 15,-14-2-4-15,-10-3 50 16,-10 0 10-16,-5-3 36 15,-5 1 31-15,-4 5-1 16,0 3 12-16,0 6-11 16,0 3-20-16,0 5-21 15,0 0-29-15,0 5-7 16,0 17-8-16,0 9 8 16,0 1 2-16,1-1 1 15,4-2-3-15,-2-3 1 16,-2-6-1-16,1-5 2 15,-2-6-2-15,0-4 0 16,1-2 0-16,-1-3 1 0,0 0 7 16,0-14 11-16,0-8-19 15,0-7 1-15,0 0-1 16,0 0 1-16,0 4-1 16,2 8 1-16,-1 9 0 15,2 5 9-15,1 3-10 16,13 0-19-16,8 11 6 15,13 4 13-15,5 7 3 16,2-2-3-16,-3-1 3 16,1 0-4-16,-7-4 1 15,-7-4-9-15,-5-2-29 16,-9-6-60-16,-6-3-27 0,-4 0-9 16,-5-9-112-1,0-8-162-15</inkml:trace>
  <inkml:trace contextRef="#ctx0" brushRef="#br0" timeOffset="216903.1738">17340 9685 307 0,'0'0'106'16,"-5"-75"74"-16,5 55 12 15,0 8-75-15,0 8-14 16,9 4-50-16,8 7-50 16,4 19 26-16,1 16 4 15,-8 8-19-15,-6 4-1 16,-8 3-2-16,0-3-7 15,-4-1-3-15,-8-3-1 16,1-3-35-16,6-7-118 16,5-10-158-16</inkml:trace>
  <inkml:trace contextRef="#ctx0" brushRef="#br0" timeOffset="217092.5768">17769 9967 1091 0,'0'0'36'16,"0"0"-7"-16,0 0-7 15,0 0-20-15,0 0 17 16,-77 109-13-16,46-60-6 16,-8 2-28-16,-4 0-204 0,2-4-354 15</inkml:trace>
  <inkml:trace contextRef="#ctx0" brushRef="#br0" timeOffset="220883.8442">18475 9494 581 0,'0'0'39'0,"0"0"50"16,0 0 62-16,0 0-34 15,0 0-14-15,0 0-25 16,0 0-36-16,-30-46-8 15,30 46-26-15,0 19-4 16,0 15-4-16,0 14 28 16,0 5-11-16,2 2-2 15,-1-1 4-15,5-5-18 0,1-3 3 16,4-8-2-16,-1-6 1 16,1-6-1-16,-2-6-2 15,-2-8-5-15,4-5-42 16,-1-7-85-16,5 0-54 15,6-16-78-15</inkml:trace>
  <inkml:trace contextRef="#ctx0" brushRef="#br0" timeOffset="221112.4217">18800 9486 793 0,'0'0'60'0,"0"0"73"15,0 0-68-15,0 0-55 0,0 0 10 16,6 115 11-16,3-65-9 16,0-2-9-16,1-1-6 15,-2-4 3-15,-3-4-8 16,-4-3 0-16,-1-7-2 16,0-3-21-16,0-4-67 15,0-7-78-15,-11-9-88 16,-9-6-71-16</inkml:trace>
  <inkml:trace contextRef="#ctx0" brushRef="#br0" timeOffset="221835.196">18514 9799 580 0,'0'0'41'0,"0"0"55"0,0 0-1 16,0 0-7-16,0 0-88 15,0 0 11-15,30-23-11 16,34 30 8-16,13-4-1 15,7-3-6-15,1 0 1 16,-5 0-2-16,-9-14-4 16,-11 2 4-16,-20-5 2 15,-10-2 1-15,-11 2 8 16,-9 1 30-16,-5 4 46 16,-4 4-2-16,-1 5-26 15,0 3-14-15,0 0-40 16,0 0-5-16,0 19-24 0,5 9 24 15,1 4-2-15,5 0 5 16,-2-3-2-16,1-5-1 16,-2-7 0-16,-2-5 4 15,-3-7-4-15,-1-2 1 16,-1-3-1-16,1 0 10 16,-2 0 20-16,1-13 55 15,2-8-49-15,3-8-32 16,3-3-3-16,0 1 1 15,0 2-2-15,3 4 1 16,-3 7-2-16,-3 8 3 16,-3 6 0-16,2 4-2 15,6 0-13-15,7 17 8 16,4 8 5-16,2 4 4 16,-1 0-3-16,-4-6 1 0,1-3 2 15,-8-5-3-15,-2-9 2 16,-7-3-1-16,0-3-2 15,-2 0 4-15,4 0 13 16,7-9 24-16,4-13-9 16,3-6-30-16,0-4 1 15,-4 0-1-15,-1-4-1 16,2 5 0-16,-6 7 0 16,-1 9-1-16,-5 8 0 15,-4 7-2-15,3 0 0 16,1 13-15-16,2 13 6 15,1 7 10-15,-3 1 1 0,1 0 0 16,-1-2-1-16,-1-3 0 16,3-3-3-16,-1-2-27 15,8-2-34-15,4-7-74 16,7-6-82-16,5-9-123 16</inkml:trace>
  <inkml:trace contextRef="#ctx0" brushRef="#br0" timeOffset="222385.2793">19831 9690 638 0,'0'0'55'16,"0"0"104"-16,0 0-8 15,0 0-32-15,0 0-119 16,0 0 5-16,3 41-5 0,6 0 20 16,1 0-15-16,2-7-2 15,-1-3 2-15,-1-9-3 16,-3-7 5-16,-2-6-7 15,-2-5 1-15,0-4 3 16,0 0 12-16,3-13 48 16,3-12-30-16,0-4-26 15,0-4-8-15,3-1-2 16,-2 3 2-16,1 6 7 16,-3 8-6-16,-3 10-1 15,-1 7-3-15,1 0-2 16,4 15-17-16,4 11 22 15,2 2 3-15,2 0 2 16,-4-3-3-16,0-5 7 0,-2-7-8 16,-5-6 7-16,-3-5 7 15,1-2 6-15,2 0 43 16,8-7 8-16,8-17-37 16,2-4-33-16,1-2 1 15,-4-2 6-15,3-4-9 16,1 0 0-16,2 5 5 15,-6 11-5-15,-4 7-6 16,-10 11 5-16,1 2-4 16,2 20-11-16,2 12 15 15,1 8-2-15,-2 2 3 16,-5-1 0-16,0-3 2 16,2-4 2-16,-1-6-4 0,-1-3 0 15,-2-3-1-15,1-3-2 16,0-2-31-16,6-5-59 15,8-4-120-15,5-8-198 16</inkml:trace>
  <inkml:trace contextRef="#ctx0" brushRef="#br0" timeOffset="245452.5539">5100 14923 812 0,'0'0'39'16,"-10"-119"-37"-16,10 72 74 16,0 15 60-16,0 14-27 0,0 12-22 15,0 6-1-15,0 1-84 16,0 34-2-16,0 22 0 16,0 21 14-16,0 12 5 15,0 5-10-15,0-9 4 16,3-6-7-16,7-12 0 15,0-10-4-15,1-12 0 16,1-12 4-16,-5-9-2 16,-1-9-4-16,0-8-12 15,-1-6-36-15,2-2-91 16,5-2-79-16,-1-22-174 16</inkml:trace>
  <inkml:trace contextRef="#ctx0" brushRef="#br0" timeOffset="245701.0723">5109 14933 749 0,'0'0'88'15,"-24"-84"-48"-15,21 49 74 16,3 9-8-16,0 11-31 16,15 15-6-16,15 0-46 15,16 17-19-15,15 14 1 16,8 6-5-16,-5 7 5 15,-15-3-5-15,-19 0-8 16,-24 0 8-16,-14-1-14 16,-45 2 5-16,-27-1-7 15,-7-2-50-15,2-6-20 0,20-8-36 16,24-8-119-16,27-14-231 16</inkml:trace>
  <inkml:trace contextRef="#ctx0" brushRef="#br0" timeOffset="246167.9751">6113 14593 409 0,'0'0'186'16,"0"0"-102"-16,0 0 37 16,-100-42-8-16,43 52-41 0,-6 27-17 15,-5 27-17-15,1 28-7 16,7 18 2-16,14 16-7 16,13 2-8-16,21-13-17 15,12-10 4-15,13-14-4 16,23-18-1-16,8-13-2 15,9-10-23-15,10-13-14 16,10-13-66-16,2-17-47 16,-2-7-265-16</inkml:trace>
  <inkml:trace contextRef="#ctx0" brushRef="#br0" timeOffset="246653.4591">6087 14962 922 0,'0'0'47'15,"0"0"82"-15,0 0 13 16,-34-74-32-16,34 74-57 16,0 14-53-16,0 20-13 15,9 9 13-15,6 9 5 16,0-3-2-16,6-4-1 15,-2-7-1-15,5-5 0 16,1-9-1-16,2-12 2 16,3-11-5-16,6-1-3 15,1-17 1-15,2-12-9 0,-5-10 7 16,-7-6 7-16,-9-4 2 16,-5-4-2-16,-7-1 5 15,-4 4 4-15,-2 8 12 16,0 14 14-16,0 16 5 15,0 12-18-15,-2 0-5 16,-7 28-17-16,-5 15 0 16,-6 16 0-16,0 5 4 15,3 6-3-15,4 2 2 16,5-3 1-16,-4-3 3 16,2-10-7-16,-1-6 2 15,4-8-1-15,1-8 0 0,3-7-1 16,3-7-7-16,-3-7-21 15,3-5-33 1,0-7-74-16,0-1-83 0,0-17-135 16</inkml:trace>
  <inkml:trace contextRef="#ctx0" brushRef="#br0" timeOffset="248400.2967">6870 14613 384 0,'0'0'61'0,"0"0"74"15,0 0 10 1,0 0-41-16,0 0-2 0,0-74-20 16,0 67 5-16,0 1-5 15,2 6-18-15,-2 0 1 16,0 0-28-16,0 0-21 16,1 3-16-16,2 19 0 15,2 14 0-15,-2 11 19 16,-1 12-5-16,-2 12 2 15,0 2 1-15,0 3-2 16,-5 1-4-16,-1-4-1 16,4 1-5-16,2-4 0 0,0-5-3 15,0-5 0 1,4-9 0-16,6-9-2 0,-1-9 1 16,-5-8 0-16,-1-11-1 15,0-7-2-15,-3-7-9 16,0 0-43-16,0 0-36 15,0-10-62-15,-1-20-298 16</inkml:trace>
  <inkml:trace contextRef="#ctx0" brushRef="#br0" timeOffset="249046.5347">7333 14886 798 0,'0'0'65'0,"0"0"113"0,0 0-45 15,0 0-18-15,0 0-114 16,0 0 14-16,-54 70 6 16,26-22 5-16,4-1-11 15,3 0-2-15,5-2-7 16,2-5 0-16,5-4 0 15,-1-7-6-15,4-7-1 16,1-4 0-16,1-7-49 16,-1-5-61-16,0-6-94 0,-1-3-152 15</inkml:trace>
  <inkml:trace contextRef="#ctx0" brushRef="#br0" timeOffset="249302.1124">7075 14958 855 0,'0'0'63'16,"0"0"104"0,0 0-25-16,0 0-28 0,0 0-25 15,0 0-89-15,-27-58 16 16,66 81-16-16,6 9 14 16,1 3-4-16,-7 2-5 15,-8-1-1-15,-4 4-2 0,-5 0-2 16,0-4 2-1,-5-2-6-15,-1-2 4 0,-2-5-34 16,-1-3-62-16,2-8-72 16,4-10-103-16,1-6-258 15</inkml:trace>
  <inkml:trace contextRef="#ctx0" brushRef="#br0" timeOffset="249584.6109">7485 14559 888 0,'0'0'52'0,"0"0"104"0,0 0-55 15,0 0-41-15,94-13-40 16,-34 62 3-16,1 24 0 15,-10 25-12-15,-13 16-2 16,-17 14-5-16,-15-3 0 16,-6-11-3-16,-1-9-1 15,-23-13-10-15,-6-8-14 16,-7-7-22-16,-8-3-43 16,5-4-114-16,5-11-232 15</inkml:trace>
  <inkml:trace contextRef="#ctx0" brushRef="#br0" timeOffset="250319.1918">8490 15148 468 0,'0'0'349'0,"0"0"-306"15,0 0 144-15,0 0-72 16,0 0-62-16,0 0-30 15,0 0-14-15,43-16-12 16,7 9 3-16,1 5-15 16,2-1-32-16,-14 3-33 15,-6 0-54-15,-17 0-37 16,-16 12-80-16,0-1-18 16</inkml:trace>
  <inkml:trace contextRef="#ctx0" brushRef="#br0" timeOffset="250465.2933">8553 15201 375 0,'0'0'197'0,"0"0"-21"15,-81 19-58-15,76-18-17 16,5-1-37-16,0 2-23 16,17-2-23-16,22 0 12 15,15 0-8-15,9 0-22 16,-1 0-17-16,-5 0-96 16,-5 0-61-16,-12 0-133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53:05.993"/>
    </inkml:context>
    <inkml:brush xml:id="br0">
      <inkml:brushProperty name="width" value="0.05292" units="cm"/>
      <inkml:brushProperty name="height" value="0.05292" units="cm"/>
      <inkml:brushProperty name="color" value="#FF0000"/>
    </inkml:brush>
  </inkml:definitions>
  <inkml:trace contextRef="#ctx0" brushRef="#br0">19786 5338 883 0,'0'0'18'0,"0"0"-13"16,0 0 47-16,0 0 4 16,0 0-13-16,0 0-21 15,0 0 0-15,-92 17 21 16,75-17-9-16,1 0-5 15,2-2-3-15,3-7 1 16,2-1 5-16,7-4-5 16,2 5 1-16,0 2-17 15,0 3-6-15,0 1-4 16,14 3-1-16,14 0-6 16,13 0 4-16,8-1 1 15,6-2 0-15,-2-2 0 0,-2-2 2 16,-9 0-1-1,-5-3 0-15,-12 3 0 0,-11 0 0 16,-7 3 5-16,-5 3-5 16,-2-2 6-16,0 2 14 15,0 1 7-15,0 0-9 16,0 0-4-16,0 0-12 16,0 0-2-16,0 0-5 15,0 11-3-15,-15 13-10 16,-5 13 18-16,-4 8 6 15,-2 3-6-15,2-1 0 16,2 0 0-16,-3-5 0 16,2-2 0-16,-3-5 3 15,1-6-3-15,-1-1-1 16,6-7 1-16,-1-6 1 0,6-4 1 16,6-8-1-16,4-1 2 15,5-2 1-15,0 0 7 16,0 0 1-16,0 0-3 15,0-2-2-15,0-7-7 16,0-2 0-16,10-1-1 16,10-1-2-16,6 2 2 15,5 3-1-15,0 2-1 16,1 3 1-16,-3 3-2 16,0 0 4-16,1 0-2 15,-1 0 1-15,0 2 1 16,-3 4 1-16,-3-4-1 0,1 0-6 15,-3 1-8-15,-2-3-6 16,4 0-6-16,2 0-3 16,2-7-22-16,0-8-25 15,-5 0-59-15,-7-1-127 16,-6-1-182-16</inkml:trace>
  <inkml:trace contextRef="#ctx0" brushRef="#br0" timeOffset="181.769">20317 5476 938 0,'0'0'18'0,"0"0"122"0,0 0-66 16,0 0-46-16,0 0-21 16,0 0-6-16,76-38-2 15,-40 34-7-15,0-1-62 16,-4 2-56-16,-2 2-54 15,-12 1-102-15,-18 0-196 16</inkml:trace>
  <inkml:trace contextRef="#ctx0" brushRef="#br0" timeOffset="349.4445">20315 5528 514 0,'0'0'33'0,"0"0"33"15,0 0 70-15,0 0-61 16,0 0-53-16,0 0-14 0,-23 31 3 15,63-31 14-15,15-2-14 16,12-13-11-16,8-2-22 16,0 0-94-16,-3-7-156 15,-7-1-219-15</inkml:trace>
  <inkml:trace contextRef="#ctx0" brushRef="#br0" timeOffset="649.2396">20992 5196 567 0,'0'0'147'0,"0"0"35"16,0 0-49-16,0 0-74 16,0 0-57-16,0 0 8 15,-47 84 11-15,41-44-12 16,6-2-3-16,3-4-3 0,20-6 1 16,8-7-1-16,2-9-3 15,3-7 4-15,-5-5-1 16,-4 0 2-16,-8-17 7 15,-10-7 11-15,-7-6 8 16,-2-2-1-16,-14-5-10 16,-19 0-14-16,-11 5-3 15,-8 7-3-15,-6 9-5 16,-7 13-18-16,-5 3-20 16,1 13-41-16,11 12-83 15,15 6-73-15,17-5-280 16</inkml:trace>
  <inkml:trace contextRef="#ctx0" brushRef="#br0" timeOffset="938.1839">20098 6043 1241 0,'0'0'14'0,"0"0"-14"15,-82-7 141-15,82 2-60 16,31-9-74-16,44-8-6 16,40-10 5-16,31-7-6 15,11 1-2-15,-4 1 2 16,-14 4-1-16,-17 6-1 16,-24 6-9-16,-23 6-24 0,-24 5-3 15,-24 3-13-15,-17 6-26 16,-10 1-15-16,-7 0-52 15,-32 15-73-15,-19 14-39 16,-17 5-49-16</inkml:trace>
  <inkml:trace contextRef="#ctx0" brushRef="#br0" timeOffset="1126.5501">20431 6166 589 0,'0'0'68'0,"0"0"61"15,-83 66 6-15,83-64-26 0,19-2-55 16,40-18 18-16,41-16 12 15,28-10-50-15,18-7-17 16,5 0-13-16,-12 2 2 16,-16 3-6-16,-23 5-2 15,-29 12-64-15,-26 7-53 16,-20 9-67-16,-18 5-68 16,-7 8-157-16</inkml:trace>
  <inkml:trace contextRef="#ctx0" brushRef="#br0" timeOffset="25049.7579">4867 6129 410 0,'0'0'5'16,"0"0"-5"-16,0 0 14 15,-88-53 63-15,66 42 70 16,4 2-67-16,3 3-2 0,6 1-3 16,-1 3 11-16,8 1-33 15,2 1-10-15,0 0-28 16,0 0-8-16,0 0-6 15,0 8 6-15,0 2 28 16,2 2-20-16,22-2 6 16,12 3 10-16,23-5 19 15,31-1 16-15,29-4-33 16,36-3-6-16,24 0-2 16,18 0-15-16,6 0-9 15,-2-4 8-15,-4-2-7 16,-14-1 2-16,-17 4-4 15,-23 0-1-15,-37 0 1 0,-36 2 0 16,-30-3 3 0,-26 4-2-16,-11-3-1 0,-3 1 10 15,0 1 10-15,3-2 11 16,-2 3-14-16,-1-1-17 16,2 1 0-16,-2 0-29 15,0 0-80-15,0 10-113 16,10 3 71-16,16-12-243 15</inkml:trace>
  <inkml:trace contextRef="#ctx0" brushRef="#br0" timeOffset="25586.9632">8061 6104 779 0,'0'0'77'0,"0"0"64"0,0 0-32 16,0 0-8-16,0 0-29 16,0 0-34-16,-41 0-3 15,41 0-17-15,0-3-5 16,0 1-1-16,2 2-5 16,22 0-4-16,21 0 10 15,35-3 27-15,42 0-12 16,35-6-13-16,27 2 9 15,16-3-10-15,1 2-10 16,-12-1 0-16,-16 0-2 16,-28 2-1-16,-36-1 1 15,-29 4 1-15,-36 2-2 16,-25 0 2-16,-15 2-1 0,-4 0 6 16,0 0 8-16,0 0-9 15,0 0-3-15,0 0-4 16,0 0-1-16,0 0-8 15,0 2-22-15,0 7-34 16,0 7-65-16,0 4 33 16,23-3-156-16,20-10-73 15</inkml:trace>
  <inkml:trace contextRef="#ctx0" brushRef="#br0" timeOffset="26066.2682">10829 6089 703 0,'0'0'92'16,"0"0"54"-16,0 0 20 15,0 0-71-15,0 0-17 16,0 0-14-16,-24-7 3 16,24 4-13-16,0 0-18 15,0 0-8-15,0 0-4 0,21 0-11 16,33-5 0 0,39-1 5-16,46 1-7 0,38 2 5 15,22 3-4-15,12 3-9 16,-1 0-1-16,-14 0-1 15,-23 0 2-15,-28 0 2 16,-35 0-1-16,-39 0-1 16,-31 0-2-16,-22 0 3 15,-15 0 0-15,-3 0 3 16,0 0 0-16,0 0-3 16,0 0-2-16,0 0-2 15,0 0-6-15,0 0-19 16,0 1-32-16,0 6-30 15,0 5-88-15,3 0 13 16,25-7-199-16</inkml:trace>
  <inkml:trace contextRef="#ctx0" brushRef="#br0" timeOffset="26539.0558">13396 6022 840 0,'0'0'41'0,"0"0"106"16,0 0 8-16,0 0-56 15,0 0-32-15,0 0-20 16,-27-1-12-16,27 0 5 16,0-1-20-16,0 2-6 15,15 0-7-15,47-1-4 16,39 1 17-16,42 0-1 16,19 0-11-16,-2 0 1 15,-8 0-9-15,-15-1-1 16,-11-9 1-16,-17-1 2 15,-26 0 2-15,-22-2 1 0,-28 3 2 16,-18 3 11 0,-9 3-1-16,-6 1 9 0,0 3-14 15,0 0-12-15,0 0-2 16,0 0-9-16,0 0-24 16,0 0-17-16,0 7-26 15,-6 9-20-15,4 4-34 16,2-6-128-16,12-7-179 15</inkml:trace>
  <inkml:trace contextRef="#ctx0" brushRef="#br0" timeOffset="138716.9676">1359 7257 872 0,'0'0'29'16,"0"0"-19"-16,0 0 3 15,0 0 6-15,0 0-4 0,0 0-3 16,0 0 43 0,101 39-20-16,-20-39-6 0,14 0-11 15,13-4 1-15,2-6-8 16,-6-4-5-16,-9 3-6 16,-16 2 5-16,-18-1-2 15,-16 2 0-15,-20 2 1 16,-8 3-2-16,-10 1 1 15,-7 1 3-15,0-2 5 16,0 1-11-16,0 1-8 16,-13-1-103-16,-7 2-67 15,-5 0-110-15</inkml:trace>
  <inkml:trace contextRef="#ctx0" brushRef="#br0" timeOffset="138951.0257">2090 7062 649 0,'0'0'40'0,"0"0"40"16,0 0-3-16,0 0-10 15,82-34-6-15,-46 34-14 16,1 17-7-16,0 3-10 16,-10 5 0-16,-7 5-18 15,-13 3-7-15,-7 6 1 16,-13 7-6-16,-30 4-1 15,-10 4-25-15,-8 1-81 16,6-3-74-16,4-11-186 0</inkml:trace>
  <inkml:trace contextRef="#ctx0" brushRef="#br0" timeOffset="164171.3628">5300 8467 665 0,'0'0'30'0,"0"0"-30"15,-99-2 91-15,77 2 22 16,7 0-20-16,3 0-29 16,8 0-8-16,1 0-18 15,3 0-11-15,0 0-9 16,0 0 0-16,10 0-9 0,32 0 4 16,19 0 25-1,15-3-19-15,9-3-6 0,0-2-4 16,-7-1-4-16,-8 1-3 15,-15 1 0-15,-12 0-2 16,-16 2 4-16,-13 3 1 16,-10 0 0-16,-4 2 5 15,0 0 16-15,0 0-13 16,0 0-1-16,0 0-8 16,0 0-4-16,0 0 0 15,-6 0-26-15,-6 0-52 16,0 9-27-16,11 1-113 15,1-6-111-15</inkml:trace>
  <inkml:trace contextRef="#ctx0" brushRef="#br0" timeOffset="164822.9608">6977 8257 11 0,'0'0'7'16,"0"0"-7"-16,0 0-18 16</inkml:trace>
  <inkml:trace contextRef="#ctx0" brushRef="#br0" timeOffset="174022.2359">9364 16570 182 0,'0'0'0'0,"0"0"-65"16</inkml:trace>
  <inkml:trace contextRef="#ctx0" brushRef="#br0" timeOffset="178567.506">5510 16981 595 0,'0'0'229'0,"0"0"-199"15,0 0 34-15,-94-23 38 0,81 19-3 16,7 4-35-16,6-1-18 15,0 1-16-15,0 0-15 16,0 0-12-16,10 0 0 16,29-6 6-16,30-8 43 15,23-10-32-15,14-4-12 16,0-1-4-16,-6 0 0 16,-10 2-4-16,-15 5-1 15,-15 3-9-15,-21 7-9 16,-17 5-24-16,-13 4-21 15,-9 3-32-15,-6 0-86 16,-30 15-64-16,-16 5-53 0</inkml:trace>
  <inkml:trace contextRef="#ctx0" brushRef="#br0" timeOffset="179969.2782">5548 17086 540 0,'0'0'84'15,"-104"40"2"-15,76-24 16 16,15-12-4-16,10-1 1 15,3-3-15-15,0 0-50 16,21 0-3-16,22-14 9 16,24-8 0-16,9-2-11 15,8-5-17-15,-8 0-3 0,0-3 0 16,-3 3-3-16,-10 3 3 16,-5-1-4-16,-9 8 8 15,-12 2-3-15,-8 2 3 16,-12 6 2-16,-8 4 0 15,-4 2 4-15,-5 3 2 16,0 0-4-16,0 0-4 16,0 0-5-16,0 0-1 15,0 0-2-15,0 0-2 16,0 0-1-16,0 0-1 16,0 0-1-16,0 0 2 15,0 0-1-15,0 0 0 16,0 0-1-16,0 0 2 15,0 0 1-15,0 0 2 0,0 0-3 16,0 0 0-16,0 0-1 16,0 0 2-16,0 0-3 15,0 0 0-15,0 0 1 16,0 0 0-16,0 0-1 16,0 0 2-16,0 0-1 15,0 0-1-15,0 0 2 16,0 0-2-16,0 0-1 15,0 0 1-15,0 0 0 16,0 0 2-16,0 0-1 16,0 0-1-16,0 0 0 15,0 0 1-15,0 0-1 16,0 0 1-16,0 0-1 0,0 0 0 16,0 0 1-16,0 0-1 15,0 0 0-15,0 0 0 16,0 0 0-16,0 0 1 15,0 0-1-15,0 0-1 16,0 0 1-16,0 0 0 16,0 0 0-16,0 0 0 15,0 0 0-15,0 0 0 16,0 0 0-16,0 0 0 16,0 0 0-16,0 0 0 15,0 0 0-15,0 0 0 16,0 0 0-16,0 0 0 0,0 0 0 15,0 0 0-15,0 0 0 16,0 0 0-16,0 0 0 16,0 0-1-16,0 0 2 15,0 0-2-15,0 0 1 16,0 0-1-16,0 0 1 16,0 0 0-16,0 0 0 15,0 0 0-15,0 0 0 16,0 0 0-16,0 0 0 15,0 0-1-15,0 0-1 16,0 0 0-16,0 0 2 16,0 0 0-16,0 0 0 15,0 0 0-15,0 0-1 0,0 0 0 16,0 0 1-16,0 0 0 16,0 0 0-16,0 0 0 15,0 0 0-15,0 0 0 16,0 0-1-16,0 0 1 15,0 0 0-15,0 0-1 16,0 0 2-16,0 0-2 16,0 0 1-16,0 0 0 15,0 0 0-15,0 0 0 16,0 0-1-16,0 0 1 16,0 0 0-16,0 0-1 15,0 0 0-15,0 0 0 0,0 0 1 16,0 0 0-1,0 0-1-15,0 0 1 0,0 0-1 16,0 0 1-16,0 0 0 16,0 0 0-16,0 0 0 15,0 0 0-15,0 0-1 16,0 0 1-16,0 0 0 16,0 0 0-16,0 0 0 15,0 0 0-15,0 0 0 16,0 0 0-16,0 0-1 15,0 0 1-15,0 0 0 16,0 0 0-16,0 0 0 16,0 0 0-16,0 0 0 15,0 0 0-15,0 0-1 0,0 0 1 16,0 0 0-16,0 0 0 16,0 0 0-16,0 0-1 15,0 0 1-15,0 0-1 16,0 0-2-16,0 0 3 15,0 0-8-15,0 0-28 16,0 0-30-16,0 0-59 16,0 12-66-16,0 2 49 15,0-3-227-15</inkml:trace>
  <inkml:trace contextRef="#ctx0" brushRef="#br0" timeOffset="181520.312">7367 16696 792 0,'0'0'28'16,"0"0"0"-16,0 0 103 16,0 0-16-16,0 0-38 15,-79-9-22-15,79 9-23 16,0 0-10-16,6 0-6 15,42-4 2-15,43-6 37 16,55-7-6-16,45 1-10 16,36 0-21-16,14 7-12 15,-5 6 4-15,-6 3-6 0,-20 0-1 16,-23 0-2-16,-21 0-1 16,-28 6 0-16,-23-1-2 15,-29-1 2-15,-25-2 2 16,-26-2-1-16,-21 0-1 15,-12 0 0-15,-2 0 6 16,0 0-2-16,-6 2-4 16,-20 4-2-16,-12 2-2 15,-13 6-19-15,-3 3-28 16,-2 3-42-16,-1-3-38 16,-7 3-109-16,-6-8-161 15</inkml:trace>
  <inkml:trace contextRef="#ctx0" brushRef="#br0" timeOffset="181836.5429">8116 16871 928 0,'0'0'0'0,"-127"6"0"16,93 0 4-16,19-3 30 15,12-1 71-15,3 1-46 16,36-2-51-16,40-1 44 15,43 0 18-15,36-13-15 16,20-4-16-16,11 0-15 16,-6 4-3-16,-9-1-3 0,-16-1-6 15,-20 1 3-15,-19-1-10 16,-15 3 9-16,-22 2-5 16,-22 2-5-16,-17 4-1 15,-22 0-3-15,-14 4 0 16,-4 0-11-16,0 0-31 15,-16 11-104-15,-26 16 17 16,-20 10-75-16,-20 4-287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57:21.246"/>
    </inkml:context>
    <inkml:brush xml:id="br0">
      <inkml:brushProperty name="width" value="0.05292" units="cm"/>
      <inkml:brushProperty name="height" value="0.05292" units="cm"/>
      <inkml:brushProperty name="color" value="#FF0000"/>
    </inkml:brush>
  </inkml:definitions>
  <inkml:trace contextRef="#ctx0" brushRef="#br0">7503 6252 859 0,'0'0'49'16,"0"0"-8"-16,0 0 34 15,0 0-9-15,0 0-27 16,0 0-24-16,0 0-11 16,42 31 22-16,20-26 7 15,19-5-4-15,17 0-5 0,11 0-15 16,9-3-1 0,0-8 2-16,-6 0-9 0,-15 2 0 15,-24 4 7-15,-30 0 2 16,-19 2-10-16,-18 3 0 15,-6-1 5-15,0 1 4 16,0 0-9-16,0 0 0 16,0 0-1-16,0 0-9 15,-3 0-34-15,-13 0-61 16,-7 6-52-16,2-3-130 16,5-3-376-16</inkml:trace>
  <inkml:trace contextRef="#ctx0" brushRef="#br0" timeOffset="300.6136">8298 5992 801 0,'0'0'70'16,"0"0"73"-16,0 0-6 16,0 0-20-16,0 0-50 15,0 0-45-15,-52-48-22 16,53 48-10-16,23 0 3 15,13 14 7-15,14 6 27 16,9 5-10-16,-5 3-8 16,-9 6 2-16,-8 0-9 0,-12 8-1 15,-6-1 0 1,-13 1 1-16,-7 2-2 0,-17 2 6 16,-33 7 0-16,-29 8 2 15,-23 4-8-15,-15 7-66 16,-4 1-92-16,18-4-164 15</inkml:trace>
  <inkml:trace contextRef="#ctx0" brushRef="#br0" timeOffset="24917.9651">14100 8707 422 0,'0'0'57'16,"0"0"89"-16,0 0-13 15,0 0-49-15,-47-72 13 16,44 64-30-16,3 4-7 16,0 4 3-16,0 0-11 15,0 0-44-15,0 0-8 16,0 7-18-16,10 12 18 0,5 6 1 16,9 3 4-16,1-3 1 15,2 2 7-15,3-4-7 16,-1-3 1-16,-4082-6 1 15,8157-3-3-15,-4081-5-2 16,-1-6 4-16,5 0-2 16,2 0 14-16,6-10 7 15,2-7-6-15,2-2-6 16,4-5-4-16,-2-1-3 16,-4 2-4-16,-7 3 3 15,-9 9-4-15,-12 6 5 16,-6 5 5-16,-3 0-3 15,3 0-9-15,4 0-2 16,3 12-4-16,8 5 6 16,5 4 3-16,7 3 0 0,4-4 1 15,6 1-3-15,0-3 9 16,-1-6-4-16,-6-3-3 16,-4-4 1-16,-4-5 0 15,2 0 3-15,-1 0-2 16,2-14 5-16,2-1-5 15,2-4 7-15,1-1-7 16,0 1-2-16,0 3 0 16,-1 5-3-16,-2 4-3 15,0 5 2-15,-6 2 1 0,-4 0-1 16,0 2 0 0,-2 10-6-16,2 5 7 0,6-1 0 15,8 2 1-15,7-2 0 16,4-3 0-16,2-2 1 15,2-4-1-15,1-4 1 16,2-2-1-16,-2-1 2 16,-6 0-2-16,-10 0 0 15,-6-8 1-15,1-2 1 16,1-1-3-16,-1-1 1 16,0 2 0-16,-10 3 3 15,-10 2-4-15,-5 2 3 16,-4 3-2-16,0-2-1 15,0 2 0-15,0 0 4 16,0 0-4-16,0 0-5 0,0 0 0 16,0 0 3-16,0 0-6 15,0 0 6-15,0-1-4 16,0 1 0-16,0 0-10 16,0 0-41-16,0 0-48 15,0 0-62-15,10 0-99 16,7 3 42-16,9 2-173 15</inkml:trace>
  <inkml:trace contextRef="#ctx0" brushRef="#br0" timeOffset="25602.4886">16073 8750 429 0,'0'0'69'15,"0"0"42"-15,0 0 20 16,0 0 0-16,0 0-112 15,0 0-19-15,-10-2-10 16,22 24 10-16,6 0 9 16,4 1 8-16,2-7 4 15,0-1-6-15,-3-6 5 0,-3-4-9 16,1-4 21 0,3-1 3-16,1 0 15 0,2-6-15 15,1-9-15-15,-1 0-4 16,2-3-3-16,4-2-3 15,3-2-8-15,4 0 5 16,-4 5-2-16,-7 6-5 16,-11 3 4-16,-8 8-2 15,-2 0 4-15,3 0-6 16,6 0 0-16,1 8 1 16,3 1-1-16,-1 2 0 15,-1-5 3-15,-1 2-3 16,-1-4-2-16,-3 0 2 0,-6-3 5 15,-3-1-5 1,-3 0 0-16,0 0-1 0,0 0-13 16,0 0-83-16,1 0-71 15,9 0-68-15,12 0-52 16</inkml:trace>
  <inkml:trace contextRef="#ctx0" brushRef="#br0" timeOffset="55066.6586">15672 9715 675 0,'0'0'105'0,"0"0"93"0,0 0-42 16,0 0-33-16,0 0-42 16,0 0-62-16,-6-44-19 15,4 55-14-15,-3 13 14 16,0 5 7-16,2 2-7 16,3-1 2-16,0-4 0 15,0-1 2-15,0-1-8 16,10-6 2-16,1-4-9 15,1-6-64-15,1-5-53 16,1-3-91-16,-5-16-159 16</inkml:trace>
  <inkml:trace contextRef="#ctx0" brushRef="#br0" timeOffset="55461.3969">15768 9273 975 0,'0'0'37'0,"0"0"32"15,16-88 2-15,14 71-49 16,7 9-18-16,-1 8-4 16,-3 0 0-16,-10 9-1 15,-7 12-2-15,-13 7-3 0,-3 1 2 16,-9 0 4-1,-12 2 5-15,-6-5 1 0,4-3 3 16,6-1-2 0,5-6-6-16,7-1-1 0,5-4-1 15,0 0 1-15,3-4 0 16,12-3 1-16,11-3 1 16,11-1 6-16,7 0-3 15,6-5-2-15,-3-7 1 16,-8 5-4-16,-10 2 0 15,-13 5-2-15,-10 0-14 16,-6 0-32-16,0 0-65 0,0 0-101 16,0 11 1-1,1 0-201-15</inkml:trace>
  <inkml:trace contextRef="#ctx0" brushRef="#br0" timeOffset="55710.7951">16232 9714 1019 0,'0'0'71'0,"0"0"-10"16,0 0 111-16,0 0-81 16,0 0-75-16,0 0-16 15,22 0 2-15,18 0-5 16,5 0 6-16,-2 0-6 0,2 0 0 15,-5 0-15-15,-4-2-9 16,-6 0-28-16,-11-1-42 16,-10-2-76-16,-9 0-110 15</inkml:trace>
  <inkml:trace contextRef="#ctx0" brushRef="#br0" timeOffset="55929.2152">16411 9520 989 0,'0'0'48'0,"0"0"130"16,0 0-28-16,0 0-86 0,0 0-64 15,0 0-24-15,-23 33 23 16,23 11 1-16,0 0 2 16,7 0-2-16,4-3 2 15,1-1-6-15,1-3 3 16,3-4-68-16,1-3-50 15,4-10-107-15,2-13-196 16</inkml:trace>
  <inkml:trace contextRef="#ctx0" brushRef="#br0" timeOffset="56418.0969">16941 9547 948 0,'0'0'53'0,"0"0"89"16,0 0-79-16,39-80-37 15,-6 75-20-15,5 5-6 16,-2 0 0-16,-7 5-2 16,-5 14-1-16,-9 6 0 15,-12 6-1-15,-3 5 2 16,-11 1 2-16,-15-1 2 15,-5-2 3-15,5-8-3 16,7-5 0-16,8-8 2 0,5-6-8 16,6-4 4-1,0-3 0-15,6 0 2 0,20-15 0 16,11-13-2-16,3-7-2 16,-4-3 2-16,-8-4 4 15,-2-1-3-15,-6 4 3 16,-6 10 7-16,-8 12 41 15,-6 12 33-15,0 5-14 16,0 0-62-16,0 5-9 16,-2 20-25-16,-8 6 25 15,1 5 0-15,7 1 1 16,2-1-1-16,0-2 0 16,12 0 0-16,10-1-10 15,7-3-35-15,2-2-54 16,7-4-22-16,1-6-95 0,-7-6-66 15</inkml:trace>
  <inkml:trace contextRef="#ctx0" brushRef="#br0" timeOffset="56752.4534">17437 9874 835 0,'0'0'55'16,"0"0"133"-16,0 0-101 15,0 0-45-15,0 0-32 16,0 0-7-16,69-55-3 16,-47 55-3-16,-7 0 2 0,-5 2-5 15,-5 9 2-15,-5 4 3 16,0 2 1-16,0 7 8 16,-14-1 3-16,5 0-4 15,2-4-2-15,1 0-5 16,3-4 0-16,3-3 2 15,0-2-2-15,0-5 1 16,16 0-1-16,13-5 1 16,11 0 5-16,5-5-2 15,1-9-4-15,-7 1-3 16,-15 1-30-16,-10 1-33 16,-14-2-79-16,-2-4-256 15</inkml:trace>
  <inkml:trace contextRef="#ctx0" brushRef="#br0" timeOffset="57183.5541">17526 9147 899 0,'0'0'49'16,"0"0"75"-16,0 0-75 15,0 0-35-15,84-65-12 0,-54 65 1 16,-3 0 0-16,-11 10-3 16,-8 9-4-16,-7 5 4 15,-1 6 6-15,-6 1-2 16,-13-3 8-16,1-3 10 15,8-5-9-15,3-1-3 16,7-5-10-16,0-2-1 16,0-2 1-16,12-4 3 15,9-5 0-15,14-1 10 16,11 0-4-16,7-5-7 16,-1-8 3-16,-3-1-5 15,-9 1 0-15,-12 3-2 16,-10 5-49-16,-11 0-67 0,-2 3-106 15,-4-1-271-15</inkml:trace>
  <inkml:trace contextRef="#ctx0" brushRef="#br0" timeOffset="57441.0535">18357 9365 587 0,'0'0'407'0,"0"0"-308"16,0 0 97-16,0 0-134 16,0 0-56-16,0 0-6 15,43-22-21-15,8 22 1 16,1 0-42-16,-14 0-44 15,-14 8-53-15,-17 5-47 16,-7-2-95-16</inkml:trace>
  <inkml:trace contextRef="#ctx0" brushRef="#br0" timeOffset="57586.6638">18330 9460 402 0,'0'0'97'16,"0"0"99"-16,0 0-47 15,0 0-69-15,0 0-37 16,0 0-31-16,12 12 5 15,45-12 15-15,14 0-22 0,8 0-10 16,1 0-71-16,-3 0-119 16,-7-15-419-16</inkml:trace>
  <inkml:trace contextRef="#ctx0" brushRef="#br0" timeOffset="58150.7729">19258 9286 847 0,'0'0'26'0,"0"0"98"0,0 0 33 16,0 0-78-1,0 0-62-15,0 0-6 0,-33-10 1 16,33 8-6-16,3-8 17 16,14-5 34-16,5-6-25 15,5-4-29-15,-5-1 7 16,-5 0 4-16,-1 4 1 15,-7 7 10-15,-4 7-12 16,-5 4 3-16,0 3-15 16,0 1-1-16,0 13-16 15,0 17-12-15,0 11 28 16,0 2 1-16,0 0-1 16,0 0 6-16,0 1-6 15,0-2-4-15,0 2 4 16,0-2 5-16,8-2-5 0,1-5 0 15,2-3 0-15,1-7 0 16,-5-6 0-16,-2-5-6 16,-2-6 4-16,-3-4 0 15,0-2-4-15,0-2 2 16,0 0 2-16,-8 5 1 16,-14-1 1-16,-2 2 8 15,-5-1-6-15,7 1 4 16,3-1-4-16,4-2-1 15,5 0 5-15,8-1 1 16,2 0-5-16,0-2 3 16,21 0-1-16,28-2-1 15,20-11-3-15,16-2-4 0,-5 0-1 16,-1 5-17-16,-5-1 2 16,-13 6 5-16,-20 1-50 15,-27 2-108-15,-14-3-179 16</inkml:trace>
  <inkml:trace contextRef="#ctx0" brushRef="#br0" timeOffset="65517.4276">15222 9680 188 0,'0'0'200'16,"0"0"-151"-16,0 0 67 16,0 0 45-16,0 0-57 15,0 0-71-15,0 0 14 16,-32-23-26-16,39 7 3 16,9-1-3-16,3-2-10 15,7-2-1-15,-1 2-4 16,-1 4-5-16,-8 5 1 15,-5 5 0-15,-7 3-2 0,-2 2 1 16,-2 0-1-16,0 13-14 16,0 9 14-16,0 7 1 15,-3 0-1-15,-9 2 1 16,0 1 0-16,-3-6-1 16,3-3 4-16,0-4-2 15,2-7-2-15,2-2 0 16,4-4 2-16,1-5-2 15,3-1 1-15,0 0-1 16,0 0 10-16,0 0 11 0,16-14 20 16,8-8-40-1,3-2 0-15,0-6 0 16,-4-3-1-16,-1-1 2 0,-2 2-3 16,-4 5 1-16,-3 6 0 15,-6 5 0-15,-2 6 3 16,-4 5 1-16,-1 2 2 15,0 3 9-15,0 0-13 16,0 0-2-16,-1 14-11 16,-13 7 9-16,-2 7 2 15,-2-2 0-15,5 2 1 16,0-1-1-16,3-4 1 16,4-1 2-16,5-5 1 15,1-3-6-15,0-3 3 16,1-4-1-16,15 0 2 0,4-4-1 15,5-3 2 1,4 0-1-16,1 0-1 0,-2 0 3 16,-1-6-4-16,-4-4-3 15,-5 3-12-15,-7-2-47 16,-4 2-41-16,-5 2-59 16,-2 1-86-16,0-1-183 15</inkml:trace>
  <inkml:trace contextRef="#ctx0" brushRef="#br0" timeOffset="90367.4386">2208 11206 428 0,'0'0'28'0,"0"0"7"15,-120-38-15-15,58 38 8 16,-16 11-4-16,-16 24 5 16,-13 23-12-16,-9 17 10 15,-10 17 1-15,4 5-6 16,14-3-13-16,25-5-5 15,32-11-3-15,20-6 0 0,22-11-1 16,9-5-4-16,3-3 4 16,24-4 0-16,6-2 4 15,4-2-4-15,12-1 2 16,2-2-4-16,7 2-5 16,2 0-2-16,-3 5-9 15,-4 8 10-15,-11 6 5 16,-14 7-3-16,-16 5 4 15,-12 9 2-15,-22 11 0 16,-27 6 1-16,-15 9 5 16,-7 8-5-16,-5 6 0 15,2 15 0-15,9 9 1 16,9 5-2-16,8 3 6 0,11-2-1 16,7-9-2-16,11-7 2 15,13-16-4-15,6-9 0 16,16-5-1-16,9 2 0 15,1-10 0-15,1-10-8 16,-1-17-10-16,1-15-38 16,2-14-23-16,-1-12 1 15,14-15-7-15,10-17-34 16,8-1 82-16</inkml:trace>
  <inkml:trace contextRef="#ctx0" brushRef="#br0" timeOffset="96584.2418">19471 12961 596 0,'0'0'76'16,"0"0"28"-16,0 0 30 16,0 0 1-16,-82-60-43 15,78 57-37-15,2 3-7 16,2 0-36-16,0 0-12 16,0 0-10-16,0 0 0 15,9 7 10-15,33 4 11 16,28-7 64-16,33-2-15 0,28-2-24 15,14 0-24 1,6-5-6-16,0-1 1 0,-13 0-6 16,-11-1 0-16,-20-3-1 15,-25-3-3-15,-16-4 3 16,-21 0 0-16,-17 1 6 16,-9 4-6-16,-10 3 6 15,-4 4-3-15,-4 0-1 16,-1 2-2-16,0 3-3 15,0 0-39-15,0 0-62 16,-10 10-47-16,-22 14 29 16,-21 1-118-16</inkml:trace>
  <inkml:trace contextRef="#ctx0" brushRef="#br0" timeOffset="97351.8255">11877 13851 546 0,'0'0'50'15,"0"0"62"-15,0 0-3 16,0 0 22-16,0 0-50 0,0 0-22 15,-60-51-29 1,60 51-22-16,12 0-3 0,38 0 0 16,44 0 52-16,49-9 1 15,38-3-20-15,25-5 12 16,9 2-28-16,-7-2-12 16,-9 3-8-16,-28 2-2 15,-27 1 2-15,-42 2 0 16,-40 1-2-16,-33 4 1 15,-24 3-2-15,-7 1-11 16,-36 0-35-16,-22 2-67 16,-21 16 30-16,-11 7-46 15,-9 5-48-15,-3-2-175 16</inkml:trace>
  <inkml:trace contextRef="#ctx0" brushRef="#br0" timeOffset="97969.8743">9601 13880 450 0,'0'0'12'0,"0"0"25"16,-89 0 34-16,80 0 38 15,6 0 1-15,3 0-54 16,0 0-28-16,0 0-7 16,27 0-5-16,27 0 36 15,28-9 10-15,23-10-25 16,18-3-5-16,8-3-4 16,-4 0-9-16,-11 2-5 15,-14 1-7-15,-23 3-7 16,-28 7-4-16,-22 5 4 0,-15 1 0 15,-12 4-4 1,-2 0-18-16,0 2-42 0,0 0-26 16,0 0-12-16,0 7-50 15,0 5-75-15</inkml:trace>
  <inkml:trace contextRef="#ctx0" brushRef="#br0" timeOffset="99087.174">17522 13067 614 0,'0'0'55'16,"0"0"24"-16,0 0 90 0,0 0-61 15,0 0-57-15,0 0-41 16,19 5-6-16,29-5 3 15,19-7-3-15,9 0-1 16,-1 2-3-16,-5-2 1 16,-7 2-1-16,-4-2 0 15,-7 2 2-15,-6-2 0 16,-8-1 0-16,-8 0-2 16,-10 2 2-16,-7 1 1 15,-10 2-2-15,0 0 0 16,-3 1-1-16,0 2-4 15,0 0-46-15,-6 0-136 0,-17 2-37 16,-7 6-63-16</inkml:trace>
  <inkml:trace contextRef="#ctx0" brushRef="#br0" timeOffset="133901.3738">13330 14282 826 0,'0'0'18'15,"0"0"53"-15,0 0 21 0,0 0-13 16,0 0-12-16,0 0-36 16,0 0-6-16,11-37 11 15,-3 27-1-15,2-3-26 16,-3 3 2-16,-2 5 29 16,-4 3-6-16,-1 1-2 15,0 1-11-15,0 0-7 16,0 0-14-16,0 3-7 15,0 19-10-15,0 4 17 16,0 6 2-16,0-5 0 16,0-8-1-16,5-5 0 15,2-4 3-15,5-6-4 0,6-4 2 16,14-2 1-16,15-24 25 16,13-11 1-16,12-13-11 15,2-9-9-15,1-6-2 16,2-3-7-16,-1 1 3 15,-4 9-1-15,-16 7-1 16,-11 7-1-16,-14 10 1 16,-8 10-1-16,-10 7 0 15,-7 12-1-15,-4 1-3 16,-2 4-1-16,0 0-20 16,0 5-41-16,-2 22-82 15,-19 16 78-15,-13 12-97 16,-11-1-177-16</inkml:trace>
  <inkml:trace contextRef="#ctx0" brushRef="#br0" timeOffset="134269.0847">13817 14221 959 0,'0'0'11'0,"0"0"52"16,0 0 55-16,0 0-70 15,0 0-40-15,0 0-7 16,-43 65 16-16,32-33-5 16,3-5 1-16,4-8-3 15,4-6-5-15,0-4-4 16,0-6 3-16,13-3-1 0,20-5 43 16,24-22 36-16,21-16-45 15,13-13-13-15,10-10-16 16,4-9-8-16,5-10 4 15,3-6-4-15,-4 0 0 16,-13 7 4-16,-16 19-4 16,-26 22-8-16,-25 20-2 15,-16 14-15-15,-12 9 7 16,-1 0-56-16,0 17-62 16,-17 27 22-16,-22 23 54 15,-20 16-153-15,-25 13-111 16</inkml:trace>
  <inkml:trace contextRef="#ctx0" brushRef="#br0" timeOffset="168502.9203">15529 13566 741 0,'0'0'5'16,"0"0"45"-16,0 0 8 15,15-72 12-15,-9 64 28 16,-2 3-35-16,-2 3-28 16,-2 2-15-16,0 0-20 15,0 0-2-15,0 14-13 16,0 8 15-16,0 5 14 15,0-1-7-15,0-1-4 0,3-6 2 16,3-5-3 0,3-6 4-16,-5-5-4 0,1-3 5 15,8 0 11-15,20-23 43 16,19-9 18-16,14-11-64 16,4 0 3-16,-6-1 1 15,-3 0-13-15,-1 2 0 16,-9 6-4-16,-11 13-1 15,-18 10 0-15,-10 10-1 16,-9 3 0-16,-3 0-1 16,0 0-28-16,-1 14-66 15,-22 10-95-15,-6 11 131 16,-7 6-107-16,1 1-96 0,2-6-29 16</inkml:trace>
  <inkml:trace contextRef="#ctx0" brushRef="#br0" timeOffset="168852.4658">15866 13578 535 0,'0'0'5'16,"0"0"127"-16,0 0-28 15,0 0 30-15,0 0-63 16,0 0-71-16,0-12-15 16,-6 39 15-16,-4 11 29 15,-4 3 2-15,5-2-10 16,3-6-6-16,5-9 3 15,1-10-10-15,0-5 1 16,9-9-9-16,22 0 21 16,21-15 55-16,16-20-11 0,9-7-41 15,5-4-10-15,2-2-5 16,2-1-4-16,2-2-2 16,-3 1 0-16,-4 3-3 15,-14 8-2-15,-18 13 2 16,-18 7-9-16,-16 9 1 15,-7 7-9-15,-7 3-49 16,-1 0-31-16,0 18-49 16,-13 11 120-16,-2 4-140 15,-3 1-88-15,5-1-222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7:00:28.912"/>
    </inkml:context>
    <inkml:brush xml:id="br0">
      <inkml:brushProperty name="width" value="0.05292" units="cm"/>
      <inkml:brushProperty name="height" value="0.05292" units="cm"/>
      <inkml:brushProperty name="color" value="#FF0000"/>
    </inkml:brush>
  </inkml:definitions>
  <inkml:trace contextRef="#ctx0" brushRef="#br0">8444 10961 319 0,'0'0'266'0,"0"0"-206"15,0 0-24-15,0 0 17 0,0 0 9 16,0 0-28 0,0 0-27-16,0 0 2 0,-21 0 0 15,59 0 5-15,9-6-4 16,11-2 7-16,3-3-10 16,6-6-1-16,2-3 0 15,2-2-3-15,-5-2 3 16,-11 4-6-16,-5 1-4 15,-19 5 4-15,-13 7 0 16,-10 3 1-16,-7 3-1 16,-1 1-40-16,0 0-35 15,-24 2 8-15,-13 13-1 16,-14 4-48-16,-3 3 33 16,-2 1 50-16,0 5 29 15,0 1 3-15,7 0 1 0,10-6 1 16,11-3 13-16,11-9 9 15,8-5 3-15,8-4 0 16,1-2 20-16,0 0 22 16,1 0 15-16,25 0-49 15,15-14-6-15,13-4-9 16,9-2-7-16,7-1-5 16,0 0 2-16,-1 0-1 15,-7 1-1-15,-8 2 3 16,-5 1 4-16,-10 3-5 0,-9 0-3 15,-8 5 2 1,-10 2-1-16,-4 1 4 0,-8 5 4 16,0-2 1-16,0 3 3 15,0 0-5-15,0-3-7 16,0 3-2-16,0-1-2 16,0 0 0-16,0-1 0 15,0 2-1-15,0-1-2 16,0 1 4-16,0 0 1 15,0 0 1-15,0 0-2 16,0 0 6-16,0-2-7 16,0 2 9-16,0 0 8 15,0-1 5-15,0 1 2 16,0 0-3-16,0 0-6 16,0 0-10-16,0 0-4 0,0 0-4 15,0 0-13-15,-10 3-113 16,9 0-127-16,6-3-249 15</inkml:trace>
  <inkml:trace contextRef="#ctx0" brushRef="#br0" timeOffset="2075.2181">14219 8682 706 0,'0'0'78'0,"0"0"-9"15,0 0 50-15,0 0-22 16,0 0-10-16,0 0-29 15,-23-19-32-15,91 13-23 16,35 0 0-16,27 4-5 16,15-1 4-16,-2 1-4 15,-9 0 8-15,-10-1-5 16,-12 0 3-16,-20-3-4 16,-20 0-4-16,-20 2-1 15,-18-1 3-15,-15 5 0 0,-12 0-6 16,-4 0-1-16,-3 0-50 15,-26 0-17-15,-30 5-42 16,-28 7 14-16,-17 5 3 16,-11 3 14-16,0 4 38 15,2-4 31-15,13-1 18 16,18-5 10-16,29-4 38 16,25-5 20-16,17-1-20 15,8-4-23-15,6 0 61 16,45 0-18-16,39 0 8 15,35 0-16-15,15 0-27 16,2-8-10-16,-12 0-9 0,-11-2-6 16,-13 4-8-1,-19 0 0-15,-26 6-4 0,-20 0-29 16,-29 0-171-16,-12 0-172 16</inkml:trace>
  <inkml:trace contextRef="#ctx0" brushRef="#br0" timeOffset="64109.6483">4712 13391 561 0,'0'0'6'0,"0"0"91"16,0 0 41-16,0 0-59 15,-86-44 2-15,81 41 27 0,2 3-23 16,3-1-25-16,0 1-43 15,0 0-13-15,0 0-4 16,0 0 0-16,15 0-9 16,31 0-6-16,32 0 15 15,41-2 101-15,32-6-47 16,20-1-23-16,11-1-7 16,3 4-6-16,-7-2-18 15,-8 3 1-15,-16 1 0 16,-16-2 5-16,-18 1-3 15,-16-1-2-15,-25 0 2 16,-21-1 0-16,-28 1-3 16,-16 2 0-16,-10 0 0 0,-4 3 0 15,0-1 8-15,0 2 22 16,0 0-18-16,0 0-4 16,0 0 0-16,0 0-8 15,0 0 1-15,0 0-6 16,0 0 8-16,0 0-3 15,0 0 7-15,0 0-7 16,0 0 0-16,0 0-2 16,0 0 8-16,0 0-4 15,0 0 1-15,0 0-2 16,0 0 13-16,0 0-12 16,0 0 4-16,0 0-2 15,0 0-1-15,0 0-3 16,0 0-1-16,0 0 1 0,0 0 0 15,0 0 1-15,0 0 0 16,0 0 1-16,0 0-1 16,0 0-1-16,0 0 0 15,0 0 0-15,0 0 0 16,0 0-2-16,0 0 2 16,0 0-1-16,0 0 1 15,0 0 0-15,0 0 2 16,0 0-2-16,0 0 0 15,0 0-1-15,0 0 0 16,0 0 1-16,0 0 0 16,0 0 0-16,0 0-2 0,0 0 3 15,0 0-1 1,0 0 0-16,0 0 1 0,0 0-3 16,0 0 2-16,0 0 0 15,0 0 0-15,0 0 1 16,0 0-2-16,0 0 2 15,0 0 4-15,0 0-5 16,0 0 1-16,0 0-2 16,0 0 2-16,0 0-1 15,0 0 2-15,0 0-1 16,0 0-1-16,-1 0-15 16,-7 0-39-16,-13 2-59 15,-7-1-98-15,-3-1-39 16,6-22-320-16</inkml:trace>
  <inkml:trace contextRef="#ctx0" brushRef="#br0" timeOffset="72870.6954">10666 13402 370 0,'0'0'289'0,"0"0"-236"16,0 0 52-16,0 0 0 16,0 0-32-16,0 0-7 15,0 0-37-15,-31-47-29 16,40 47 4-16,19-2-4 15,12-1 6-15,10 0-5 16,1 0 1-16,-6 2 0 16,-5 1-2-16,0 0 0 15,-7 0 2-15,-3 0-2 16,-10 0 4-16,-8 0-4 16,-4 0-2-16,-8 0-2 15,0 0-7-15,0 0-30 16,-20 0 3-16,-21 4 32 0,-9 7 6 15,3-3 1-15,19-4 3 16,16-2-4-16,11-2 0 16,1 0-1-16,0 0 1 15,6 0 0-15,29 0 4 16,20 0 10-16,20 0-6 16,4 0-8-16,-9 0-10 15,-18 0-70-15,-19 0-159 16,-26 0-203-16</inkml:trace>
  <inkml:trace contextRef="#ctx0" brushRef="#br0" timeOffset="73507.399">9951 13416 321 0,'0'0'186'16,"0"0"-132"-16,0 0 95 15,0 0-65-15,0 0-34 16,0 0-44-16,33-20-1 0,2 13-5 16,-2 1 2-1,-5 0 5-15,-8 4-6 0,-7 2-1 16,-8-3-1-16,-5 3-8 16,0 0-22-16,-2 0 18 15,-19 0 13-15,-2 0 0 16,-3 0 1-16,10 3 1 15,8-3 1-15,5 0 17 16,3 0 7-16,0 0-5 16,0 0-6-16,0 0 11 15,0 0 11-15,6 0-20 16,14 0-11-16,13-9 2 16,7-2-8-16,2-1-1 15,2 2-6-15,-8 3-16 16,-5 3-53-16,-12 4-57 0,-8 0-83 15,-11 0-95-15</inkml:trace>
  <inkml:trace contextRef="#ctx0" brushRef="#br0" timeOffset="179456.3022">11940 12204 595 0,'0'0'318'0,"0"0"-246"0,0 0-55 15,0 0-6-15,0 0-11 16,0 0-6-16,0 0-18 16,0 17 24-16,0 16 6 15,2 2-3-15,1-5-1 16,-1-5 0-16,5-10-1 15,-4-6 5-15,0-5-3 16,-1-4-1-16,2 0 45 16,12-4 51-16,14-20 18 15,11-5-79-15,9-10-31 16,1 0 7-16,-2-4-2 16,5-3-5-16,4-4-4 0,-4 6 1 15,-8 7-2-15,-16 13 4 16,-13 12-5-16,-11 7 1 15,-6 5 2-15,0 0-3 16,0 0-21-16,0 0-65 16,0 10-61-16,-6 11-106 15,-14 11 192-15,-9 1-228 16</inkml:trace>
  <inkml:trace contextRef="#ctx0" brushRef="#br0" timeOffset="179807.3928">12293 12214 731 0,'0'0'58'0,"0"0"70"15,0 0-11-15,0 0-39 16,0 0-7-16,0 0-26 16,25-66-45-16,-25 66-2 15,0 15-22-15,0 15 14 16,0 4 10-16,-8-1 2 15,2-8-2-15,3-8 0 16,3-9 0-16,0-3-2 16,0-5 2-16,0 0 8 15,15-3 31-15,28-18 56 16,14-10-53-16,15-8-34 0,-5-5 5 16,-3-1-7-16,5-4 2 15,3-5-8-15,-3 4 2 16,-10 4-4-16,-19 16-2 15,-17 13-4-15,-15 10-14 16,-8 7-16-16,0 0-63 16,-12 10-83-16,-21 17-24 15,-14 7 47-15,-11 5-316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7:02:21.200"/>
    </inkml:context>
    <inkml:brush xml:id="br0">
      <inkml:brushProperty name="width" value="0.05292" units="cm"/>
      <inkml:brushProperty name="height" value="0.05292" units="cm"/>
      <inkml:brushProperty name="color" value="#FF0000"/>
    </inkml:brush>
  </inkml:definitions>
  <inkml:trace contextRef="#ctx0" brushRef="#br0">13108 6711 855 0,'0'0'14'15,"0"0"1"-15,-120-34 25 16,87 30 25-16,15 1 43 15,10 0-36-15,8 1-26 16,17-3-18-16,35-5-1 16,37-5-3-16,40-11-1 15,29-2-10-15,15 1 9 16,4 2-12-16,-8 4-4 0,-17 5 1 16,-22 5-7-16,-26 2-4 15,-37 4 4-15,-28-1 0 16,-21 4-18-16,-15-1 5 15,-3 1-5-15,-9 2-4 16,-27 0-26-16,-21 0-6 16,-14 15-29-16,-8 2-20 15,-3 3-12-15,-2 6-10 16,1 0 27-16,1 1 42 16,3 5 48-16,6 3 8 15,0 3 1-15,4 1 17 16,5-4 22-16,11-3 25 0,19-10 19 15,16-8-5 1,17-8-34-16,2-5-6 0,40-1 47 16,29-7-1-16,31-22-41 15,31-4-6-15,20-5-11 16,10 0 8-16,2 4-16 16,-13 3-17-16,-20 6 0 15,-25 9 4-15,-27 6-6 16,-27 5-19-16,-25 5-47 15,-13 0-52-15,-13 0-35 16,-1 0-56-16,-3 6-27 0</inkml:trace>
  <inkml:trace contextRef="#ctx0" brushRef="#br0" timeOffset="94875.262">3555 9903 514 0,'0'0'325'0,"0"0"-294"16,0 0 24-16,0 0 17 0,0 0-38 16,0 0-34-1,0 0 7-15,35 11-1 0,34-10 34 16,6-1-27-16,-2 0-6 15,-6 0-7-15,-4-4-23 16,-10 1-75-16,-7 3-72 16,-8 0-141-16</inkml:trace>
  <inkml:trace contextRef="#ctx0" brushRef="#br0" timeOffset="95226.6035">4287 11200 931 0,'0'0'15'16,"0"0"-3"-16,0 0 95 16,86-8-9-16,-30-2-40 0,8 0-32 15,4 0-14-15,-2-1-12 16,-4 3-34-16,-3 1-58 15,-11-2-123-15,-5 0-174 16</inkml:trace>
  <inkml:trace contextRef="#ctx0" brushRef="#br0" timeOffset="95789.0163">8687 10812 946 0,'0'0'16'0,"0"0"24"0,0 0 106 15,0 0-50 1,0 0-29-16,0 0-50 0,122-18-13 16,-51 10-4-16,3 0-5 15,5-3-53-15,2-9-44 16,1-9-104-16,6-18-178 16</inkml:trace>
  <inkml:trace contextRef="#ctx0" brushRef="#br0" timeOffset="96201.3343">10588 9115 789 0,'0'0'19'0,"0"0"85"0,0 0 51 15,0 0-107-15,104-89-14 16,-26 73-20-16,14 4-10 16,9 7-4-16,-2 4-13 15,-7 1-80-15,-8 0-108 16,-20 0-197-16</inkml:trace>
  <inkml:trace contextRef="#ctx0" brushRef="#br0" timeOffset="105184.8404">18268 12439 82 0,'0'0'679'0,"0"0"-606"16,0 0 75-16,0 0-46 15,0 0-67-15,0 0-17 16,0 0-4-16,-12-17 1 15,12 17 5-15,0 0 1 16,25-1 9-16,18-3 24 16,22 1-4-16,13-6-19 15,12-1-24-15,-2 0 0 16,-10 0-2-16,-11 1-3 16,-18 2-2-16,-19 3 0 15,-18 3 1-15,-8 0 1 16,-4 1 3-16,-2 0-4 0,-27 0-1 15,-14 0-3 1,-18 0-6-16,-6 5 3 0,4 6 1 16,4 3 3-16,7-4 4 15,10 0-2-15,16-4 0 16,11-3 0-16,13-1-4 16,2-2 0-16,0 0 0 15,0 0-3-15,27 0-9 16,18 0 16-16,12 0 15 15,8-5-13-15,-4-2 6 16,-7-2-6-16,-14 2-1 16,-11 4 1-16,-17 0-1 0,-11 3-1 15,-1 0 0-15,0 0 1 16,-25 0-1-16,-19 3 5 16,-12 5 1-16,-5 2-4 15,4 1 0-15,6-2 2 16,10-1 1-16,11-3-1 15,15 0-4-15,10-5 0 16,5 0-2-16,0 0-5 16,8 0 1-16,31 0 6 15,19-10 2-15,13-7 5 16,5 0-4-16,-12 0 2 16,-11 3-3-16,-19 4-2 15,-13 4 0-15,-17 5 6 0,-4 1-4 16,-19 0 3-1,-33 0-4-15,-20 0-1 0,-17 8-2 16,2 3 2-16,9-1 2 16,16-1 1-16,17-3 2 15,21-2-4-15,18-4-1 16,6 0-6-16,14 0-5 16,32 0 3-16,22-3 8 15,18-9 7-15,-4-2-2 16,-14 2-2-16,-19 2 0 15,-19 5-3-15,-18 2 1 16,-12 3 5-16,0-3 8 16,-36-1-13-16,-17-3-1 15,-17 4-5-15,-6 0 4 0,7 3 1 16,14 0 0-16,19 0-1 16,14 0 0-16,16 0-4 15,6 0-14-15,4 1-9 16,28 4 3-16,15 0 25 15,10-3 8-15,2-2-2 16,-8 0-5-16,-12 0-1 16,-16 0 1-16,-10 0-1 15,-11 1 0-15,-2-1 0 16,0 0 5-16,-7 2-4 16,-27 1 1-16,-17-1 7 15,-7 0-8-15,5 3-1 16,11 1 0-16,15-2 0 0,11-3-1 15,13 0 0-15,3-1-8 16,10 0-11-16,29 0-10 16,17 0 30-16,12 0 5 15,-3-2-2-15,-12-4-2 16,-16 0 3-16,-17 3-4 16,-10 3 3-16,-10 0 3 15,0 0 11-15,0 0 12 16,-8-2 4-16,-19 2-15 15,-12-1-18-15,-7 1-1 16,1 0-1-16,11 0 2 16,13 0 0-16,14 0 0 0,7 1-11 15,0-1-9-15,15 0-14 16,28 0 29-16,9 0 5 16,3-10 4-16,-9-1-3 15,-16 3 4-15,-13 0-4 16,-8 5 0-16,-7 3 12 15,-2 0 12-15,0 0 0 16,0 0-9-16,0 0-16 16,-2 0-1-16,-16 6-10 15,-9 8 2-15,-6 8-59 16,2 0-70-16,-2 0-60 16,-3-5-162-16</inkml:trace>
  <inkml:trace contextRef="#ctx0" brushRef="#br0" timeOffset="125337.9937">9160 15199 762 0,'0'0'39'16,"-12"-82"11"-16,6 45 57 15,0-1 4-15,2 4-3 16,2 9-35-16,1 11-10 15,1 10 10-15,-3 4-38 16,0 30-35-16,-6 32-3 16,-3 25 3-16,3 17 11 15,7 2-6-15,2-7-4 0,11-10-1 16,13-8 2-16,6-11-1 16,2-11-1-16,3-11-1 15,-2-12 1-15,-8-14 0 16,-7-13-4-16,-8-6 2 15,-3-3 2-15,10-27 9 16,2-14 8-16,4-15-7 16,-1-4-9-16,-6 3 6 15,0 7-4-15,-9 21-1 16,-2 12-1-16,-3 13 8 16,-2 4-9-16,0 5 0 15,0 20-16-15,0 11 16 0,0 3 0 16,5-2 1-1,13-3-1-15,10-3-5 0,2-6 2 16,3-6 3-16,0-8-12 16,-2-7-8-16,-1-4 1 15,-3 0 5-15,-8-8 6 16,-5-6 7-16,-11-3 1 16,-3-1 5-16,-6-2-3 15,-24 0-2-15,-6 3-5 16,-11-1 5-16,-5 4 0 15,2 2-1-15,5 4 1 16,9 4-1-16,8 4 1 16,8 0-6-16,8 0 4 0,5 1-4 15,7 10-14-15,10-2-50 16,28-1 45-16,17-3-35 16,12-5 13-16,5 0 24 15,5 0-2-15,-5-7 12 16,-5-8 4-16,-4-2 9 15,-11 1 1-15,-13-2 2 16,-12 5 9-16,-13 5 5 16,-9 2 18-16,-5 6 34 15,0 0-18-15,0 0-30 16,-25 3-15-16,-10 19-6 16,-10 10-1-16,4 8-4 15,11-1 3-15,12 0 2 16,12-5-4-16,6-5-4 0,13-7 0 15,16-10-3-15,5-10-16 16,5-2 4-16,-2-6 20 16,-5-16 3-16,-6-3 3 15,-5-1 3-15,-7-3 5 16,-4-1 23-16,-6 3 7 16,-1 2-15-16,-1 8 0 15,-2 11 7-15,0 2 9 16,0 4-41-16,0 18-1 15,0 29-28-15,-8 28 28 16,7 26 0-16,1 11 0 16,18 3-2-16,19-3 1 15,13-10 1-15,0-10 6 0,1-12-5 16,-8-13 0-16,-9-14 1 16,-11-14-2-16,-16-12 0 15,-7-10 0-15,-16-7 0 16,-36-3 12-16,-26-1 9 15,-17-5-11-15,1-1-2 16,4-4-2-16,18-14-5 16,17-9 5-16,22-9 1 15,20-11 4-15,13-15-10 16,34-13-1-16,25-8-12 16,26-6-34-16,19 1-34 15,12 2-50-15,3 6-9 0,-3 5-53 16,-14 6-110-16,-14 4-292 15</inkml:trace>
  <inkml:trace contextRef="#ctx0" brushRef="#br0" timeOffset="126455.0744">10850 15054 877 0,'0'0'64'0,"0"0"93"16,0 0-4-16,0 0-76 15,0 0-77-15,0 0 7 16,-48 75-7-16,48 6 37 16,3 3-30-16,18-9 6 0,4-8-4 15,2-11-8-15,5-9 1 16,-1-12-2-16,-3-11 0 16,-1-11 0-16,-10-9 1 15,2-4-1-15,-4-8 6 16,3-15 3-16,-5-7 1 15,-2 2-8-15,-8 4 8 16,-3 6-8-16,0 9 0 16,0 7 6-16,0 2-8 15,-2 0-5-15,-8 14-12 16,3 12 11-16,3 4 6 16,4 1-2-16,6-6-5 15,18-1 6-15,6-10-8 16,1-5-11-16,2-7 2 0,-5-2-4 15,-5 0 10-15,-8-8 12 16,-7-6 3-16,-8 0 2 16,0-3 10-16,-2 1-11 15,-16-1-2-15,-5 0-2 16,-2 2-1-16,0 3 1 16,5 2 0-16,6 4 2 15,8 4-2-15,4 2 0 16,2-2-1-16,0 2-2 15,12-4-28-15,18-3-59 16,10-3 89-16,8-3-8 16,1-3-8-16,1 0 14 15,-1-3 3-15,-8 1 1 0,-7 3 3 16,-15 4 9-16,-11 4 5 16,-6 7 28-16,-2 0 8 15,0 0-33-15,-2 0-14 16,-20 0-7-16,-8 0-2 15,-5 10-2-15,7 1 0 16,8-2 2-16,8 4-5 16,7-2-4-16,5 3-16 15,0 1-8-15,14 1-12 16,11 1 21-16,3-3 9 0,0 2-4 16,-1-1 10-1,-1 4 3-15,-4-2 8 0,2 1-1 16,-2 0 2-1,-3-1-2-15,-3-1 1 0,-7-4 0 16,-6-3-3-16,-3-2 2 16,0-3-3-16,0-1 3 15,0-1 2-15,0-2-1 16,0 0 7-16,8 0 4 16,11-20 19-16,3-7-7 15,11-8-20-15,4-6-3 16,-1-4 0-16,2-2 3 15,-3-1-2-15,-9 4 2 16,-7 5 0-16,-6 6-3 16,-9 9 1-16,-4 7 6 0,0 8-5 15,0 3 2-15,-4 5 0 16,-11 1-4-16,0 0-3 16,0 4 1-16,6 11-4 15,8 3-1-15,1 4 2 16,0 6-2-16,18-2 0 15,4 4 1-15,1-2-3 16,0 1 2-16,-3-3 1 16,-3-3 3-16,1-1 2 15,-6-7 0-15,-4-4 0 16,-6-3 1-16,-2 3-3 16,-5 1 2-16,-30 7 1 0,-21 4 0 15,-20 4-24 1,-14 3-288-16</inkml:trace>
  <inkml:trace contextRef="#ctx0" brushRef="#br0" timeOffset="126968.0455">9342 16640 812 0,'0'0'19'15,"0"0"19"-15,-92 14 36 16,78-12 51-16,14-2-9 16,18 0-78-16,58-12-30 15,54-17 56-15,58-15-2 0,49-9-23 16,31-6-23-1,16-6 0-15,8-2-11 0,-14-1-2 16,-25 3 3-16,-35 5-5 16,-46 10-1-16,-44 6-2 15,-45 9 0-15,-35 9-1 16,-31 10 3-16,-17 9 9 16,-3 6-9-16,-33 1-4 15,-21 11-47-15,-19 18-34 16,-15 13-19-16,-12 5-112 15,-8 0-105-15</inkml:trace>
  <inkml:trace contextRef="#ctx0" brushRef="#br0" timeOffset="127204.0549">9855 16832 936 0,'0'0'109'0,"0"0"-98"16,0 0 16-16,0 0 163 15,0 0-103-15,165-113-78 16,12 53 18-16,27-1-10 16,9 3-5-16,-10 2-11 15,-19 8 2-15,-26 2 2 16,-23 5-5-16,-24 5 2 16,-22 6-2-16,-20 3-35 0,-17 3-27 15,-12 1-26 1,-5-2-78-16,3-4-197 0</inkml:trace>
  <inkml:trace contextRef="#ctx0" brushRef="#br0" timeOffset="127752.5684">13708 15316 623 0,'0'0'89'0,"0"0"27"16,86-95 34-16,-39 50-55 16,6-2-26-16,-2-3-33 15,-6 3 6-15,-14 1-28 16,-15-1 3-16,-16 5-4 16,-3 3-4-16,-34 5-4 15,-17 10-4-15,-11 7-2 16,-3 11-6-16,0 6 5 0,6 6 1 15,5 25-1-15,10 13-1 16,13 14-1-16,12 12-1 16,17 9 4-16,5 7 0 15,26 4 1-15,9 3 7 16,3 2 16-16,-2-4 9 16,-3 0-4-16,-4-7 0 15,0-4-11-15,-4-5-4 16,-4-5-9-16,-8-4 1 15,-3-9-5-15,-6-8-2 16,-4-10-15-16,0-8-85 16,-12-11-91-16,-13-15-213 15</inkml:trace>
  <inkml:trace contextRef="#ctx0" brushRef="#br0" timeOffset="129071.6325">13049 15821 637 0,'0'0'358'0,"0"0"-331"16,0 0 128-16,-44-77-62 15,88 57-89-15,21-2-3 16,17-1-1-16,9 0 3 16,3-3-3-16,-6 0 2 0,-6-2 0 15,-15-3 2-15,-13-2-2 16,-15 1 2-16,-14 0 1 15,-6 6 3-15,-10 4 22 16,-2 9 20-16,-6 5-5 16,-1 7-16-16,0 1-29 15,2 2-2-15,-2 22-24 16,4 6 26-16,5 6-1 16,1-2 3-16,7-5 0 15,1-8-2-15,2-4-2 16,3-9 1-16,-2-8 2 15,3 0 0-15,6-13 2 16,1-13 11-16,-3-6-2 16,-3 1-1-16,-8 4 2 15,-5 9 11-15,-6 8-5 0,-6 5 14 16,0 5-15-16,0 0-18 16,0 0-3-16,0 12-7 15,0 6 7-15,4 5 3 16,5-2 1-16,6-1 0 15,2-3-1-15,8-6 0 16,5-5-9-16,4-3-9 16,2-3-20-16,-9 0-7 15,-2-11-14-15,-10-3 1 16,-1-2 3-16,-8-4 32 16,1 3 8-16,-4 0 8 15,-3 1 7-15,0 3 0 0,0 0 2 16,0 2 8-16,-2 2 1 15,-1 5 2-15,3 0 6 16,0 4 6-16,0 0-25 16,0 0-2-16,11 0 2 15,8 0 16-15,5 3 0 16,2 11-3-16,-1 6 1 16,-1 4 11-16,-5 0-7 15,-1 0-1-15,-6-4-6 16,-4-4-5-16,-1-8-4 15,-4-4 0-15,-3-4-1 16,0 0 1-16,0 0 5 16,4 0 8-16,2-11 6 0,1-14-1 15,3-2-19-15,-1-3 2 16,2-1-2-16,2 3 0 16,4 3-1-16,-5 9-3 15,-3 7 1-15,-7 9-2 16,5 0 2-16,-3 4-8 15,6 15 0-15,2 6 10 16,2 0 0-16,-1 0 0 16,3-3 0-16,-3 0 0 15,4-5-2-15,-4-5-17 16,2-3-38-16,0-8-35 16,4-1-31-16,3-3-21 15,-1-16 3-15,-1-8 24 0,-1-2 60 16,-5-1 53-16,-4-1 4 15,-3 5 47-15,-7 5 48 16,0 6 18-16,0 8 15 16,0 4-50-16,-7 3-20 15,-3 5-46-15,-2 16-11 16,1 4-2-16,8 4 0 16,3-4 1-16,11-2-1 15,13-5 1-15,10-9-1 16,8-9-12-16,3 0-4 15,3-16-8-15,-5-11 15 16,-3-5 10-16,-12-7 5 16,-7-5 0-16,-3-4 7 15,-9-5 7-15,-5-1 3 0,-4-3 0 16,0-2 2-16,-10 4-13 16,-14 4-3-16,-6 11 0 15,5 15 11-15,8 11-4 16,6 12 5-16,5 2-15 15,6 25-5-15,0 12-11 16,0 15 11-16,4 2 0 16,14 4 2-16,-1-2-2 15,0-3 1-15,1-5 0 16,-1-3-2-16,3-5 3 16,-2-6-6-16,4-6-22 15,1-7-82-15,-2-7-77 0,-6-10-170 16</inkml:trace>
  <inkml:trace contextRef="#ctx0" brushRef="#br0" timeOffset="129319.921">15187 15276 884 0,'0'0'105'0,"0"0"67"15,19-83-85-15,7 63-14 16,1 8-54-16,2 5-8 15,0 7-9-15,3 0 7 16,-1 0-8-16,-1 12-2 16,-2 1 1-16,-1 1 0 0,-3 3 0 15,-5 0 1-15,-2 1-1 16,-11 3-12-16,-3 1-22 16,-3-2-38-16,0 1-33 15,-6-8-118-15,-2-5-245 16</inkml:trace>
  <inkml:trace contextRef="#ctx0" brushRef="#br0" timeOffset="129472.7321">15561 15179 993 0,'0'0'47'16,"0"0"112"-16,0 0-55 0,0 0-82 15,0 0-22-15,0 0-119 16,55-33 34-16,-3 35-167 15,-1-2-287-15</inkml:trace>
  <inkml:trace contextRef="#ctx0" brushRef="#br0" timeOffset="130134.6763">15934 15044 896 0,'0'0'124'0,"0"0"62"15,0 0-58-15,0 0-58 16,0 0-57-16,-83 19-7 15,62 8-6-15,17 3-1 0,4 1-1 16,6-3-5 0,16-6-36-16,-1-4-38 15,0-10 12-15,-2-5 0 0,-2-3 5 16,-4 0 45-16,-5-11 19 16,-4-4 5-16,-1-2 4 15,-3-4-1-15,0 3 9 16,0-1 8-16,0-1-12 15,-7 2-7-15,2 2-4 16,2 0 5-16,3 5-4 16,0 3 2-16,0 2-5 15,21 4-7-15,9 2 4 16,9 0 6-16,-1 0-6 16,0 12 0-16,-4 6 2 15,-1 6 1-15,-5 2 0 0,-1 5 4 16,-3-4 3-16,-2-5 14 15,-7-7-9-15,-3-6 5 16,-6-9 12-16,-4 0 16 16,2 0 29-16,4-3 22 15,2-13-30-15,2-11-51 16,2-5-10-16,-2-3-4 16,1-2 4-16,2 2-5 15,-3 1 1-15,4 6-1 16,-4 9 1-16,-3 11-1 15,-3 8-3-15,-2 0-10 16,5 17-6-16,3 11 11 16,5 5 7-16,-2 1-1 0,1-2 1 15,2-9 1 1,-5-3-4-16,3-9 8 0,4-8-2 16,8-3-2-16,11-5 0 15,7-13 3-15,6-7-2 16,-3-1 0-16,-4-1-2 15,-12 2-12-15,-12 5-31 16,-10 7-35-16,-11 8-91 16,-9 5-116-16,-28 0-529 15</inkml:trace>
  <inkml:trace contextRef="#ctx0" brushRef="#br0" timeOffset="130587.7183">13935 16300 642 0,'0'0'17'15,"-106"19"43"-15,76-13 91 16,15-2-9-16,8-3-41 0,7-1-37 16,0 0 1-16,50-8 29 15,49-23 17-15,66-11-46 16,50-11-29-16,36-5-4 16,14-2-17-16,-4-3 4 15,-9-7-2-15,-16 2 0 16,-27 4-8-16,-33 9-4 15,-35 9-1-15,-35 7 1 16,-25 8 5-16,-26 7-10 16,-22 10 0-16,-17 6-3 15,-10 5-7-15,-6 3 2 16,0 0-19-16,-4 0-22 16,-21 11-25-16,-14 13 13 15,-16 7-66-15,-11 3-60 0,-15-5-80 16,-17 1-273-1</inkml:trace>
  <inkml:trace contextRef="#ctx0" brushRef="#br0" timeOffset="130885.907">14671 16293 874 0,'0'0'18'15,"-132"42"29"-15,101-28 78 16,26-8-21-16,19-6-63 15,55 0 8-15,48-25 89 16,42-14-66-16,38-9-31 16,19-7-8-16,10-4-10 15,0-5-6-15,-18-3-3 0,-22 3-4 16,-31 7 1-16,-28 13 0 16,-30 13-6-16,-30 13-5 15,-29 9 0-15,-21 6-4 16,-17 3-7-16,0 10-33 15,-25 21-19-15,-21 14 20 16,-20 10-129-16,-13-2-99 16,-9-3-324-16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7:04:48.251"/>
    </inkml:context>
    <inkml:brush xml:id="br0">
      <inkml:brushProperty name="width" value="0.05292" units="cm"/>
      <inkml:brushProperty name="height" value="0.05292" units="cm"/>
      <inkml:brushProperty name="color" value="#FF0000"/>
    </inkml:brush>
  </inkml:definitions>
  <inkml:trace contextRef="#ctx0" brushRef="#br0">11433 6757 299 0,'0'0'323'0,"0"0"-290"16,-86-24 28-16,68 21 33 16,8 2 38-16,5 1-36 15,5 0-29-15,-2 0-22 16,2 0 13-16,0 0-8 15,0 0-29-15,2 0-11 16,41 0-5-16,29-5 13 0,45-4 25 16,39-4-14-1,29-3-6-15,16-2-10 0,4 4-3 16,-6 0-4-16,-11 0-2 16,-13 0 1-16,-16 1-5 15,-23-1 0-15,-28 2 0 16,-36 2 2-16,-30 3 0 15,-23 0-1-15,-14 5 0 16,-5 2 8-16,0-1 1 16,0 1-9-16,0 0-1 15,-14 0-24-15,-27 0-53 16,-32 10-76-16,-28 13-7 16,-16 2-110-16,-5-1-206 15</inkml:trace>
  <inkml:trace contextRef="#ctx0" brushRef="#br0" timeOffset="269.911">11822 6962 746 0,'0'0'156'15,"-97"34"-156"-15,71-19-2 16,17-9 2-16,9-3 50 16,29-3-15-16,48 0-6 15,50-9 93-15,47-18-48 16,32-9-16-16,16 0-8 15,6-1-22-15,-10 3-8 16,-16 3-12-16,-34 5-4 16,-44 6 3-16,-47 10-2 15,-38 2-5-15,-27 7-7 16,-12 1-13-16,0 0-45 0,-6 1-41 16,-31 22-123-16,-24 11 116 15,-26 12-181-15</inkml:trace>
  <inkml:trace contextRef="#ctx0" brushRef="#br0" timeOffset="29533.3366">1650 12411 562 0,'0'0'32'15,"0"0"-32"-15,-88 0 48 16,72 0 35-16,11 0 4 16,4 0 4-16,1 0-45 15,0 0-41-15,0 0-1 0,11 0-4 16,25-8 2 0,30-10 17-16,28-8-12 0,17-3 0 15,2-1 2-15,-9 2-4 16,-13 3-2-16,-16 8 1 15,-22 5-4-15,-20 4 1 16,-17 5 0-16,-13 2-1 16,-3 1-7-16,0 0-11 15,-14 0-28-15,-25 10-62 16,-25 11-19-16,-20 8-30 16,-8 4 45-16,-3 1 41 15,3 1 34-15,7 0 37 16,9 0 25-16,15-3 9 15,15-7 6-15,16-6 10 16,15-8-7-16,8-6-3 0,7-5-40 16,0 0 3-1,38-9 31-15,23-15 88 0,29-12-73 16,16-2-33-16,6 1 5 16,-12 7-9-16,-17 9-12 15,-22 5-4-15,-20 10-54 16,-25 3-115-16,-16 3-183 15</inkml:trace>
  <inkml:trace contextRef="#ctx0" brushRef="#br0" timeOffset="69533.4541">6420 11018 56 0,'0'0'37'0,"0"0"57"15,0 0 14-15,0 0-12 16,0 0 18-16,0 0-17 16,0 0-2-16,-31 3-11 15,20-2-34-15,-2 2-3 16,1 1 4-16,2 0-2 15,4-1 6-15,3 0-26 16,3-3 6-16,0 1 0 16,10 1 1-16,29-2-1 15,20 0 6-15,15 0-21 16,3-2-18-16,1-6 1 0,-2-1-1 16,3-2-2-16,-2-2 0 15,-11 0 1-15,-8 2 0 16,-13-2-1-16,-15 6-2 15,-11 0 1-15,-13 3-3 16,-6 2 0-16,-6 0-13 16,-25 2-15-16,-18 0-15 15,-8 0 8-15,-10 8-18 16,-3 6 11-16,-2 3 7 16,1 5 14-16,5-1 10 15,11 0 12-15,13 0 2 16,9-4-1-16,12 2 2 0,8-5 1 15,8-5 2-15,5-1 6 16,2-4 6-16,32-4 46 16,17 0 0-16,26-9-24 15,13-10-25-15,8-1-3 16,5-3-5-16,-3 3-2 16,-16 6-2-16,-17 7-1 15,-28 7-40-15,-26 0-91 16,-13 6-102-16,-33 8-168 15</inkml:trace>
  <inkml:trace contextRef="#ctx0" brushRef="#br0" timeOffset="94218.6034">2150 4662 780 0,'0'0'1'0,"0"0"11"16,0 0 0-16,0 0 40 16,-42 84 27-16,31-52-23 15,6-5-20-15,3-7-10 16,2-7 3-16,0-8 0 15,0-5-3-15,0 0 21 0,15-16 41 16,13-14-31 0,8-12-48-16,3-6 0 0,2-2-2 15,-1-1 4-15,3 2-5 16,-2 10-2-16,-8 10-3 16,-13 15 0-16,-9 10 3 15,-9 4-4-15,-2 7-6 16,3 18-18-16,0 6 24 15,2 2 0-15,4 0 2 16,4-6-2-16,-1-5 0 16,4-5 0-16,-2-5 0 15,2-7 4-15,-1-5-3 16,6 0-1-16,-7-7 17 16,11-12-11-16,-6-6 5 15,-4-4 13-15,3-2-6 0,-5 0 4 16,2-1-9-16,0 1 1 15,-2 7-2-15,-5 4-7 16,-2 13 3-16,-1 4 2 16,-5 3-10-16,0 1-4 15,4 17-6-15,1 12 3 16,3 11 7-16,-2 15 0 16,0 17 0-16,0 11 0 15,5 8-1-15,-1-2 1 16,5-7 2-16,0-7-2 15,-2-8 0-15,-3-11 1 16,-5-13-1-16,-5-10 2 0,0-14-2 16,0-4-1-16,-6-9 0 15,-11-4 2-15,-6-3 10 16,-10 0 3-16,-4-12-1 16,0-10-2-16,7-11-1 15,7-6 0-15,19-14-7 16,4-7-3-16,27-6-2 15,17-4-6-15,4 8-18 16,3 6-10-16,-1 7-18 16,0 5-66-16,8 5-87 15,2 3-94-15,-2 3-340 16</inkml:trace>
  <inkml:trace contextRef="#ctx0" brushRef="#br0" timeOffset="94389.7324">3317 4560 941 0,'0'0'97'0,"0"0"-21"15,0 0 5-15,0 0-5 16,0 0-53-16,0 0-23 16,16-51-85-16,13 48-41 15,-2 3-83-15,-14 0-114 16</inkml:trace>
  <inkml:trace contextRef="#ctx0" brushRef="#br0" timeOffset="94551.9557">3317 4560 565 0,'-77'51'46'0,"70"-49"57"0,7-2 2 16,0 0 4-16,0 0-43 16,0 0-31-16,25 0-34 15,17-10-1-15,14-6-24 16,10-1-81-16,0-7-94 15,-7-1-208-15</inkml:trace>
  <inkml:trace contextRef="#ctx0" brushRef="#br0" timeOffset="95087.7926">3753 4424 761 0,'0'0'44'0,"0"0"49"0,0 0 54 16,0 0-52-16,0 0-46 15,0 0-24-15,-9 1 7 16,20-4 0-16,6-11-23 16,3-5-6-16,1 1-1 15,-5-1-1-15,2 0 3 16,-2 2 12-16,-5 4 12 16,-5 6-7-16,-1 4-8 15,-1 3-7-15,-4 0-6 16,3 6-25-16,0 14 9 15,0 10 15-15,1 4 1 16,1 5 2-16,-2 0-2 0,1 1 0 16,2-3 0-16,-3-5 2 15,3-2-2-15,-1-5 0 16,1-7 0-16,-3-4 3 16,-2-6-3-16,-1-5-2 15,0 0 2-15,0-3 0 16,0 3 4-16,0-3 4 15,-15 0 6-15,-6 0 0 16,-2 0-3-16,1 0-10 16,4 0 2-16,8 0 7 15,4 0-8-15,6 0 4 16,0 0-2-16,0 0-4 16,0 0 0-16,3 0-2 15,20-11-7-15,18-4 9 16,8-2-11-16,8-3-11 15,-5-1-8-15,-3 1-1 0,-2 0-2 16,-4 3-19-16,-7 2-45 16,-15 4-89-16,-12 2-163 15</inkml:trace>
  <inkml:trace contextRef="#ctx0" brushRef="#br0" timeOffset="95417.9017">2618 5250 814 0,'0'0'12'0,"0"0"-1"16,0 0 24-16,0 0 45 15,0 0-47-15,0 0 0 16,109 19 42-16,15-51-45 15,19-6 10-15,12-6-19 16,7-2-8-16,0 3 1 16,-6 0 15-16,-2 6 15 15,-17 4-32-15,-25 8-7 16,-24 5-5-16,-30 7-4 16,-25 4-28-16,-20 7-25 15,-13 2-61-15,-28 2-42 0,-29 18 54 16,-26 6-191-16,-13 3-138 15</inkml:trace>
  <inkml:trace contextRef="#ctx0" brushRef="#br0" timeOffset="95635.5493">3358 5218 29 0,'0'0'378'0,"-136"82"-286"16,87-47 9-16,13-7-12 16,15-8 9-16,17-8-24 15,4-8-33-15,43-4 18 16,33-12 27-16,42-23-1 15,24-13-39-15,20-7 5 16,0-1-11-16,-9-1-12 0,-7 5-9 16,-16 4-2-16,-15 5-4 15,-23 11-6-15,-26 10-7 16,-26 8-7-16,-25 8-47 16,-15 6-58-16,-14 3-110 15,-33 14-95-15</inkml:trace>
  <inkml:trace contextRef="#ctx0" brushRef="#br0" timeOffset="96999.4959">1496 6545 991 0,'0'0'41'15,"0"0"-29"-15,0 0 43 16,0 0 37-16,0 0-20 16,0 0-57-16,0 0-4 0,99 1 13 15,-8-1-2-15,12-14-13 16,1 2-2-16,-5-5-6 15,-16 5 2-15,-13 0-2 16,-19 3 0-16,-21 5-1 16,-17 0-6-16,-10 4-18 15,-3 0-5-15,0 0 12 16,-21 0-17-16,-6 0-39 16,2 2-111-16,7-2-122 15</inkml:trace>
  <inkml:trace contextRef="#ctx0" brushRef="#br0" timeOffset="98052.1746">2408 5949 1111 0,'0'0'41'0,"0"0"10"15,0 0 49-15,0 0-27 16,0 0-73-16,0 0 7 15,-72 124-5-15,65-45 5 16,7 1-5-16,0-5-1 16,6-7-1-16,13-10 4 15,6-10-3-15,6-14-2 16,4-10-2-16,-1-14-1 16,-1-10-1-16,-3 0 5 0,0-15 8 15,-3-11-1-15,-5-4-3 16,-7 2-3-16,-6 6 6 15,-8 7 12-15,-1 10 3 16,0 5-5-16,0 0-14 16,-6 9-3-16,-7 13-11 15,-4 8 11-15,10-3 0 16,7-3 0-16,2-3-11 16,17-6-7-16,6-7-7 15,2-5 11-15,-4-3 1 16,-4 0 7-16,-1-8-3 15,-8-6 9-15,-5-3-4 0,-5 0 3 16,0-1 1 0,-11 3 1-16,-13 3 0 0,-7-1 0 15,-9 2 1-15,-5 5-2 16,5-2-1-16,7 5 1 16,12 1-2-16,12 1 1 15,9 1 1-15,0-2-17 16,21 1-72-16,22-4 51 15,15 0 26-15,4-2-11 16,3-1-7-16,-10-4 10 16,-5 0 7-16,0 2 6 15,-10-3 7-15,-9 2 0 16,-14 6 0-16,-9 1 10 0,-8 1 25 16,0 3 9-16,0 0-16 15,-18 0-4-15,-14 10-19 16,-6 9-4-16,4 3 2 15,4 2 3-15,10 0-6 16,6-2 0-16,14-3-3 16,0-4-2-16,20-5-11 15,10-7 6-15,7-3-5 16,1 0-4-16,-1-13 8 16,-3-5 9-16,-10-1-2 15,-6-3 4-15,-3 5 6 16,-6 3-2-16,-5 6 20 15,-1 5 7-15,-1 3-18 16,2 1-13-16,4 23-1 0,5 18 1 16,1 16 16-16,2 18-5 15,-4 18-6-15,7 12-5 16,5 7 7-16,7 1 3 16,2-16-5-16,-4-15-5 15,-16-22 8-15,-13-18-7 16,-7-10 0-16,-32-14 3 15,-18-8 25-15,-14-9 15 16,-7-2-4-16,-2-13-15 16,9-14-6-16,13-10-11 15,22-9 2-15,19-12-5 16,17-13-5-16,11-8-9 0,26 2-9 16,17 4-20-16,6 11-22 15,6 6 1-15,1 6-25 16,2 1-11-16,-2 3-72 15,1-1-67-15,-7-1-220 16</inkml:trace>
  <inkml:trace contextRef="#ctx0" brushRef="#br0" timeOffset="98306.328">3622 6001 597 0,'0'0'227'16,"-49"-79"-135"-16,25 54 67 15,7 9-36-15,6 12-1 16,4 4-50-16,0 30-63 0,-1 21-4 16,-2 16 2-16,7 9 5 15,3 4-6-15,2-3-1 16,12-4 1-16,2-8-1 16,0-7-1-16,-3-9-3 15,4-7-1-15,1-9-7 16,1-12-25-16,0-8-51 15,-1-10-39-15,5-3-72 16,-3-17-99-16</inkml:trace>
  <inkml:trace contextRef="#ctx0" brushRef="#br0" timeOffset="98568.6121">3789 6212 699 0,'0'0'162'0,"0"0"-19"16,-9-72 21-16,7 60-47 15,1 9-3-15,-1 3-52 16,2 0-40-16,0 0-20 16,0 15-2-16,0 13 0 15,2 7 12-15,4 4-3 16,-4 2-6-16,2-3 5 16,-1-2-4-16,1-7 2 15,-1-2-5-15,0-7-1 16,2-4 0-16,-1-6-13 15,-1-3-12-15,-2-6-47 16,4-1-72-16,-2 0-21 0,3-15-81 16</inkml:trace>
  <inkml:trace contextRef="#ctx0" brushRef="#br0" timeOffset="98886.9283">4083 5864 879 0,'0'0'20'0,"88"-11"29"0,-32 17 58 15,2 21-33-15,-6 15-27 16,-5 11-19-16,-16 8-6 16,-20 10 7-16,-11 4-11 15,-11-2-9-15,-26-7-9 16,-11-8-4-16,-7-11-24 16,-1-7-36-16,2-6-70 15,3-8-68-15,2-9-215 16</inkml:trace>
  <inkml:trace contextRef="#ctx0" brushRef="#br0" timeOffset="99243.1595">3708 5808 238 0,'0'0'264'0,"0"0"-213"16,0 0 83-16,-96 8-33 15,54 38-58-15,-2 21 0 16,1 11-6-16,13 10-16 16,15-2-7-16,15-6-13 15,20-8-1-15,35-14-23 16,16-12-37-16,12-13-39 16,0-15-214-16</inkml:trace>
  <inkml:trace contextRef="#ctx0" brushRef="#br0" timeOffset="99677.1914">4806 6007 289 0,'0'0'459'0,"0"0"-430"15,0 0 93-15,0 0-8 16,0 0-36-16,0 0-52 16,-10-26-25-16,47 18-1 15,6 1-1-15,-1 2-35 16,-5 0-60-16,-7 5-28 15,-13 0-43-15,-13 0-92 0,-4 8-176 16</inkml:trace>
  <inkml:trace contextRef="#ctx0" brushRef="#br0" timeOffset="99805.1282">4826 6065 437 0,'0'0'59'0,"0"0"59"16,0 0 8-16,0 0-38 15,0 0-22-15,0 0-38 16,55 27 0-16,0-37-28 15,6 3-23-15,-6-3-120 16,-11 1-218-16</inkml:trace>
  <inkml:trace contextRef="#ctx0" brushRef="#br0" timeOffset="107937.2667">5626 5568 88 0,'0'0'699'0,"0"0"-666"16,0 0 57-16,0-74 2 0,0 64-10 15,0 7-19-15,0 1-19 16,0 2-36-16,0 3-8 16,0 23-7-16,-7 11 7 15,-6 9 12-15,2 2-4 16,5 1 4-16,6-1-1 16,0-5-3-16,23-1-1 15,15-13 0-15,9-8-1 16,8-15-1-16,3-6 5 15,-3-6-1-15,-10-20-2 16,-9-8 1-16,-11-6 4 16,-10-4 10-16,-9 2 3 0,-6-3 0 15,0-2-11-15,-15 5 0 16,-9 4-8-16,-1 7-2 16,-9 8-4-16,-5 10-1 15,-9 8-8-15,-6 5-5 16,-1 0-31-16,7 14-36 15,10 7-25-15,23 9-70 16,15 2-77-16,0 1-193 16</inkml:trace>
  <inkml:trace contextRef="#ctx0" brushRef="#br0" timeOffset="108386.0031">5534 6363 100 0,'0'0'653'0,"0"0"-633"16,0 0 64-16,0 0 30 0,0 0-26 16,0 0-31-1,-52 16-17-15,68-16 0 0,28-2-8 16,30-18 12-16,23-7-21 16,6-4-18-16,0 0-1 15,-6 0-3-15,-9-1 1 16,-12 1-2-16,-9 3 0 15,-13 5-2-15,-12 1 1 16,-11 7-9-16,-12 6-5 16,-10 5-5-16,-9 4-13 15,0 0-43-15,-24 6-61 16,-19 18 30-16,-12 6-51 16,-6 8-75-16,-5 6-5 15</inkml:trace>
  <inkml:trace contextRef="#ctx0" brushRef="#br0" timeOffset="108987.871">5764 6470 371 0,'0'0'155'0,"0"0"-4"0,0 0-50 16,0 0-2-16,0 0-33 15,0 0-4-15,-42 59-10 16,91-71 25-16,18-10-38 16,11-7-19-16,7-3-6 15,-2 1-1-15,-6 0-5 16,-9 3-5-16,-13 5 0 15,-7 4 0-15,-9 2 1 16,-11 4 6-16,-7 4-7 16,-7 3 7-16,-7 4-7 0,-4 1 2 15,-3 1 2 1,0 0-7-16,0 0 3 0,0 0-7 16,0 0 0-16,0 0 2 15,0 0-1-15,0 0-4 16,0 0 6-16,0 0-5 15,0 0 4-15,0 0 1 16,0 0 2-16,0 0-1 16,0 0 1-16,0 0 0 15,0 0-1-15,0 0 0 16,0 0 0-16,0 0-1 16,0 0 2-16,0 0-1 15,0 0 1-15,0 0-1 16,0 0 0-16,0 0 0 15,0 0 0-15,0 0 0 0,0 0 0 16,0 0 0-16,0 0 0 16,0 0 0-16,0 0 0 15,0 0 0-15,0 0 0 16,0 0 0-16,0 0 1 16,0 0-2-16,0 0 1 15,0 0 0-15,0-2 0 16,0 2 0-16,0 0 1 15,0 0-1-15,0 0 0 16,0 0 0-16,0 0-1 16,0 0-1-16,0 0-13 15,0 0-20-15,0 0-36 0,0 0-82 16,-5 0-100-16,-11-1-332 16</inkml:trace>
  <inkml:trace contextRef="#ctx0" brushRef="#br0" timeOffset="123418.543">3173 15133 120 0,'0'0'66'0,"0"0"6"16,0 0 13-16,0 0-49 16,0 0 12-16,0 0-6 15,0 0 9-15,0 0 16 16,3-27-5-16,-3 25-26 15,0 1 17-15,0 1-11 16,0-2-4-16,0 2 12 16,0 0-8-16,0 0-9 15,0 0-10-15,-5 0-10 16,-14 11-7-16,-12 12 25 16,-8 8 6-16,-7 7-1 0,2 2-12 15,1 1-4-15,5-1-1 16,6-4-1-16,4-3-5 15,9-8-9-15,5-7 1 16,7-4-3-16,5-7 0 16,2-4-2-16,0-1 1 15,0-2 4-15,0 0 1 16,0 0 7-16,0 0 3 16,0 0-16-16,0-5-2 15,0-2-67-15,0 3-54 16,0-2-96-16,0-2-195 15</inkml:trace>
  <inkml:trace contextRef="#ctx0" brushRef="#br0" timeOffset="123685.7791">2811 15150 746 0,'0'0'63'0,"0"0"36"0,0 0-17 15,-30-79-6-15,30 74-16 16,0 4-19-16,0 1-30 16,0 0-11-16,0 0-7 15,0 13 7-15,20 9 3 16,9 7-3-16,12 1 11 0,18 3-4 16,13-2-3-1,14-4 3-15,5-2-6 0,-5-2-1 16,-15-1-9-1,-15 5-52-15,-14 1-89 0,-12-3-161 16</inkml:trace>
  <inkml:trace contextRef="#ctx0" brushRef="#br0" timeOffset="124655.885">10376 15138 174 0,'0'0'39'0,"0"0"125"0,0 0-22 15,0 0-18-15,0 0 2 16,0 0-48-16,0 0-3 16,44-40 11-16,-44 40-8 15,0 0-33-15,0 0-18 16,0 0-8-16,-6 9-12 15,-18 10 4-15,-8 10 22 16,-6 3-18-16,0 0 2 16,-1-1 1-16,1-1-7 0,7-5-6 15,4-1-5 1,7-8-1-16,6-2 1 0,7-2 0 16,1-4-2-16,3-1-21 15,0-4-45-15,1-1-48 16,2-2-103-16,0 0-69 15</inkml:trace>
  <inkml:trace contextRef="#ctx0" brushRef="#br0" timeOffset="124892.1959">10053 15134 637 0,'0'0'33'0,"0"0"107"15,0 0-8-15,-14-73-2 16,14 66-14-16,0 4-25 15,-2 3-20-15,1 0-48 0,-1 3-15 16,2 18-5-16,0 5 22 16,5 6-12-16,15-2-6 15,7 3-6-15,6 0 4 16,7 0-5-16,1 0-14 16,5 1-53-16,-7-2-76 15,-8-6-97-15,-12-13-334 16</inkml:trace>
  <inkml:trace contextRef="#ctx0" brushRef="#br0" timeOffset="158669.1099">9628 8857 838 0,'0'0'9'0,"0"0"1"16,0 0 61-16,0 0 19 0,0 0-3 16,0 0-31-16,0 0-22 15,9-7 7-15,18-17-8 16,4-10-12-16,2-5-2 15,-4-7-6-15,-7-9 0 16,-1-8-2-16,-6-8 2 16,-6-11-5-16,-5-5-2 15,-4-5-2-15,0 3 0 16,0 16-3-16,0 20 2 16,-6 22-3-16,2 18 15 15,1 11 1-15,0 5-16 16,0 35-20-16,1 23 14 0,2 17 5 15,0 6 2-15,9-5-1 16,12-8 0-16,-1-8-1 16,0-8 1-16,1-12 0 15,-3-10 0-15,-1-10 0 16,-7-8 0-16,-2-8-2 16,-7-7 4-16,1 0 2 15,-1 0 8-15,3-7 27 16,1-9 8-16,-2 2-43 15,-1 3-2-15,0 9 5 16,-2 2-6-16,0 0-1 16,2 0-11-16,4 8-5 15,7 8 11-15,4 0 5 0,4-3 0 16,7-4-2 0,-3-2-1-16,2-6 1 0,-1-1-4 15,-2 0-2-15,-2 0-2 16,-6-6 4-16,-2-8 6 15,-8 0-5-15,-6-6 4 16,0 1-5-16,-3-2 6 16,-22 0-6-16,-5 4-3 15,-6 3-6-15,-3 5 13 16,7 6-10-16,12-1 12 16,9 4-3-16,11 0-2 15,0 0-28-15,5 0-51 0,24 0 21 16,18 4 61-1,16-4-3-15,8 0 0 0,4-3-8 16,-3-10 1-16,0-4 11 16,-5-3-2-16,-10 1 3 15,-16 4 1-15,-12 2 7 16,-17 2 4-16,-8 3 22 16,-4-2 14-16,-1 0-24 15,-23 3-3-15,-7 7-8 16,-10 0-13-16,-3 13 2 15,2 16-4-15,8 3 2 16,11 1-1-16,17-2-7 16,6-6 3-16,6-6-15 15,23-9 0-15,7-5 9 16,1-5 2-16,6 0 5 0,-9-17 4 16,-5-5 2-16,-4-4-1 15,-8-4 3-15,-3-1 8 16,-5 3 25-16,-3 3-14 15,-4 10 11-15,-1 5-6 16,-1 8 4-16,0 2-19 16,0 0-13-16,0 22-15 15,0 22 8-15,2 19 7 16,4 14 4-16,4 15-2 16,6 4 2-16,13 1-4 15,11-2 3-15,5-8-3 16,-3-7 2-16,-5-12 0 0,-16-8-1 15,-12-14-1-15,-9-10 6 16,0-19-5-16,-7-9 7 16,-13-8 7-16,-10-1 13 15,-6-25-15-15,-4-12-7 16,3-9-4-16,2-8-2 16,9-3-3-16,11-1-9 15,8 1-32-15,7 3-14 16,4 6-46-16,12 8 0 15,-2 6-100-15,-4 2-156 16</inkml:trace>
  <inkml:trace contextRef="#ctx0" brushRef="#br0" timeOffset="159336.7597">9132 8448 423 0,'0'0'22'16,"0"0"61"-16,0 0 70 15,0 0-39-15,0 0-75 16,0 0-2-16,-23 8 8 16,23-8-12-16,5 0-4 15,21 0 13-15,19-9 40 16,20-8-22-16,10-2-35 16,-1 3-13-16,-10 3-8 15,-7 4-1-15,-17 4-3 16,-13 1 0-16,-10 4-3 0,-13 0-8 15,-4 0-19-15,0 0 1 16,-4 0-13-16,-13 7-5 16,0 5-59-16,9-5-118 15,8-7-266-15</inkml:trace>
  <inkml:trace contextRef="#ctx0" brushRef="#br0" timeOffset="160018.3693">11452 7860 529 0,'0'0'45'0,"0"0"78"0,-61-82-23 16,42 65 0-16,5 8-25 16,0 9-12-16,-1 0-18 15,-8 16-36-15,-8 26-2 16,-6 13 11-16,-5 19 3 15,2 16 6-15,5 9 8 16,7-1-22-16,10-7-1 16,14-11-10-16,4-9 0 0,19-8-1 15,18-9-1 1,12-12-12-16,10-13-21 0,8-16-30 16,0-9-49-1,-4-4-76-15,-13-19-166 0</inkml:trace>
  <inkml:trace contextRef="#ctx0" brushRef="#br0" timeOffset="160352.2593">11603 8101 836 0,'0'0'9'0,"0"0"46"16,0 0 66-16,0 0-87 15,-94 67-2-15,69-17-12 0,9-1-14 16,13-5 0 0,3-6-6-16,19-6 0 0,12-10-1 15,2-8 0-15,3-11-1 16,-3-3-15-16,-4-3 15 16,-5-17-1-16,-3-6 3 15,-4-6 0-15,-9-4-2 16,-3 0 2-16,-5 2 5 15,-2 5-5-15,-15 3 0 16,-6 8-10-16,-1 4-33 16,2 6-37-16,1 3-46 15,4 1-121-15,9-3-284 0</inkml:trace>
  <inkml:trace contextRef="#ctx0" brushRef="#br0" timeOffset="161196.7892">11725 7821 763 0,'0'0'17'0,"0"0"91"16,96-26-35-16,-40 26-4 15,9 22-18-15,-4 22-17 16,-6 14-2-16,-13 15-5 15,-12 9-6-15,-12 2-9 16,-11-4-3-16,-5-10 3 0,-2-10 0 16,0-8-2-16,0-10 3 15,-2-7-8-15,-7-6 2 16,-1-10 0-16,-1-7 4 16,2-1-5-16,-1-4 10 15,2-3-12-15,4-1 6 16,-2-1-6-16,6-2-1 15,0 0-1-15,0 0 1 16,0 0 3-16,0 0 2 16,0 0-7-16,0 0 6 15,0 0-6-15,0 0 4 16,0 0-3-16,0 0-2 0,0 0 1 16,0 0 2-16,0 0-3 15,0 0 1-15,0 0 0 16,0 0 2-16,0 0 0 15,0 0-1-15,0 0 5 16,0 0-7-16,0 0 2 16,0 0-2-16,0 0 3 15,0 0 1-15,0 0-4 16,0 0-3-16,0 0 2 16,0 0 2-16,0 0 4 15,0 0-5-15,0 0 0 16,0 0 0-16,0 0 0 15,0 0-6-15,0 0 6 0,0 0 1 16,0 0-1 0,0 0-1-16,0 0-1 0,0 0 1 15,0 1 1-15,0-1-1 16,0 0 1-16,0 0 1 16,0 0-1-16,0 0-2 15,0 0-1-15,0 0 1 16,0 0 1-16,0 0 1 15,0 0-1-15,0 0 0 16,0 0 1-16,0 0-5 16,0 0 5-16,0 0 3 15,0 0-3-15,0 0-5 0,0 0 5 16,0 0 0 0,0 0 0-16,0 0 4 0,0 0-4 15,0 0-6-15,0 0 5 16,0 0-2-16,0 0 1 15,0 0-23-15,0 0-20 16,-2 0-35-16,-11 0-81 16,-5 0-265-16</inkml:trace>
  <inkml:trace contextRef="#ctx0" brushRef="#br0" timeOffset="164080.4782">12437 8276 734 0,'0'0'12'0,"0"0"21"15,0 0 9-15,0 0-20 16,96-55-3-16,-43 44-19 15,5 4-1-15,-3 0-5 16,-8 5-41-16,-10 2-55 16,-16 0-72-16,-18 0-107 15</inkml:trace>
  <inkml:trace contextRef="#ctx0" brushRef="#br0" timeOffset="164244.8643">12497 8301 432 0,'0'0'61'0,"0"0"90"15,0 0 16-15,0 0-66 16,0 0-54-16,0 0-34 16,95-21-12-16,-43 10-1 15,2 2-10-15,-3 2-35 16,-3 3-75-16,-5-2-96 16,-5 3-212-16</inkml:trace>
  <inkml:trace contextRef="#ctx0" brushRef="#br0" timeOffset="165218.8625">13205 7914 722 0,'0'0'7'15,"0"0"76"-15,0 0 55 16,0 0-22-16,0 0-81 16,0 0-35-16,-21 2 0 15,14 32 17-15,4 2-9 0,3-2-5 16,0-3 2 0,15-4-2-16,1-7-3 0,5-4 6 15,0-6-6-15,3-5 0 16,-3-5 6-16,6 0-1 15,-1-5 3-15,0-12-3 16,1-8-1-16,-4-3-2 16,0-3-1-16,-1-6 5 15,1 3-4-15,-1-1-1 16,-6 8 0-16,1 9 0 16,-8 7-1-16,-2 8 4 15,-4 3 0-15,3 0-4 16,8 0-6-16,6 10 2 15,5 8 4-15,-3 4 0 0,-5 7 0 16,-4 4 0-16,-4 0-2 16,1-1 2-16,-5-6 0 15,-3-6 0-15,-2-11-1 16,0-2-1-16,0-7 2 16,-26 0 7-16,-18-2 17 15,-14-19 5-15,-8-7 8 16,-3-6 0-16,-2-3-11 15,-5 2-10-15,2 1-13 16,2 7-3-16,9 6-3 16,17 9-51-16,15 7-55 15,12 5-125-15,7 0-297 16</inkml:trace>
  <inkml:trace contextRef="#ctx0" brushRef="#br0" timeOffset="172316.2833">8484 7386 997 0,'0'0'15'0,"0"0"45"15,0 0 40-15,0 0-28 16,0 0 5-16,0 0-76 16,0 0-1-16,-26-26-12 0,33 76 12 15,2 11 13-15,-6 7-7 16,0-5 1-16,-3-1 1 16,1-8 1-16,-1-8-6 15,2-11-1-15,-1-10 2 16,-1-13-2-16,0-4-1 15,0-8 0-15,0 0 7 16,0-5 31-16,0-20 32 16,0-12-69-16,-1-15 0 15,-1-7 0-15,2-8-2 0,0-7 0 16,0-2 1 0,0 4 1-16,0 11 0 0,0 13 5 15,-3 13 1-15,-1 15 16 16,2 9-8-16,1 8 2 15,1 3-17-15,0 0-1 16,3 19-20-16,18 16 13 16,12 14 7-16,1 12 4 15,0 5-1-15,-4 5-3 16,-2-4 5-16,-2-5-5 16,-4-5 0-16,-1-6-1 15,-3-6 0-15,-5-8-1 16,-3-6-11-16,-3-7-19 15,-3-8-26-15,1-7-37 16,-4-8-62-16,1-1-100 0,-2-11-11 16</inkml:trace>
  <inkml:trace contextRef="#ctx0" brushRef="#br0" timeOffset="172759.0837">8492 7797 811 0,'0'0'13'16,"0"0"37"-16,0 0 70 16,0 0-13-16,-18-72-56 15,57 46-39-15,12-4-3 16,8-1-8-16,-2 0 2 0,1 3 5 16,-6 5-8-1,-13 3-1-15,-13 5 1 0,-12 5 6 16,-9 6-5-1,-5 4 5-15,0 0 5 0,0 0-9 16,-17 3-2-16,-11 14-10 16,-2 4 7-16,3 1-3 15,12 0-2-15,9-3-13 16,6-1 1-16,0-2-4 16,9-4 1-16,26-3-1 15,18-6 10-15,18-3 10 16,12 0 1-16,1 0-6 15,-8 0 9-15,-17 0 3 16,-19 0-2-16,-20 0-1 16,-15 12-8-16,-5 3 8 0,-26 4 10 15,-18 4-2-15,-3 0 5 16,-1-2-9-16,13-3-4 16,11-2-11-16,13-5-97 15,11-11-196-15</inkml:trace>
  <inkml:trace contextRef="#ctx0" brushRef="#br0" timeOffset="173269.8309">9437 7585 1010 0,'0'0'9'0,"0"0"20"0,0 0 66 15,0 0-17-15,-59-75-43 16,83 62-35-16,7 3 0 16,5 4-1-16,-2 0 1 15,-7 6-1-15,-6 0 1 16,-5 6 0-16,-5 12-2 16,-4 5 5-16,-5 8-1 15,-2 3 2-15,0 3 2 16,-12-1-6-16,-6-6 8 15,7-7-8-15,3-8 0 16,6-8 2-16,2-5-1 16,0-2-1-16,0-5 5 15,12-21 4-15,12-11-9 0,2-7-1 16,-1-2 1-16,-5 3 0 16,-5 2 2-16,-6 7-2 15,-8 12 2-15,-1 10 37 16,0 9 17-16,0 3-6 15,0 1-45-15,-8 23-5 16,-9 8 0-16,4 4-1 16,4-3 1-16,9-1-6 15,0-3 6-15,6-4-9 16,13-4-9-16,8-4-14 16,8-9-59-16,3-5-24 15,4-3-80-15,0 0-60 0,-6-16-183 16</inkml:trace>
  <inkml:trace contextRef="#ctx0" brushRef="#br0" timeOffset="173569.3272">9962 7556 812 0,'0'0'101'0,"0"0"103"16,0 0-78-16,0 0-13 15,0 0-32-15,0 0-51 16,-46-11-13-16,46 11-2 15,0 0-15-15,12 0 0 0,17 0 0 16,12-3 11 0,6-3-5-16,3-5-1 0,4-2-3 15,1 0 0-15,-2-2-2 16,-6 2 0-16,-11 3-5 16,-9-1 5-16,-12 5-2 15,-3-1 1-15,-6 5-5 16,-5 0-4-16,-1 2-14 15,0 0-35-15,0 0-61 16,0 0-73-16,-14 6-98 16,-2-1-328-16</inkml:trace>
  <inkml:trace contextRef="#ctx0" brushRef="#br0" timeOffset="173885.6011">10298 7345 942 0,'0'0'10'15,"0"0"160"-15,0 0-34 16,0 0-37-16,0 0-50 16,0 0-47-16,0 0 1 15,46-57-3-15,-1 55 0 16,-5 2 0-16,-8 0-2 16,-5 0-1-16,-10 8 3 15,-6 6-1-15,-10 6-1 16,-1 5 2-16,-3 8 10 15,-20 1 0-15,-4 0-2 16,-3 2-3-16,0-2-1 0,2-5-3 16,5-3-1-16,4-1-1 15,5-6-18-15,7-6-32 16,7-4-80-16,0-9-44 16,18 0-122-16,12-21-142 15</inkml:trace>
  <inkml:trace contextRef="#ctx0" brushRef="#br0" timeOffset="174203.5993">10856 7132 3 0,'0'0'1028'0,"0"0"-919"15,0 0 34-15,0 0-100 0,0 0-43 16,0 0 1-16,0 75 1 15,0-33 0-15,0-6 0 16,13-2 3-16,1-8-7 16,1-4 2-16,6-9-11 15,-1-10-8-15,3-3 7 16,-2-9 12-16,-1-13 3 16,-2-6-3-16,-7-2 7 15,-5-1-2-15,-6 0-1 16,0 2-4-16,-2 5-6 15,-13 8-3-15,-5 7-18 0,-10 9-38 16,-11 0-45 0,-6 17-106-16,1 2-125 0</inkml:trace>
  <inkml:trace contextRef="#ctx0" brushRef="#br0" timeOffset="175602.6316">11369 8252 185 0,'0'0'114'15,"0"0"-63"-15,0 0 48 16,0 0-47-16,0 0 1 0,0 0-18 16,-8-6 13-16,8 5 27 15,0 1 9-15,-1 0 2 16,-2-2 0-16,-1 2 5 16,1-3-48-16,1-2 11 15,2-2-1-15,0-6-8 16,15 1-36-16,9-4-5 15,3 3-3-15,-2 7 2 16,-2 3 0-16,-6 3-3 16,-2 0 1-16,2 0-1 15,-4 14 2-15,2 6 3 16,-6 5-1-16,-3 3 1 0,-3 3-2 16,-3 0 5-1,0 0 0-15,0-1-6 0,-7 0 5 16,-10-4-6-16,2-1 0 15,1-4-1-15,1-4-10 16,7-5-34-16,2-4-25 16,4-6-29-16,0-2-100 15,1-5-56-15,16-19-309 16</inkml:trace>
  <inkml:trace contextRef="#ctx0" brushRef="#br0" timeOffset="175954.5238">11654 8126 509 0,'0'0'190'0,"0"0"-63"0,0 0 15 16,0 0-17-16,0 0-48 15,0 0-37-15,-26-59-18 16,26 59-22-16,-4 7-3 15,0 14 3-15,-4 8 15 16,1 1-3-16,-5 2 10 16,1 0 1-16,1-1 8 15,0-1-15-15,3-3-7 0,6-3 0 16,1-2-4 0,3-3-3-16,21-7-1 0,15-6 2 15,14-6-3-15,10 0 0 16,1-14-2-16,-7-3-35 15,-13 4-50-15,-16 0-37 16,-14 3-104-16,-14 1-97 16</inkml:trace>
  <inkml:trace contextRef="#ctx0" brushRef="#br0" timeOffset="176307.4712">11372 8226 749 0,'0'0'7'0,"0"0"109"15,0 0 24-15,0 0-40 16,0 0-51-16,0 0-49 15,2-32 5-15,27 32-5 16,1 5 16-16,-4 10-6 16,-6 4-6-16,-5 5 12 15,-5 4-2-15,-3 2 2 16,-7 2-1-16,0-1-2 0,-6-2-11 16,-11-3 9-1,-2-1-9-15,-2-2-2 0,-3-5-10 16,3-3-22-16,5-6-25 15,7-6-34-15,9-3-73 16,3-12-67-16</inkml:trace>
  <inkml:trace contextRef="#ctx0" brushRef="#br0" timeOffset="176560.3303">11631 8095 806 0,'0'0'36'0,"0"0"69"0,0 0-6 16,0 0-62-16,0 0 2 15,-66 96-21-15,64-59-5 16,2-5-5-16,0-2 3 16,21-7-7-16,6-8-3 15,6-5 6-15,5-9 0 16,2-1-7-16,1 0-18 15,-2-7-28-15,-5-7-66 16,-4-1-65-16,-9 1-160 16</inkml:trace>
  <inkml:trace contextRef="#ctx0" brushRef="#br0" timeOffset="180388.8144">6729 13491 472 0,'0'0'22'0,"0"0"72"16,0 0-4-16,0 0-24 15,0 0 4-15,0 0-27 16,0 0-12-16,0 0-29 15,28-8 2-15,-26 39 4 16,-2 0 14-16,0-5-5 16,0-7-5-16,3-5-1 15,8-9-6-15,14-5 8 0,18-9-2 16,16-23 38 0,13-11-10-16,10-7-20 0,-4-2-7 15,-11 4-7-15,-9 1-1 16,-16 4 2-16,-8 2-6 15,-13 5 3-15,-12 12-2 16,-8 5 0-16,-1 11-1 16,-6 8-13-16,-15 0-15 15,-2 19-34-15,-7 7-38 16,4 9-1-16,-1 1-70 16,-1-2-54-16,6-3-195 15</inkml:trace>
  <inkml:trace contextRef="#ctx0" brushRef="#br0" timeOffset="180686.7842">7058 13466 475 0,'0'0'44'0,"0"0"48"16,0 0-34-16,0 0-35 16,-51 79 40-16,44-56-20 15,3-4-20-15,2-5-8 16,2-3-8-16,0-6 9 15,4-5-10-15,25 0 11 16,13-22 22-16,15-9 23 16,5-8-35-16,1-5-11 0,-2 1-15 15,-6-3 6-15,-4 0-7 16,-10 2 4-16,-4 2-2 16,-11 5-2-16,-9 13-22 15,-11 12-11-15,-6 12-19 16,-9 6-6-16,-23 19-79 15,-14 11-110-15,-7 4-165 16</inkml:trace>
  <inkml:trace contextRef="#ctx0" brushRef="#br0" timeOffset="208852.5011">15821 4467 689 0,'0'0'41'0,"0"0"-41"15,0 0 79-15,0 0 8 16,0 0-44-16,0 0-37 15,0 0 1-15,-7 47 1 16,-11 1 21-16,-4 0-4 16,5-9-13-16,7-10-3 15,10-14-5-15,0-9-2 16,27-6 2-16,28-28 78 0,28-20-3 16,22-18-39-1,10-4-5-15,1-3-23 0,-2 1 5 16,-3 0-6-16,-8-1-1 15,-16 14-5-15,-27 17-5 16,-25 20 0-16,-21 15-4 16,-14 7-46-16,-18 17-35 15,-24 22-16-15,-21 18-13 16,-4 1-230-16</inkml:trace>
  <inkml:trace contextRef="#ctx0" brushRef="#br0" timeOffset="209237.3178">16235 4555 1015 0,'0'0'18'0,"0"0"9"16,0 0 57-16,0 0 15 15,0 0-99-15,0 0-1 16,-60 29-6-16,39 20 7 15,-1 3 0-15,3-10 1 16,11-11 0-16,8-14-2 16,0-12-3-16,28-5-6 15,29-31 10-15,34-25 48 16,31-16-16-16,24-10-8 16,11-4-14-16,-3-4-5 0,-8-5-2 15,-12 0 1 1,-16 1-1-16,-23 15-1 0,-27 22-2 15,-30 27-4-15,-24 20-13 16,-14 10-35-16,-20 15-13 16,-28 29-13-16,-24 22-5 15,-21 20-83-15,-18 9-115 16,-22 9-253-16</inkml:trace>
  <inkml:trace contextRef="#ctx0" brushRef="#br0" timeOffset="455856.4696">15581 11185 427 0,'0'0'60'0,"0"0"50"16,0 0 39-16,0 0-81 15,0 0-28-15,0 0 6 16,0 0-14-16,-28-6 18 16,28 6-7-16,-2 0-9 0,2 0-7 15,0 0-6-15,0 0-7 16,0 0-9-16,5 0-3 16,25 0 3-16,20-2 52 15,21-3-16-15,12-2-27 16,1 1-9-16,-5 0 1 15,-4-1-3-15,-6 0-2 16,-8-1 2-16,-14 0 0 16,-10 2-1-16,-16 1 0 15,-11 3-2-15,-5 2 3 16,-5 0-3-16,0 0-10 16,0 0-33-16,0 0-10 0,-12 0-56 15,-10 7-21 1,-10 3 48-16,-9 3-75 0,-7 0 4 15,-8 2 51-15,-2-3 42 16,2 0 60-16,12-6 15 16,13-2 54-16,12 0 2 15,6-3 22-15,6 1-13 16,3-2-15-16,1 0-8 16,3 0-7-16,0 0-9 15,0 0-5-15,0 0-7 16,0 0-13-16,19 0-8 15,20 0 23-15,19-3 34 16,7-5-39-16,2 3-12 0,-8-1-3 16,-4 1-9-1,-6-4-1-15,-8 1 1 0,-4 0 2 16,-10 2-4-16,-11 1 3 16,-7 2 0-16,-6 2 4 15,-3 1 14-15,0 0 9 16,0 0-19-16,0 0-2 15,0 0-5-15,0 0-4 16,0 0-2-16,0 0 2 16,0 0 0-16,0 0 0 15,0 0 1-15,0 0 3 16,0 0-3-16,0 0 5 16,0 0-5-16,0 0 0 15,0 0 2-15,0 0-1 0,0 0-2 16,0 0 3-16,0 0-2 15,0 0 1-15,0 0-1 16,0 0 1-16,0 0 3 16,0 0-5-16,0 0-20 15,2 0-56-15,17 0-165 16,12-5-108-16</inkml:trace>
  <inkml:trace contextRef="#ctx0" brushRef="#br0" timeOffset="457069.8545">17844 11160 727 0,'0'0'40'0,"0"0"45"16,0 0 41-16,0 0-46 15,0 0-54-15,0 0-11 0,0 0 1 16,-34-12-16-16,34 12-4 15,13 0-9-15,26 0 13 16,27 0 41-16,23-5-17 16,11-1-14-16,3-2-3 15,-5-2-4-15,-8-2-2 16,-8 2 2-16,-14-2-1 16,-13 3 2-16,-16 4-3 15,-10-1 0-15,-17 5-1 16,-4 1 7-16,-6 0-7 15,-2 0-4-15,0 0-5 16,0 0-67-16,-24 0-39 16,-17 10 45-16,-14 4 10 15,-7 1-59-15,-7-3 1 0,3 0 47 16,-3 0 35-16,2-4 27 16,7 1 9-16,6-3 41 15,7 0 34-15,8-2 4 16,5 0-9-16,10-1-14 15,9 0 0-15,8-3-9 16,5 0-22-16,2 0-3 16,0 0-2-16,6 0 0 15,31 0-13-15,26 0 27 16,26-10-28-16,11 0 0 16,-1 1-1-16,-7-1-1 15,-11 2-4-15,-11 0 3 16,-13 3 1-16,-16 1-3 0,-18 1 3 15,-12 2-2-15,-6 1 5 16,-5 0-7-16,0 0 0 16,0 0-4-16,-6 0 2 15,-26 0-5-15,-13 0 5 16,-12 0-6-16,-4 0-16 16,-2 1 21-16,-1 5-6 15,1 0 9-15,7-2 0 16,12 0 2-16,15-2 0 15,15-2-2-15,10 2 0 16,4-2-2-16,0 0 1 16,0 0-3-16,26 0-9 0,22 0 13 15,15 0 11 1,4-3-10-16,-1-2 1 0,-5-1 2 16,-6 2-4-16,-5 0 3 15,-11 1-2-15,-12 1-1 16,-10 2-3-16,-7-2-13 15,-7 2-34-15,-3 0-43 16,0 0-62-16,0 0-85 16,0 0 68-16</inkml:trace>
  <inkml:trace contextRef="#ctx0" brushRef="#br0" timeOffset="460138.0801">18266 5746 98 0,'151'-17'110'0,"0"4"-42"16,-11 9-35-1,-21 4-33-15,-37 0-24 0</inkml:trace>
  <inkml:trace contextRef="#ctx0" brushRef="#br0" timeOffset="472723.1752">16930 11850 669 0,'0'0'45'0,"0"0"1"15,0 0 50-15,0 0-32 16,0 0-39-16,0 0-11 15,0 0-7-15,1 5-3 16,29-5 7-16,15 0 2 16,7-2 9-16,9-7-11 15,3-1-4-15,0 4-1 16,0-3-3-16,-4 1-3 16,-7-1 1-16,-10 1-2 0,-9 2 4 15,-12 1-6-15,-7 0 1 16,-7 4-6-16,-5 1-27 15,-3 0-11-15,0 0-34 16,-8 0-53-16,-20 6-128 16,-12 8 139-16,-12 3-124 15</inkml:trace>
  <inkml:trace contextRef="#ctx0" brushRef="#br0" timeOffset="473633.2943">17126 11894 109 0,'0'0'129'15,"0"0"9"-15,-89 31-48 16,76-26-20-16,6-2-7 15,7-3-27-15,0 0 2 0,0 0 10 16,15 0-20-16,18 0 41 16,15-3 3-16,9-8-40 15,4 0-6-15,-4 1-10 16,1-1-7-16,-13 3 2 16,-7 1-1-16,-6-1 3 15,-10 4-4-15,-4-1-1 16,-6 1-4-16,-6 3 0 15,-6 1 3-15,0 0 1 16,0 0 10-16,0 0-4 16,0 0-3-16,0 0-4 15,0 0-7-15,0 0 1 16,0 0 0-16,0 0-1 16,0 0 0-16,0 0 0 15,0 0 1-15,0 0-2 0,0 0 4 16,0 0-4-16,0 0 1 15,0 0 0-15,0 0 0 16,0 0 0-16,0 0 0 16,0 0 0-16,0 0 1 15,0 0 2-15,0 0-3 16,0 0 1-16,0 0 2 16,0 0 1-16,0 0 0 15,0 0-3-15,0 0 0 16,0 0 1-16,0 0-1 15,0 0-1-15,0 0 0 16,0 0 3-16,0 0-3 0,0 0 2 16,0 0-2-16,0 0-1 15,0 0 1-15,0 0 0 16,0 0 1-16,0 0-1 16,0 0 1-16,0 0-1 15,0 0-1-15,0 0 1 16,0 0 0-16,0 0 0 15,0 0 1-15,0 0-1 16,0 0 0-16,0 0 0 16,0 0 0-16,0 0 0 15,0 0 1-15,0 0 0 16,0 0 0-16,0 0-1 16,0 0 0-16,0 0 0 0,0 0 1 15,0 0-1-15,0 0 1 16,0 0-1-16,0 0 1 15,0 0 1-15,0 0-2 16,0 0 0-16,0 0 0 16,0 0 0-16,0 0 0 15,0 0 0-15,0 0 1 16,0 0 0-16,0 0-1 16,0 0-1-16,0 0 1 15,0 0 0-15,0 0 1 16,0 0-1-16,0 0 1 15,0 0-1-15,0 0 1 16,0 0-1-16,0 0 2 16,0 0 0-16,0 0 0 0,0 0 0 15,0 0-1-15,0 0 1 16,0 0-1-16,0 0-1 16,0 0-10-16,0 0-82 15,0 0-209-15</inkml:trace>
  <inkml:trace contextRef="#ctx0" brushRef="#br0" timeOffset="474725.1201">17025 12505 559 0,'0'0'63'15,"0"0"-6"-15,0 0 61 16,0 0-16-16,0 0-28 16,0 0-22-16,0 0-4 15,-40 0-6-15,40 0-15 16,0 0-8-16,0-1 1 16,4-3-3-16,29-7 15 0,22-6-6 15,21-5-18-15,10 0-1 16,-1 2-5-16,-8 0 0 15,-7 4 0-15,-7 2 2 16,-10 3-4-16,-12 3 1 16,-11 2-1-16,-14 3 0 15,-12 3-4-15,-4 0-2 16,0 0-22-16,0 0-30 16,-13 0-55-16,-17 9-9 15,-8 3 92-15,-6 3-45 16,-2-1 18-16,-2 3 29 15,-7 0 12-15,-3 7 11 16,0-2 7-16,6 2-2 16,14-4 30-16,11-6 8 15,14-6-15-15,10-4-4 0,3-4-17 16,0 0 21-16,22 0 18 16,23 0 12-16,13-7 0 15,8-5-30-15,-5-1-4 16,-1-1-7-16,-5 0-8 15,-6 2 1-15,-9 7-5 16,-17 0-4-16,-11 5-14 16,-12 0-114-16,0 0-6 15,-3 0-42-15,-17 0 18 16,-2 5-52-16</inkml:trace>
  <inkml:trace contextRef="#ctx0" brushRef="#br0" timeOffset="480590.0399">22425 5125 429 0,'0'0'23'0,"0"0"33"16,0 0 53-16,0 0-10 16,-81-27-29-16,71 27-59 15,-7 0-11-15,-7 14-3 16,-8 9 3-16,-7 9 4 16,-3 8-2-16,2 5 9 0,2 7 0 15,7 5-8-15,7 3 7 16,10 3 2-16,14-2-4 15,1 0-7-15,39-4-2 16,20-4-1-16,19-9 2 16,18-16 1-16,10-17 6 15,8-11 10-15,-3-17-14 16,-12-20 6-16,-25-9-7 16,-22-4 5-16,-26-8 2 15,-21-3 12-15,-6-7 40 16,-24-4-47-16,-18 0-11 15,-10 0-1-15,-12 10-2 0,0 12-2 16,1 14-28-16,2 16-7 16,4 17-56-16,7 3-125 15,3 17 52-15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1:03.164"/>
    </inkml:context>
    <inkml:brush xml:id="br0">
      <inkml:brushProperty name="width" value="0.05292" units="cm"/>
      <inkml:brushProperty name="height" value="0.05292" units="cm"/>
      <inkml:brushProperty name="color" value="#FF0000"/>
    </inkml:brush>
  </inkml:definitions>
  <inkml:trace contextRef="#ctx0" brushRef="#br0">21006 3091 350 0,'0'0'66'15,"0"0"9"-15,37-73 8 16,-29 60-14-16,-4 6 48 16,-4 6-39-16,0 1-27 15,0 0-33-15,0 0-18 16,0 3-10-16,0 17 7 16,0 8 3-16,0 5 16 15,0-1-5-15,0-3-10 16,0-8 6-16,0-6-6 0,5-10 10 15,25-5-5-15,31-18 17 16,49-34 37-16,48-23-31 16,45-19-18-16,24-11 2 15,-3 1-7-15,-20 10-6 16,-20 15 10-16,-32 18-10 16,-23 18-28-16,-29 18-34 15,-29 15-48-15,-22 10-42 16,-23 3-137-16,-21 19-100 15</inkml:trace>
  <inkml:trace contextRef="#ctx0" brushRef="#br0" timeOffset="795.4114">16645 6604 358 0,'0'0'21'0,"-97"8"27"15,42-3 41-15,-4-1 33 16,7 4-18-16,6 1-48 16,4 2 6-16,5 2-29 15,1 2-13-15,5-1-12 16,9 0-4-16,12-3-4 16,10-2-8-16,0 1-1 15,38-2 9-15,40-4 46 16,51-4 39-16,53 0-15 0,44-7-39 15,23-5-10-15,19 0-7 16,12 0-3-16,12-5 3 16,9-2-6-16,-6 1 10 15,-13 2-3-15,-21 0 4 16,-25 2-15-16,-19 0-3 16,-42-1 2-16,-40 3-1 15,-49 3-1-15,-39 2 7 16,-27 5-7-16,-19-1 6 15,-1 3 3-15,0 0-10 16,0 0-16-16,0 0-28 16,-13 0-49-16,-11 0-151 0,-12-8-222 15</inkml:trace>
  <inkml:trace contextRef="#ctx0" brushRef="#br0" timeOffset="1515.7723">17327 5878 634 0,'0'0'0'16,"0"0"3"-16,0 0-3 15,0 0 41 1,0 0 5-16,0 0-20 0,31 16 69 15,61-16 14-15,47-8-44 16,40-12-30-16,33-1-8 16,12 6-11-16,-7 4-15 15,-11 8 3-15,-16 0-3 16,-20 3 0-16,-24 0 1 16,-26 0-2-16,-32 0 0 15,-33 0-2-15,-27-2-14 16,-20 0-31-16,-8 2-43 15,-20 0 71-15,-28 0-141 16,-21 4-279-16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7:09:28.572"/>
    </inkml:context>
    <inkml:brush xml:id="br0">
      <inkml:brushProperty name="width" value="0.05292" units="cm"/>
      <inkml:brushProperty name="height" value="0.05292" units="cm"/>
      <inkml:brushProperty name="color" value="#FF0000"/>
    </inkml:brush>
  </inkml:definitions>
  <inkml:trace contextRef="#ctx0" brushRef="#br0">6633 10643 446 0,'0'0'107'16,"0"0"-46"-16,0 0 31 15,0 0-7-15,0 0-6 16,0 0-23-16,0 0-20 16,-67 17 9-16,88-17 13 15,33 0-29-15,31 0-3 0,31-3-9 16,19-7-17-16,12-2 1 16,-2 1 10-16,-8-3-10 15,-9 1 5-15,-17-2-2 16,-13-2-4-16,-17 3 1 15,-22 2 0-15,-17 1-1 16,-19 5 1-16,-13 3 0 16,-9 3 6-16,-1 0-7 15,-10-2-14-15,-32 2-1 16,-31 0-61-16,-34 5 39 16,-20 12 5-16,-10 9-6 0,1 3 31 15,15 3 6 1,22 4 1-16,28-6 10 0,31-4-1 15,21-4 2-15,19-6 2 16,0-3 15-16,38-3 8 16,25-4 7-16,26-6 7 15,19 0-21-15,13-10-2 16,7-9-6-16,3-7-3 16,-5-1 2-16,-3 0-19 15,-18 5 2-15,-19 3-3 16,-23 8 0-16,-29 5-6 15,-24 6-32-15,-20 3-135 0,-42 14-191 16,-29 2 5 0</inkml:trace>
  <inkml:trace contextRef="#ctx0" brushRef="#br0" timeOffset="24319.3547">16861 6742 483 0,'0'0'86'0,"0"0"54"16,0 0-44-16,0 0-24 16,0 0 22-16,0 0-36 15,0 0-6-15,-3-66 6 16,1 64-22-16,2 2-14 16,0 0-8-16,0 0-5 15,0 0-2-15,-1 0-5 16,1 0 0-16,0 0-2 15,0 0-1-15,0 16-5 0,0 7 6 16,6 4 10-16,5 0-3 16,5 0-5-16,-1-1 8 15,4-5-2-15,-2-4-6 16,-1-6 6-16,-2-2 0 16,-4-5-4-16,-4-3 4 15,-5-1 13-15,-1 0 18 16,8-1 21-16,5-20-9 15,8-4-24-15,9-8-21 16,2-1-2-16,1 0-1 16,0 2-3-16,2 3-1 15,-8 8 1-15,-8 11 1 16,-6 7-1-16,-5 3-7 16,4 8-7-16,9 14 14 15,6 7 1-15,3 1 0 0,2 5 0 16,4-2-1-16,1-3 2 15,6-1-1-15,-2-7-1 16,0-3 2-16,-3-5-1 16,-8-6-1-16,-2-8 3 15,-3 0-2-15,-2-3-1 16,1-14 4-16,2-7 0 16,2-2-4-16,0-1 4 15,-3 4-4-15,-5 6 0 16,-6 6 0-16,-5 7 0 15,2 4-6-15,7 0-4 16,8 0 10-16,10 10 0 0,6 1 0 16,3 4 0-16,1-4 0 15,0 0 0-15,1-1-1 16,-6-4 1-16,-3-1 3 16,-3-2-1-16,-2-3-1 15,-1 0-1-15,0-3 1 16,2-9-1-16,-5-5 2 15,-2 2 3-15,-5 1-2 16,-9 8 0-16,-9 1-1 16,-2 5 1-16,-2 0 1 15,0 0-4-15,0 0 1 16,2 0-1-16,-2 0 0 16,0 0-1-16,0 0 2 0,0 0-1 15,0 0 1-15,0 0 0 16,0 0-1-16,0 0 4 15,0 0-3-15,0-3-1 16,1 3 0-16,-1 0-1 16,0 0-3-16,0 0 2 15,0 0-2-15,0 0-1 16,0 0-13-16,0 8-38 16,-13 9-50-16,-6 11 65 15,-14 6-121-15,-2 0-163 16</inkml:trace>
  <inkml:trace contextRef="#ctx0" brushRef="#br0" timeOffset="44999.5945">16314 6939 785 0,'0'0'10'16,"0"0"5"-16,-26-74 65 15,22 64 33-15,2 4-12 16,2 3-18-16,-1 3-36 15,1 0-9-15,0 0-6 16,-2 0-3-16,2 0-10 16,0 0-7-16,0 0-2 15,0 0 0-15,0 0-2 16,2 0-1-16,29 0-4 16,29 0 7-16,32 0 18 15,39 0-9-15,43 0-11 16,39 0 0-16,39-1 3 0,29-3 0 15,18 2-4 1,3 2-5-16,-26 0 1 0,-32 0-2 16,-50 0 3-16,-58 0-1 15,-50 0-3-15,-40 0 0 16,-31 0 1-16,-13-1 1 16,-2-3 8-16,3 2-10 15,-3-1-1-15,2 2-5 16,-2 0-18-16,0 1-40 15,-23 0-62-15,-17 2-54 16,-14 10-78-16,-4-7-137 16</inkml:trace>
  <inkml:trace contextRef="#ctx0" brushRef="#br0" timeOffset="45384.5945">16894 7004 910 0,'0'0'0'0,"-124"-4"-16"16,79 1 16-16,23 1 52 16,7-1 68-16,12 2-33 15,3 1-68-15,0 0-16 0,5 0-2 16,41 0 1-1,51 0 64-15,62-14 30 0,58-7-35 16,45-2-11-16,25 4-15 16,6 5-16-16,-14 3-14 15,-28 2 5-15,-38 2-2 16,-43 0 2-16,-37 0-3 16,-35-3-7-16,-32 0 0 15,-29 3 1-15,-17-1 1 16,-14 5 2-16,-6 2-4 15,0-1 0-15,0-1-23 16,0 3-37-16,-27 2-81 16,-21 15-80-16,-20 2-93 15</inkml:trace>
  <inkml:trace contextRef="#ctx0" brushRef="#br0" timeOffset="126516.6433">19697 5311 430 0,'0'0'31'0,"0"0"10"16,0 0-17-16,0 0-24 15,0 0-20-15,0 0 17 16,0 0 3-16,-6-11 6 16,6 11-4-16,0 0 7 15,0 0 29-15,0 0 7 16,0 0-2-16,0 0-7 15,0 0-1-15,0 0-14 16,0 0 2-16,0 0-1 16,0 0 1-16,0 0 2 15,0 0-11-15,0 0-4 0,0 0-2 16,0 0-6-16,0 0 1 16,0 0-2-16,0 0-1 15,0 0 0-15,0 0 0 16,0 0 1-16,0 0 0 15,0 0-1-15,0 0-1 16,0 0-5-16,1 7-45 16,17 0-18-16,12-3-113 15,10-4-354-15</inkml:trace>
  <inkml:trace contextRef="#ctx0" brushRef="#br0" timeOffset="127258.082">23318 5520 72 0,'0'0'6'16,"0"0"-2"-16,0 0 2 0,0 0-6 15,0 0 0-15,0 0 13 16,-7 8 0-16,5-8 24 16,2 0-29-16,0 0-3 15,0 0 10-15,0 2 1 16,0-2 6-16,0 0-2 15,0 0-14-15,0 0-5 16,0 0-1-16,0 0-5 16,-1 0-68-16,-8 0-56 15</inkml:trace>
  <inkml:trace contextRef="#ctx0" brushRef="#br0" timeOffset="128059.5581">16991 6740 147 0,'0'0'77'0,"0"0"-66"16,0 0-9-16,0 0-1 15,0 0 5-15,0 0 1 16,0 0-6-16,0 0 5 16,1 3-6-16,11 1-42 15,6-4-174-15</inkml:trace>
  <inkml:trace contextRef="#ctx0" brushRef="#br0" timeOffset="130101.5445">22403 6757 690 0,'0'0'34'0,"0"0"39"16,0 0 59-16,0 0-41 15,-81-27-38-15,71 26-17 16,5 1 0-16,5 0-11 16,0 0-6-16,0-1 1 15,30 0-20-15,26-2 3 16,26 0 15-16,11 2-14 15,-5-1 1-15,-13 2-5 16,-17-2 2-16,-17-1-2 16,-18 3-1-16,-16-2-1 15,-7 1 2-15,-4 1-14 16,-36-2-61-16,-22 1-10 16,-14-1 0-16,-3 2 46 15,9 0 28-15,2 0 11 16,7 0-1-16,8 3 2 0,15 2 2 15,17 5 14-15,16-3-7 16,5 3-1-16,7-1-3 16,28 1 24-16,15-2 35 15,11-1-12-15,10-4-18 16,-3-3-23-16,0 0 1 16,-10 0-10-16,-12 0-3 15,-18 0-7-15,-14 0-80 16,-14 0-72-16,0 0-61 15,-20 0-430-15</inkml:trace>
  <inkml:trace contextRef="#ctx0" brushRef="#br0" timeOffset="204669.8209">17067 10914 819 0,'0'0'46'0,"0"0"34"16,0 0 41-16,0 0-30 16,0 0-37-16,0 0-25 15,0 0-22-15,0 0 1 16,-50 14-7-16,82-12 5 0,28-1 54 15,26-1-14-15,16 0-21 16,5-3-8-16,-10-8-14 16,-12-3-2-16,-18 4 9 15,-16 2-8-15,-20 3-2 16,-16 3-2-16,-10 2 2 16,-5 0 0-16,0 0-11 15,-17 0-7-15,-19 0-15 16,-17 0 20-16,-10 0 4 15,-4 4 1-15,-5 8 4 16,-2 4 2-16,-4 0 4 16,11-2-1-16,22-4 2 15,20-3 4-15,18-6-7 16,7 1-1-16,0-2 1 16,0 0 12-16,16 0-1 0,26 0 5 15,19 0 44-15,15-5-37 16,0-4-10-16,-5-1-6 15,-6 2-4-15,-7-1 2 16,-10 1-3-16,-10 5-2 16,-17 1 5-16,-9 1-4 15,-9 1 1-15,-3 0-2 16,0 0 9-16,0 0-1 16,0 0-8-16,0 0 0 15,0 0-1-15,0 0-1 0,0 0-1 16,0 0-1-1,0 0 1-15,0 0 3 0,0 0 1 16,0 0-1-16,0 0-3 16,0 0-22-16,0 0-35 15,6 0-67-15,20 5-194 16,23-4 34-16</inkml:trace>
  <inkml:trace contextRef="#ctx0" brushRef="#br0" timeOffset="208904.9072">19540 11003 817 0,'0'0'48'15,"0"0"16"-15,0 0 49 16,0 0-27-16,0 0-47 16,0 0-24-16,-61-8 0 15,61 8 9-15,16 0-9 16,28 0-4-16,23 0 35 15,21-3-25-15,7-4-12 16,-4-3-5-16,-7-3 5 16,-10 3-8-16,-11 0 3 15,-11 1-2-15,-13 2-2 16,-17 1 0-16,-8 4 3 16,-13 1 3-16,-1 1-6 0,0 0-1 15,-5 0-16-15,-34 0-2 16,-21 0 7-16,-21 2 3 15,-10 2 3-15,8-1 6 16,5-1-4-16,16 0 4 16,18 3 12-16,17-4 1 15,17 1-1-15,10-2 14 16,0 0-5-16,7 0-3 16,34 0-12-16,29 0 7 15,21 0-4-15,9 0-4 16,-3-5 3-16,-11 0-5 0,-7 5-2 15,-10-2-1-15,-13 1 0 16,-8-1-1-16,-12 2 2 16,-12 0 2-16,-8 0 2 15,-10 0 9-15,-6 0 7 16,0 0 2-16,0 0-7 16,0 0-4-16,0 0-1 15,0 0-6-15,0 0-3 16,0 0-2-16,0 0 0 15,0 0 0-15,0 2-1 16,0-2 0-16,0 0 1 16,0 0 1-16,0 1-1 15,0-1-1-15,0 2 0 16,0-2 0-16,0 0 1 0,0 0 0 16,0 0 0-16,0 0 0 15,0 0 1-15,0 0-1 16,0 0 0-16,0 0-1 15,0 0 1-15,0 0 0 16,0 0 1-16,0 0-1 16,0 0 0-16,0 0 0 15,0 0 0-15,0 0 0 16,0 0 0-16,0 0 0 16,0 0 0-16,0 0 0 15,0 0 0-15,0 0 0 16,0 0 0-16,0 0-1 0,0 0 1 15,0 0 0-15,0 0-1 16,0 0 0-16,0 0 0 16,0 0 1-16,0 0 0 15,0 2 1-15,0-2-2 16,0 0 1-16,0 0-1 16,0 0 2-16,0 0 0 15,0 0-1-15,0 0 0 16,0 0-2-16,0 0 3 15,0 0-1-15,0 0 1 16,0 0-1-16,0 0 0 16,0 0 0-16,0 0 0 15,0 0 0-15,0 0 0 0,0 0 0 16,0 0 0 0,0 1 0-16,0-1 1 0,0 0-1 15,0 0 1-15,0 0-2 16,0 0 2-16,0 0-2 15,0 0 1-15,0 0-1 16,0 0 2-16,0 0-1 16,0 0 0-16,0 0 0 15,0 0-1-15,0 0 3 16,0 0-4-16,0 0 2 16,0 0 0-16,0 0 0 15,0 0 0-15,0 0 0 0,0 0 2 16,0 0-2-16,0 0-1 15,0 0 1-15,0 0 0 16,0 0 0-16,0 0 0 16,0 0 0-16,0 0 0 15,0 0 0-15,0 0 0 16,0 0 0-16,0 0 0 16,0 0 0-16,0 0 1 15,0 0-1-15,0 0 0 16,0 0 0-16,0 0 0 15,0 0 0-15,0 0 0 16,0 0-1-16,0 0 1 16,0 0 1-16,0 0-1 15,0 0 0-15,0 0 0 16,0 0 1-16,0 0-1 0,0 0 0 16,0 0 1-16,0 0-1 15,0 0 0-15,0 0-1 16,0 0 1-16,0 0 0 15,0 0 0-15,0 0 0 16,0 0 0-16,0 0 0 16,0 0 0-16,0 0 1 15,0 0 0-15,0 0-2 16,0 0 0-16,0 0 1 16,0 0 0-16,0 0-2 15,0 0 2-15,0 0 0 16,0 0 1-16,0 0-1 0,0 0 1 15,0 0-2-15,0 0 2 16,0 0-2-16,0 0 1 16,0 0 0-16,0 0 1 15,0 0-1-15,0 0 1 16,0 0-2-16,0 0 2 16,0 0-2-16,0 0 1 15,0 0 0-15,0 0 0 16,0 0 1-16,0 0-1 15,0 0 0-15,0 0 1 16,0 0-1-16,0 0-1 16,0 0 0-16,0 0 2 15,0 0-1-15,0 0 1 16,0 0-1-16,0 0 0 16,0 0 1-16,0 0-1 0,0 0 1 15,0 0-1-15,0 0 1 16,0 0-1-16,0 0-1 15,0 0 1-15,0 0 1 16,0 0 0-16,0 0-2 16,0 0 2-16,0 0-1 15,0 0 1-15,0 0 0 16,0 0-1-16,0 0 0 16,0 0 0-16,0 0 0 15,0 0 0-15,0 0 1 16,0 0 0-16,0 0-2 15,0 0 2-15,0 0-1 0,0 0 0 16,0 0 0-16,0 0 1 16,0 0-1-16,0 0-1 15,0 0 1-15,0 0 0 16,0 0 0-16,0 0 0 16,0 0 0-16,0 0 0 15,0 0 0-15,0 0 0 16,0 0 1-16,0 0-1 15,0 0 0-15,0 0 0 16,0 0 0-16,0 0-1 16,0 0 1-16,0 0 0 15,0 0 0-15,0 0-1 16,0 0 1-16,0 0 0 0,0 0 0 16,0 0 0-16,0 0-1 15,0 0 1-15,0 0 0 16,0 0-1-16,0 0 2 15,0 0-2-15,0 0 2 16,0 0-2-16,0 0 1 16,0 0 0-16,0 0 0 15,0 0 0-15,0 0 0 16,0 0 0-16,0 0 1 16,0 0-1-16,0 0 0 15,0 0 0-15,0 0 0 16,0 0 0-16,0 0 1 0,0 0-2 15,0 0 2-15,0 0-1 16,0 0 0-16,0 0 0 16,0 0 0-16,0 0 0 15,0 0 1-15,0 0-2 16,0 0 1-16,0 0 0 16,0 0 0-16,0 0 0 15,0 0 0-15,0 0-1 16,0 0 1-16,0 0 0 15,0 0 0-15,0 0 0 16,0 0 0-16,0 0 0 16,0 0 0-16,0 0 1 15,0 0-2-15,0 0 2 16,0 0-1-16,0 0 0 16,0 0 0-16,0 0-1 0,0 0 1 15,0 0 0-15,0 0 1 16,0 0-1-16,0 0 0 15,0 0 0-15,0 0 0 16,0 0 0-16,0 0 1 16,0 0-1-16,0 0 0 15,0 0 2-15,0 0-2 16,0 0-1-16,0 0 1 16,0 0 1-16,0 0-1 15,0 0-1-15,0 0 1 0,0 0 0 16,0 0 1-1,0 0-1-15,0 0 0 0,0 0 0 16,0 0-1-16,0 0 1 16,0 0 0-16,0 0 2 15,0 0-2-15,0 0 0 16,0 0 0-16,0 0 0 16,0 0-1-16,0 0 2 15,0 0-1-15,0 0 1 16,0 0-1-16,0 0 0 15,0 0 0-15,0 0 0 16,0 0 0-16,0 0 0 16,0 0 0-16,0 0 1 15,0 0-1-15,0 0 0 16,0 0 0-16,0 0 0 0,0 0-3 16,0 0 4-16,0 0-1 15,0 0 0-15,0 0 2 16,0 0-2-16,0 0-2 15,0 0 2-15,0 0 0 16,0 0 0-16,0 0 0 16,0 0 1-16,0 0-1 15,0 0-1-15,0 0 0 16,-1 0 2-16,1 0-1 16,-2 0 0-16,2 0-1 15,0 0 1-15,0 0 1 16,0 0-1-16,0 0 0 0,0 0-1 15,0 0 1-15,0 0 0 16,0 0 0-16,0 0 1 16,0 0-1-16,0 0 0 15,0 0 0-15,0 0 0 16,0 0 2-16,0 0-4 16,0 0 5-16,0 0-5 15,0 0 3-15,0 0-1 16,0 0 0-16,0 0-2 15,0 0 2-15,0 0 0 16,0 0 2-16,0 0-2 16,0 0 0-16,0 0 0 15,0 0-2-15,0 0 3 16,0 0-1-16,0 0 1 16,0 0-1-16,0 0-1 0,0 0 0 15,0 0 2-15,0 0 0 16,0 0-1-16,0 0 1 15,0 0-1-15,0 0-2 16,0 0 2-16,0 0 0 16,0 0 1-16,0 0-1 15,0 0 0-15,0 0 0 16,0 0-1-16,0 0 1 16,0 0 1-16,0 0 0 15,0 0-2-15,0 0 1 16,0 0 0-16,0 0 1 0,0 0-1 15,0 0 0-15,0 0-1 16,0 0 1-16,0 0 0 16,0 0 1-16,0 0-1 15,0 0 0-15,0 0-1 16,0 0-1-16,0 0 2 16,0 0 3-16,0 0-3 15,0 0 0-15,0 0 0 16,0 0-1-16,0 0-1 15,0 0 4-15,0 0-2 16,0 0 0-16,0 0 0 16,0 0 0-16,0 0-1 15,0 0 1-15,0 0-1 16,0 0 2-16,0 0-1 0,0 0 0 16,0 0 0-16,0 0-1 15,0 0 3-15,0 0-2 16,0 0 0-16,0 0-2 15,0 0 2-15,0 0 0 16,0 0 0-16,0 0-1 16,0 0 1-16,0 0-1 15,0 0 1-15,0 0-1 16,0 0 1-16,0 0-1 16,0 0-2-16,0 0 1 15,0 0 1-15,0 0-2 16,0 0 2-16,0 0 0 15,0 0-1-15,0 0 2 16,0 0 2-16,0 0-2 0,0 0 0 16,0 0 1-16,0 0-1 15,0 0 0-15,0 0 0 16,0 0-1-16,0 0 0 16,0 0 0-16,0 0 1 15,0 0-4-15,0 0 4 16,0 0-1-16,0 0 0 15,0 0-1-15,0 0-1 16,0 0-13-16,0 0-8 16,0 0-27-16,0 0-54 15,-7 2-69-15,-13-2-189 16,-8 0-357-16</inkml:trace>
  <inkml:trace contextRef="#ctx0" brushRef="#br0" timeOffset="223153.0243">15410 10906 765 0,'0'0'12'16,"0"0"21"-16,0 0 60 15,-87 8-15-15,86-8-35 16,1 0-24-16,0 3-17 16,4-3 3-16,26 0-1 0,15 0 28 15,11-3-7-15,7-12-11 16,-3 1-7-16,-9 0-1 16,-2-1-2-16,-15 6 3 15,-12 1-5-15,-11 5-1 16,-9 1 3-16,-2 2-3 15,0 0-1-15,-14 0-21 16,-25 5-40-16,-15 9 52 16,-8 2-10-16,1-2 11 15,5 0 8-15,6 0 0 16,6 0 5-16,13-3 4 16,12-5 4-16,14-4-3 15,5 2-10-15,12-2 0 16,31-2 0-16,25 0 42 15,18-8-21-15,7-8-12 0,-7 1-5 16,-19 5-4 0,-22 6 0-16,-21 4-32 0,-24 0-127 15,-14 11-166-15,-35 6-311 16</inkml:trace>
  <inkml:trace contextRef="#ctx0" brushRef="#br0" timeOffset="281591.2198">18726 14630 863 0,'0'0'17'0,"0"0"-17"16,0 0-3-16,0 0 3 16,0 0 13-16,0 0-4 15,0 0-9-15,-3 24-17 16,-3-7-17-16,1-1-157 0,5-10-373 15</inkml:trace>
  <inkml:trace contextRef="#ctx0" brushRef="#br0" timeOffset="283087.5506">18372 13544 274 0,'0'0'510'0,"-54"-101"-464"16,34 66 44-16,4 7 33 16,8 12-18-16,3 10-20 0,5 6-20 15,0 31-65-15,0 27 4 16,2 23 19-16,11 20 4 16,1 10-10-16,0-2-10 15,1-7 0-15,5-13-5 16,2-11 2-16,1-12-4 15,2-16-3-15,-1-15 1 16,-5-14-3-16,-7-12-3 16,-3-9 8-16,1-10 4 15,2-21 7-15,0-11-6 16,0-6-5-16,-6 3 5 16,-3 8-1-16,-1 8-3 15,-2 14-1-15,0 9 2 16,0 6-2-16,0 4-10 0,0 20-3 15,4 5 9-15,6 5 5 16,10-2-3-16,7-7-3 16,3-5-12-16,0-9-17 15,-4-7-6-15,-5-4 7 16,-6 0 23-16,-3-10 10 16,-8-6 0-16,-4-2 3 15,0-3-2-15,-1-1 0 16,-15-1 1-16,-8 3-2 15,-4 1 0-15,-11 6 0 16,-7 6-2-16,-2 7 1 0,-1 0-3 16,11 0 3-16,10 9-1 15,14-1-3-15,11 4 1 16,3-4-26-16,21-2-11 16,22-3-1-16,13-3 0 15,9 0-9-15,-1-6 15 16,-1-8-6-16,-2 0 32 15,0-3 10-15,-1-3 3 16,-8-1-3-16,-10 1 3 16,-15 6 10-16,-13 2 5 15,-13 1 21-15,-1 8 5 16,-18 3-14-16,-18 4-22 0,-15 19-8 16,-1 6 2-1,9 3 5-15,10 3-5 0,14 1 5 16,12-5-7-16,7 0 0 15,8-11 1-15,22-8-1 16,5-11 0-16,4-1 0 16,-1-8 0-16,-7-16-1 15,-5-3-1-15,-10-2 2 16,-3 3 0-16,-8 1 7 16,-1 8 2-16,-4 5 9 15,0 5-1-15,0 5 16 16,0 2-27-16,0 13-6 15,-6 23 0-15,-4 17 1 16,3 19 0-16,4 10 3 16,3 15 0-16,0 8-2 0,10 9 3 15,16 4 4-15,5-4-7 16,6-14 2-16,-6-20-4 16,-10-20 0-16,-14-19 1 15,-7-12 0-15,-32-5 2 16,-29-7-1-16,-20-6 2 15,-10-8 2-15,4-3-2 16,10-6 17-16,19-16 33 16,16-7-15-16,15-9-14 15,20-15-11-15,7-12-14 16,36-4-2-16,13-2-3 16,10 8-11-16,4 8-40 0,1 8-12 15,-4 8-15 1,-2 7-71-16,-8 3-135 0</inkml:trace>
  <inkml:trace contextRef="#ctx0" brushRef="#br0" timeOffset="283362.1216">19269 14328 941 0,'0'0'39'15,"0"0"112"-15,0 0-35 0,0 0-33 16,0 0-65 0,0 0-8-16,14-4-10 0,3 38 11 15,-5 4-1-15,-8 0-5 16,-1 0-4-16,-3-1 0 16,0-3 0-16,0-4-1 15,0-4-12-15,0-7-41 16,0-8-50-16,0-11-46 15,12 0-102-15,9-22 14 16,0-15-207-16</inkml:trace>
  <inkml:trace contextRef="#ctx0" brushRef="#br0" timeOffset="283624.005">19452 14350 283 0,'0'0'163'0,"0"0"-1"16,0 0 26-16,0 0-71 15,0 0-99-15,0 0-13 0,10 34 50 16,-5 7-22-16,2-3-12 15,5-8 2-15,6-4-7 16,1-9-4-16,1-8-6 16,1-9-1-16,-6 0 2 15,-2-4 2-15,-8-15 1 16,-5-3-3-16,0-5-1 16,-5 4-3-16,-16 0-3 15,-7 4 2-15,-2 5-1 16,-4 6 0-16,-2 4-2 15,3 4-2-15,5 0-14 16,9 0-74-16,11 0-64 16,8 0-138-16</inkml:trace>
  <inkml:trace contextRef="#ctx0" brushRef="#br0" timeOffset="283894.525">19697 13520 870 0,'0'0'54'0,"0"0"-6"16,-100-36 69-16,79 52-54 16,6 26-45-16,3 19 9 0,11 13-4 15,1 8-13 1,5-5-8-16,18-5 1 0,8-12-3 15,2-7 0-15,1-8-22 16,-7-11-28-16,-3-9-58 16,-5-11-67-16,-7-11-95 15,-3-3-260-15</inkml:trace>
  <inkml:trace contextRef="#ctx0" brushRef="#br0" timeOffset="284319.7878">19770 13885 650 0,'0'0'47'16,"0"0"75"-16,-2-75-29 0,20 58-30 15,6 4-18-15,4 12-26 16,2 1-11-16,-2 7 7 16,-5 19-10-16,-11 8-3 15,-11 3 0-15,-1 1-1 16,-4-4 10-16,-14-2-8 15,1-7 0-15,2-9-1 16,8-8 0-16,4-5-2 16,3-3 1-16,0 0 7 15,0-9 10-15,8-17-12 16,6-8-5-16,0-6 1 16,-2-2-1-16,-6-5-1 15,-2-1 0-15,-2 5 12 0,-2 11 1 16,0 13 25-16,0 10 10 15,0 9-3-15,0 9-45 16,0 25-2-16,-3 12 2 16,0 4 2-16,3-1-2 15,0-6 1-15,1-6-1 16,13-4-13-16,4-6-19 16,1-8-34-16,-1-6-45 15,-1-6-84-15,-4-7-153 16</inkml:trace>
  <inkml:trace contextRef="#ctx0" brushRef="#br0" timeOffset="284559.2681">20069 13617 414 0,'0'0'179'16,"0"0"-93"-16,0 0 45 15,97-53-66-15,-55 60-3 16,4 25-14-16,-5 18-14 15,-11 13-5-15,-11 9 2 16,-13 3 2-16,-6-5-7 16,0-6-10-16,-18-7-7 15,-6-6-4-15,-4-7-2 16,5-8-3-16,4-7-16 16,10-8-60-16,9-13-96 0,14-8-201 15</inkml:trace>
  <inkml:trace contextRef="#ctx0" brushRef="#br0" timeOffset="284742.6666">20705 13660 900 0,'0'0'16'16,"0"0"25"-16,0 0 50 15,0 0-52-15,0 0-28 16,110-68-9-16,-61 68-2 15,-7 0-42-15,-12 8-115 16,-21 7-149-16,-9 5-240 16</inkml:trace>
  <inkml:trace contextRef="#ctx0" brushRef="#br0" timeOffset="284886.6099">20787 13796 450 0,'0'0'84'0,"0"0"60"15,0 0-35-15,0 0-36 16,0 0 13-16,0 0-48 15,124 20-25-15,-64-33-13 16,-2-2-55-16,-6-2-153 16,-9-6-462-16</inkml:trace>
  <inkml:trace contextRef="#ctx0" brushRef="#br0" timeOffset="285337.2105">21421 13629 466 0,'0'0'264'16,"0"0"-252"-16,0 0 123 15,0 0-95-15,40-92-16 16,-3 60-9-16,-4-11-4 15,-3-5 6-15,-6-8 6 16,-8-5 5-16,-2-6-7 16,-5-9 4-16,-6-6 13 0,-2-7-6 15,-1 0-10-15,0 13 0 16,0 16 8-16,0 20-1 16,-1 20-1-16,-1 20 10 15,1 11-38-15,-4 28-2 16,1 20 2-16,1 15 2 15,3 9-1-15,0 1-1 16,19 1 6-16,3-8-4 16,2-7 2-16,0-7-3 15,2-9 0-15,1-11 1 16,-2-8-2-16,-3-10-5 16,-2-10-15-16,-3-5-47 15,0-9-42-15,1-1-97 16,-2-4-137-16</inkml:trace>
  <inkml:trace contextRef="#ctx0" brushRef="#br0" timeOffset="285786.627">21906 13349 404 0,'0'0'238'0,"0"0"-151"16,0 0 44-16,0 0-29 15,-15-81-30-15,24 74-30 16,3 4-17-16,1 3 0 15,1 0-8-15,0 13 3 0,-2 9-8 16,-1 4 5 0,-2 2-6-16,-2 0 0 0,1-6 0 15,-4-6-5-15,2-7-1 16,-5-5-2-16,1-4 1 16,2 0 21-16,2-12 71 15,5-13-69-15,2-9-26 16,-1 1 2-16,0-4 0 15,-1 3 4-15,-4-4 4 16,-2 6-2-16,-1 10 4 16,-1 8 8-16,-3 9 2 15,0 5-19-15,1 11-4 16,2 17-2-16,6 6 2 16,5 4 0-16,4-2 2 15,3-4-2-15,-2-2 0 0,2-4-2 16,-1-4 1-16,-4-3-9 15,2-5-14-15,-3-2-21 16,1-4-28-16,1-3-51 16,0-5-53-16,-3 0-113 15,-2 0-343-15</inkml:trace>
  <inkml:trace contextRef="#ctx0" brushRef="#br0" timeOffset="286068.4205">22571 12796 773 0,'0'0'69'0,"0"0"25"16,0 0 18-16,0 0-80 15,-96 83 23-15,77-6-9 16,9 6-18-16,7-1-6 16,3-7-12-16,0-7-9 15,13-7 4-15,9-9-5 16,2-11-5-16,1-9-21 16,4-12-41-16,0-11-61 15,0-9-91-15,0 0-194 16</inkml:trace>
  <inkml:trace contextRef="#ctx0" brushRef="#br0" timeOffset="286486.7551">22618 13215 650 0,'0'0'23'16,"0"0"106"-16,0 0-11 15,-16-80-34-15,33 74-40 16,7 6-35-16,4 0 1 15,0 5-7-15,-2 15-1 16,-10 5 4-16,-6 1-5 16,-8 1 1-16,-2-2 1 0,0-5-2 15,-8-6 1-15,1-5 0 16,3-5-1-16,2-3 0 16,2-1 5-16,0-1 4 15,0-16 9-15,12-7-14 16,-3-2-1-16,3-3 10 15,-2 0-2-15,-2 1 15 16,-2 2-3-16,-2 7 1 16,-2 6 4-16,-2 9 8 15,0 4 0-15,0 7-37 16,0 18-10-16,0 8 9 16,0 6 1-16,11-5 0 15,8 0-17-15,4-4-28 0,3-7-35 16,-6-5-51-16,-4-11-73 15,-3-7-116-15,-9 0-199 16</inkml:trace>
  <inkml:trace contextRef="#ctx0" brushRef="#br0" timeOffset="286720.7328">22929 12993 342 0,'0'0'49'15,"0"-122"68"-15,3 69 5 16,9 10-4-16,9 14-35 15,4 12-6-15,12 17-31 16,9 0-6-16,7 29-4 0,4 14-15 16,-7 13 2-1,-9 9-11-15,-18 10 0 0,-17 0-1 16,-6 1 2-16,-25-2-3 16,-12-3-2-16,-8-9-8 15,-10-4-2-15,-2-9-16 16,-7 1-81-16,0-6-102 15,-5-4-446-15</inkml:trace>
  <inkml:trace contextRef="#ctx0" brushRef="#br0" timeOffset="287037.4951">21446 14012 898 0,'0'0'27'0,"-108"9"63"16,105 0 30-16,22-5-72 16,57-1-20-16,46-3 34 15,41-4-36-15,25-14-23 16,5-3-2-16,1-2 1 16,-3 2 33-16,-13 1-14 15,-23 1 0-15,-31 0-11 16,-44 1-6-16,-35-1 0 15,-24 1-2-15,-16 3 0 16,-5 6-2-16,-13 4-14 16,-23 5-18-16,-10 5-57 0,-10 21-33 15,-8 6-116-15,-14 2-223 16</inkml:trace>
  <inkml:trace contextRef="#ctx0" brushRef="#br0" timeOffset="287365.9652">21501 14413 826 0,'0'0'8'16,"0"0"80"-16,0 0 36 16,0 0-13-16,0 0-76 15,0 0-27-15,11 26 14 16,1 35 10-16,-2 6-5 16,2-5-5-16,1-3-13 15,2-7-8-15,2-5 3 16,-1-5-4-16,4-7-1 15,-4-9-18-15,1-9-56 16,2-11-113-16,-1-6-153 0</inkml:trace>
  <inkml:trace contextRef="#ctx0" brushRef="#br0" timeOffset="287806.5074">21703 14740 838 0,'0'0'10'0,"0"0"55"16,0 0 92-16,-15-85-61 15,16 78-40-15,13 6-20 16,4 1-28-16,2 3-3 16,2 15 2-16,0 5-1 15,-4 8 2-15,-6-2 2 16,1-2 7-16,-7-8-5 0,-4-5-6 15,0-8 1-15,-2-4-5 16,2-2 4-16,-2 0 8 16,3-4 20-16,2-14 8 15,2-9-32-15,6-3-8 16,-1 1 1-16,3 3-3 16,-4 6 2-16,-1 6-2 15,-3 8 1-15,-4 6-3 16,0 0 1-16,2 6-4 15,1 17 5-15,0 5 3 16,1 4 0-16,-2 0 0 16,-1 2-3-16,2-5 1 0,2-5-1 15,1-5-6-15,2-7-24 16,6-10-58-16,4-2-94 16,3-11-45-16,3-18-194 15</inkml:trace>
  <inkml:trace contextRef="#ctx0" brushRef="#br0" timeOffset="288037.4734">22358 14248 787 0,'0'0'52'16,"0"0"83"-16,-118-39 16 16,75 54-60-16,4 24-16 15,12 16-8-15,10 13-24 0,13 9-12 16,4 3-17-16,9 0-6 15,13 2-4-15,4-4-4 16,4-7-2-16,5-9-7 16,3-16-35-16,4-14-43 15,4-14-72-15,-3-16-96 16,-3-2-164-16</inkml:trace>
  <inkml:trace contextRef="#ctx0" brushRef="#br0" timeOffset="288236.4245">22572 14578 856 0,'0'0'27'0,"0"0"128"15,0 0 12-15,0 0-47 0,0 0-108 16,0 0-6-16,-49 50 26 16,44 6-16-16,1 0-12 15,4 1-4-15,0-5-2 16,0-9-8-16,8-9-54 15,16-15-71-15,8-19-103 16,7-4-189-16</inkml:trace>
  <inkml:trace contextRef="#ctx0" brushRef="#br0" timeOffset="288487.1319">22774 14626 627 0,'0'0'97'0,"0"0"124"15,0 0-55-15,0 0-70 16,0 0-74-16,-82 4-9 0,76 36 0 15,6-2 0-15,1-2-7 16,23-4-2-16,6-11-3 16,4-9-1-16,0-12-5 15,-5 0 2-15,-7-12 1 16,-12-9 2-16,-10-1 2 16,0-5-2-16,-25 2-1 15,-9-1 1-15,0 2 0 16,1 4 0-16,4 1-4 15,6 2-56-15,2-1-196 0,7-5-516 16</inkml:trace>
  <inkml:trace contextRef="#ctx0" brushRef="#br0" timeOffset="288725.1063">22854 14175 1014 0,'0'0'71'0,"0"0"34"16,130-45-1-16,-57 49-45 16,9 33-28-16,-6 17-17 15,-13 11-12-15,-20 9 1 16,-25 4-1-16,-18 5-2 16,-9-4-4-16,-33 1-8 15,-21-1-18-15,-17-3-22 16,-15-3-39-16,-15-6-32 15,-13-9-86-15,-16-4-181 0</inkml:trace>
  <inkml:trace contextRef="#ctx0" brushRef="#br0" timeOffset="288987.2869">19858 15961 967 0,'0'0'11'0,"0"0"6"16,0 0 52-16,165 39 79 0,-6-73-46 16,52-12-43-1,44-4-28-15,24-1-10 0,21-5 3 16,7 1-8-16,-3 1-7 16,-11 3-9-16,-36 7-2 15,-46 11 2-15,-71 11-24 16,-74 13-61-16,-66 9-94 15,-91 0-68-15,-64 16-34 16,-56 13-101-16</inkml:trace>
  <inkml:trace contextRef="#ctx0" brushRef="#br0" timeOffset="289157.9928">21097 15746 276 0,'-346'75'365'16,"45"4"-75"-16,85-3-101 16,90-6-57-16,92-14-72 0,77-24-46 15,97-18 26-15,81-17-9 16,67-35-29-16,43-18 1 15,21-12-3 1,-1-2 12-16,-25 1-12 0,-29 5-12 16,-47 13-19-16,-61 12-115 15,-69 12-83-15,-69 12-168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7:11:14.972"/>
    </inkml:context>
    <inkml:brush xml:id="br0">
      <inkml:brushProperty name="width" value="0.05292" units="cm"/>
      <inkml:brushProperty name="height" value="0.05292" units="cm"/>
      <inkml:brushProperty name="color" value="#FF0000"/>
    </inkml:brush>
  </inkml:definitions>
  <inkml:trace contextRef="#ctx0" brushRef="#br0">2272 4389 516 0,'0'0'43'0,"0"0"62"15,0 0-6-15,0 0-9 16,0 0-11-16,7-73-5 16,-20 70-10-16,-11 1 0 15,-13 2-43-15,-14 0-8 16,-11 11-1-16,-7 9-6 15,-1 5-2-15,-3 5 0 16,6 2 1-16,7 0-1 16,23-5-4-16,16 0-5 15,19-1-1-15,2 3-4 16,18 0 5-16,18 3 5 16,7 0 1-16,8 3-1 0,1-3 0 15,2 1-3-15,-8-1 2 16,-3 0 1-16,-10 5-4 15,-9 5 2-15,-6 8-3 16,-14 11 0-16,-4 17-1 16,-12 9 6-16,-19 12 0 15,-9 12 1-15,-5 8-2 16,5-1 2-16,0-4-1 16,8-12 0-16,17-13-2 15,15-14 2-15,2-17-3 16,29-12 1-16,11-14 1 15,15-9 0-15,8-10-6 16,10-9-29-16,4-4-11 16,7-6-49-16,-7-12-51 0,-7-2-179 15</inkml:trace>
  <inkml:trace contextRef="#ctx0" brushRef="#br0" timeOffset="5235.7829">7314 5680 610 0,'0'0'76'16,"0"0"-1"-16,0 0 50 16,0 0-6-16,0 0-35 15,0 0-31-15,0 0-19 16,-68 0-11-16,68 0-12 15,0 0-11-15,0 0-7 0,2 0-9 16,26 0 16-16,15 0 3 16,18 0 34-16,11-2-24 15,-3-3-5-15,-5-5-8 16,-9 0 15-16,-10 1-10 16,-11 1 14-16,-14 1-7 15,-9 4 15-15,-8 1-1 16,-3 2 0-16,0 0-8 15,0 0-18-15,0 0-3 16,-10 0-61-16,-12 0-94 16,1 10-117-16,4-1-123 15</inkml:trace>
  <inkml:trace contextRef="#ctx0" brushRef="#br0" timeOffset="6092.3594">8720 5726 525 0,'0'0'187'15,"0"0"-166"-15,0 0 37 0,0 0 37 16,0 0-29-16,0 0-34 16,-24 0-20-16,24 0-5 15,0 0-7-15,8 0-7 16,26-2 7-16,23-3 21 16,19-4-11-16,4-1-6 15,-1 0 3-15,-8-1-7 16,-9-2 3-16,-7 0-3 15,-7-1 4-15,-11-2-2 16,-10 3-1-16,-11 3 5 16,-5-1 1-16,-7 4 10 15,-1 1 22-15,0 4-8 0,-1-2-12 16,-1 1-14-16,-1 0-5 16,2 0-4-16,-2 1-4 15,1 2-18-15,1 0-7 16,-2 0-1-16,0 0-16 15,0 0-54-15,3 0-69 16,4 0 41-16,7 0-39 16</inkml:trace>
  <inkml:trace contextRef="#ctx0" brushRef="#br0" timeOffset="8335.3554">10649 5643 688 0,'0'0'22'0,"0"0"41"16,0 0 44-16,0 0-1 16,0 0-48-16,0 0-19 15,-18-11-5-15,18 11-9 16,6-5-21-16,25-2 1 15,24 0 6-15,21-3-10 16,11 3 0-16,0 2 1 16,-10-1-1-16,-13 0 2 15,-12-2 1-15,-12 5-1 16,-11 0-3-16,-13 0 3 16,-7 3-3-16,-5 0 1 0,-4 0 1 15,0 0-2-15,0 0-10 16,0 0 0-16,-20 0-15 15,-15 9 19-15,-10 2 4 16,-2-2 4-16,1 2-4 16,5-3 5-16,7-1 1 15,3-3 3-15,9-2 6 16,11-1 1-16,4-1-1 16,7 0-3-16,0 0 0 15,0 0-3-15,3 0 1 16,27 0-6-16,17-7 13 0,14 0-13 15,2 1-1 1,-9 0-1-16,-11 3 2 0,-7-3-1 16,-3 2-1-16,-9 0 0 15,-8 2 1-15,-7 1-2 16,-6 1 4-16,-3 0-3 16,0 0 0-16,0 0-2 15,0 0 0-15,0 0 2 16,0 0-3-16,0 0-2 15,0 0 5-15,0 0-2 16,0 0 1-16,0 0 2 16,0 0-2-16,0 0 1 15,0 0 0-15,0 0 1 0,0 0 1 16,0 0-1 0,0 0 0-16,0 0-2 0,0 0 2 15,0 0 0-15,0 0 0 16,0 0-1-16,0 0 0 15,0 0-2-15,0 0 2 16,0 0 3-16,0 0-3 16,0 0 0-16,0 0 0 15,0 0 0-15,0 0 0 16,0 0 0-16,0 0 0 16,0 0 0-16,0 0 0 15,0 0 2-15,0 0-1 16,0 0 0-16,0 0-1 15,0 0 0-15,0 0 0 0,0 0-1 16,0 0 2-16,0 0-2 16,0 0 2-16,0 0-1 15,0 0 1-15,0 0-2 16,0 0 1-16,0 0 0 16,0 0 0-16,0 0 1 15,0 0-1-15,0 0 0 16,0 0-1-16,0 0 1 15,0 0 0-15,0 0 0 16,0 0 0-16,0 0 0 16,0 0 1-16,0 0-1 15,0 0-1-15,0 0 1 16,0 0 1-16,0 0 0 16,0 0-2-16,0 0 2 15,0 0-2-15,0 0 2 0,0 0-2 16,0 0 0-16,0 0 1 15,0 0 0-15,0 0-1 16,0 0 1-16,0 0 0 16,0 0 0-16,0 0 0 15,0 0 0-15,0 0 0 16,0 0 0-16,0 0 0 16,0 0 0-16,0 0 0 15,0 0 0-15,0 0 0 16,0 0 0-16,0 0 0 0,0 0-1 15,0 0 0-15,0 0 1 16,0 0 1-16,0 0 1 16,0 0-2-16,0 0 0 15,0 0 0-15,0 0 1 16,0 0 0-16,0 0 2 16,0 0-3-16,0 0 0 15,0 0 0-15,0 0 1 16,0 0-1-16,0 0 4 15,0 0-4-15,0 0 0 16,0 0 0-16,0 0 0 16,0 0 1-16,0 0-1 15,0 0 0-15,0 0 0 0,0 0 1 16,0 0-1-16,0 0 0 16,0 0 0-16,0 0 0 15,0 0 1-15,0 0-2 16,0 0 1-16,0 0 0 15,0 0 0-15,0 0 0 16,0 0 0-16,0 0-1 16,0 0 0-16,0 0 2 15,0 0-3-15,0 0 1 16,0 0 1-16,0 0 0 16,0 0 0-16,0 0 0 15,0 0 0-15,0 0 0 16,0 0 0-16,0 0 0 15,0 0-2-15,0 0 4 0,0 0-2 16,0 0 0 0,0 0-2-16,0 0 2 0,0 0-1 15,0 0 2-15,0 0 1 16,0 0-2-16,0 0-3 16,0 0 3-16,0 0 0 15,0 0-2-15,0 0 2 16,0 0 0-16,0 0 0 15,0 0-1-15,0 0 1 16,0 0 0-16,0 0 0 16,0 0-1-16,0 0 1 15,0 0 0-15,0 0 1 16,0 0-1-16,0 0 0 16,0 0 2-16,0 0-4 15,0 0 5-15,0 0-6 0,0 0 2 16,0 0 0-16,0 0-4 15,0 0-52-15,-22 0-157 16,-11 0-41-16</inkml:trace>
  <inkml:trace contextRef="#ctx0" brushRef="#br0" timeOffset="11633.8794">7704 7932 753 0,'0'0'20'16,"0"0"29"-16,0 0 46 16,0 0 35-16,0 0-57 15,0 0-23-15,0 0-22 16,-40-10-5-16,40 10-9 16,0 0-12-16,0-2 3 15,3 1-3-15,18-4 2 16,12-6 7-16,12 0-11 15,8-4 3-15,7-1-3 0,-1-1 2 16,1 2 0-16,-8 0-2 16,-13 4 2-16,-11 1-1 15,-13 5-1-15,-6 2 0 16,-8 0 2-16,1 3-1 16,-2-1-1-16,0-1 0 15,0 2-2-15,-4 0-9 16,-24 0-4-16,-13 11 15 15,-10 3 2-15,-1 2 0 16,3 0 0-16,9-2 3 16,7-1 1-16,11-6-2 15,9 0-1-15,11-5-3 16,2-2-1-16,0 0 1 0,0 0 5 16,0 0 0-16,0 0 2 15,18-1 0-15,19-10 0 16,10-6-2-16,12 3-4 15,-7 2-1-15,-6-1 0 16,-7 6 5-16,-9 2-4 16,-11 2-1-16,-10 2 0 15,-5 1 1-15,-4 0-1 16,0 0 2-16,0 0 0 16,0 0 4-16,0 0-1 15,0 0-1-15,0 0-3 16,0 0-1-16,0 0 1 15,0 0 0-15,0 0 3 0,0 0 2 16,0 0 6-16,0 0 2 16,0 0-7-16,0 0-2 15,0 0 3-15,0 0-7 16,0 0 4-16,0 0-3 16,0 0 3-16,0 0-2 15,0 0 4-15,0 0-1 16,0 0-1-16,0 0 1 15,0 0-3-15,0 0 0 16,0 0-3-16,0 0 0 16,0 0 0-16,0 0-10 15,0 1-81-15,0 5-184 16,8-6-205-16</inkml:trace>
  <inkml:trace contextRef="#ctx0" brushRef="#br0" timeOffset="13721.2469">9400 7797 379 0,'0'0'142'16,"0"0"-41"-16,0 0 40 15,0 0-42-15,0 0-40 16,0 0-13-16,-16 0 2 16,10 0-9-16,3 0 1 15,1 0-1-15,2 0-9 0,0 0-9 16,0-1-7-16,0 0-5 16,5-2-8-16,32-3 1 15,26-2 33-15,32-4-10 16,18 1 0-16,3 2-21 15,-3 3 6-15,-6 1-5 16,-7-2-5-16,-7 1 1 16,-18 2-1-16,-12 1-14 15,-22-2 7-15,-18 2 0 16,-12-1 7-16,-8 4 3 16,-3-1 4-16,0 1 1 15,0 0-8-15,0 0-5 16,0 0-33-16,-10 0-40 15,-17 0-74-15,-17 4-21 0,-10 8-15 16,-2-2-43-16,-2 0-20 16,1 1 112-16,4-3 139 15,0 0 19-15,2 1 55 16,-1 0 89-16,-1 1-42 16,-5 1-7-16,1-1 20 15,-2 0-34-15,7-1-12 16,12-2-19-16,13-4-6 15,11 0-10-15,10-3-23 16,6 0-11-16,0 0 5 16,0 0-5-16,6 0-16 15,25 0 2-15,26-10 28 16,26-5-14-16,14 1 3 0,6 2-8 16,6 3-8-16,-4 2-2 15,-1 0-4-15,-6 0 0 16,-8-4-1-16,-11-2 0 15,-14-1 2-15,-16 0 4 16,-18 4-5-16,-14 2 0 16,-10 3 6-16,-7 3 10 15,0-3 3-15,0 1 1 16,-14 2-20-16,-22-1-21 16,-19 3-23-16,-14 0 23 15,-8 8 10-15,-3 3 10 16,-8-1 1-16,4 2 2 15,3-2 12-15,16 2-6 16,19-3 18-16,21 0-1 0,11-3-7 16,8-2-17-16,6-3 3 15,0-1-8-15,0 2-1 16,6-2-11-16,30 0 16 16,33-7 23-16,30-9 0 15,19-1-5-15,2 2-14 16,-9 1-4-16,-11 4 2 15,-16 0-2-15,-10 2 1 16,-20 3 2-16,-19 3-3 16,-15-1 2-16,-12 3 4 0,-6 0 0 15,-2 0 19 1,0 0 7-16,0 0-12 0,0 0-17 16,0 0-3-16,0 0-2 15,0 0-2-15,0 0 4 16,0 0 0-16,0 0 0 15,0 0 3-15,0 0-3 16,0 0 1-16,0 0 3 16,0 0-4-16,0 0 2 15,0 0-2-15,0 0 0 16,0 0 2-16,0 0-1 16,0 0 1-16,0 0 0 15,0 0 0-15,0 0 1 16,0 0-1-16,0 0-2 15,0 1 1-15,0-1-1 0,0 0 1 16,0 0-1-16,0 0 1 16,0 0-1-16,0 0 0 15,0 0 0-15,0 0-1 16,0 0 1-16,0 0 0 16,0 0 3-16,0 0-3 15,0 0 4-15,0 0-3 16,0 0 0-16,0 0 1 15,0 0-2-15,0 0 1 16,0 0-1-16,0 0 0 16,0 0 0-16,0 0 0 15,0 0 0-15,0 0 1 0,0 0 0 16,0 0-1 0,0 0 0-16,0 0 0 0,0 0 0 15,0 0 0-15,0 0 0 16,0 2-1-16,0-2 1 15,0 0 0-15,0 0 0 16,0 0 1-16,0 0-1 16,0 0 0-16,0 0 1 15,0 0-1-15,0 0 1 16,0 0-1-16,0 0 1 16,0 0-1-16,0 0 1 15,0 0-1-15,0 0 1 16,0 0-1-16,0 0 0 0,0 0 0 15,0 0-8-15,0 1-65 16,8 2-120-16,22-3-234 16</inkml:trace>
  <inkml:trace contextRef="#ctx0" brushRef="#br0" timeOffset="15120.0743">13653 7879 567 0,'0'0'134'16,"0"0"-72"-16,-93 3 43 16,83-2 30-16,5-1-52 0,5 0-15 15,0 0-30 1,0 0 12-16,0 0 4 0,0 0-4 16,8 0-12-16,32 0-5 15,30-8-4-15,30 0-18 16,16-1-7-16,1 4 1 15,-8-2-5-15,-11 1 0 16,-16-1 0-16,-18 3 1 16,-21 2-1-16,-23-1 4 15,-14 0-4-15,-6 3 5 16,0 0-5-16,0 0-1 16,-18 0 1-16,-27 0 0 15,-20 0 1-15,-22 0 1 16,-8 3-2-16,-8 4 0 15,0 1 0-15,7-1 1 0,17-3-2 16,26 2 2-16,23-4 7 16,15 0-3-16,14-2-2 15,1 0 2-15,0 0 6 16,0 0-7-16,1 0 8 16,34 0-11-16,28-7 3 15,25-2 5-15,17 1-4 16,-7 1-3-16,-13 2-2 15,-13-2-5-15,-11 3 5 16,-12-2 3-16,-16 2-2 16,-15 0 0-16,-12 2 1 15,-6 2 5-15,0 0 3 0,0 0 3 16,0 0-4-16,0 0-5 16,0 0-2-16,0 0-2 15,0 0-1-15,0 0-3 16,0 0 4-16,0 0-4 15,0 0 2-15,0 0-5 16,0 0-12-16,-6 0-24 16,-10 10-78-16,-4 4-14 15,5-5-221-15</inkml:trace>
  <inkml:trace contextRef="#ctx0" brushRef="#br0" timeOffset="16036.9934">17037 7816 886 0,'0'0'15'0,"0"0"29"16,-94 0 84-16,85-3-10 16,9 1-56-16,0 1-26 15,0-5-18-15,13 5-6 16,41-3-9-16,37-3 50 15,35-2-11-15,20 1-25 16,5 1-1-16,-13-1-14 16,-19 2 1-16,-21-2 0 15,-23 2-3-15,-25-2 1 0,-22 3-1 16,-15-1 0-16,-11 3 13 16,-2 3-2-16,0-3-9 15,-16 1 2-15,-25 0-4 16,-26 2-16-16,-24 0 7 15,-16 7 2-15,-1 4 6 16,4 5-3-16,12 0 4 16,20-2 0-16,23-3 1 15,23-4-1-15,19-4 0 16,7-3-2-16,0 1-7 16,28-1 0-16,32 0 9 15,31 0 28-15,28-2-9 16,13-10-12-16,-4 0 1 0,-6 1-6 15,-19 0-1 1,-28 3-2-16,-28 2-2 0,-29-1 2 16,-16 1 1-16,-2 2-15 15,-34-4-26-15,-18 5-100 16,-16 3-2-16,-5 0-90 16,-4 0-250-16</inkml:trace>
  <inkml:trace contextRef="#ctx0" brushRef="#br0" timeOffset="26757.0859">9200 8176 461 0,'0'0'2'16,"0"0"54"-16,0 0 61 15,-4-86-7-15,4 71-32 16,0 8 13-16,0 3-14 16,0 4-31-16,0 0-9 15,0 0-32-15,7 3-5 16,4 23-11-16,6 9 11 16,6 5 17-16,4 0-10 15,0-8 13-15,1-3-5 16,-1-7-4-16,0-5 2 0,-5-5-4 15,-5-5 1-15,-7-6 7 16,3-1 11-16,8-5 36 16,9-15 17-16,10-6-52 15,4-5-1-15,3-4-14 16,1-3 4-16,1-2-9 16,-5 8-7-16,-10 12 2 15,-13 12-6-15,-5 8 2 16,1 5-8-16,8 19 3 15,9 6 5-15,3-2 5 16,2 2-4-16,2-5-2 16,5-5 4-16,2-3 0 15,-1-9-3-15,-7-6 3 0,-2-2-2 16,-7 0 4 0,0-12-1-16,2-6 8 0,-2-7 2 15,4-5-6-15,5-8 3 16,12-8-4-16,9 0-6 15,4 5 0-15,-7 14-1 16,-12 15-2-16,-9 12-5 16,-5 0 5-16,-7 15-1 15,4 18-3-15,0 5 6 16,3 4 0-16,5-1 0 16,2-4 0-16,1-9 2 15,1-5 0-15,-2-7 4 0,2-11-5 16,3-5 6-16,3 0-2 15,2-9-2 1,-3-8-1-16,-3-3-2 0,-11 0-4 16,-11 2-18-16,-6 6-32 15,-11 4-46-15,-4 5-85 16,-4 1-233-16</inkml:trace>
  <inkml:trace contextRef="#ctx0" brushRef="#br0" timeOffset="43136.8514">19898 6324 714 0,'0'0'53'15,"0"0"-53"-15,0 0 86 16,0 0 1-16,0 0-21 15,0 0-20-15,0 0-46 16,45-32 0-16,5 32 0 16,18 0-1-16,17 0-2 15,19 0 3-15,15 0 6 16,14 0-6-16,-2 0-2 16,-4-4 0-16,-13-4 4 15,-20 3 1-15,-19-2-1 16,-15 0-1-16,-17 1 7 15,-11 0-8-15,-10 3 0 0,-9-1 1 16,-4 3 1-16,-4 0 3 16,-4 1-1-16,-1 0-4 15,0 0-2-15,0 0 1 16,0 11-6-16,0 7 7 16,2 6 8-16,1 7-5 15,0 3-1-15,3 8 0 16,6 8 3-16,1 6-5 15,8 9 1-15,3 2 1 16,0 2-2-16,1 1-1 16,-2-3 1-16,-7 0 5 15,-2-1-5-15,1-8-4 0,-4-4 4 16,1 0-1 0,-3-4 1-16,-3 0-5 0,-5-2 4 15,-1-4 1-15,0-5 0 16,0-6 0-16,-7-5 0 15,-14-5 0-15,-13 0 0 16,-15-4 7-16,-24 0 1 16,-32-2-3-16,-38 0-5 15,-35-7-70-15,-14-8-154 16,4-2-457-16</inkml:trace>
  <inkml:trace contextRef="#ctx0" brushRef="#br0" timeOffset="47633.9662">10798 10543 700 0,'0'0'22'0,"0"0"3"16,0 0 66-16,0 0-18 0,0 0-6 15,0 0-49-15,0 0-13 16,119 18 34-16,24-18-19 16,32-2-1-16,20-8 1 15,21-3-6-15,19 2-14 16,0 1 0-16,-12 5 0 16,-34 0 0-16,-40 3 8 15,-42-1-8-15,-38-2 1 16,-34 3-3-16,-23-4 4 15,-12-1-4-15,-17 0-7 16,-28 1-64-16,-16 0 16 16,-6 6 15-16,-6 0-14 0,0 3-10 15,-8 13-20 1,-14 7-72-16,-16 2-33 0</inkml:trace>
  <inkml:trace contextRef="#ctx0" brushRef="#br0" timeOffset="47911.6968">11238 10779 355 0,'0'0'98'16,"-120"40"16"-16,95-30-26 16,19-3-31-16,9-7-36 15,39 0 26-15,31 0 102 16,33-6-112-16,25-14-7 16,30-5-13-16,27-3-1 15,19-2-1-15,2 4-2 16,-19 1-6-16,-26 6 0 15,-33 1 1-15,-34 5-2 0,-28 4-6 16,-32 1 0-16,-19 3 0 16,-15 1 3-16,-3 3-3 15,0 1-12-15,-5 0-56 16,-18 0-61-16,-14 2 15 16,-5 12-34-16,-2-1-30 15,-2-4-167-15</inkml:trace>
  <inkml:trace contextRef="#ctx0" brushRef="#br0" timeOffset="212420.2146">4772 6475 395 0,'0'0'67'15,"0"0"48"-15,0 0-49 16,0 0-6-16,0 0-2 15,0 0 10-15,73-75-9 16,-67 74-7-16,-6 1-10 16,0 0 5-16,-36 0-8 0,-37 3-5 15,-39 11-24-15,-26 2-10 16,-6-3 8-16,9 1-2 16,11-2 2-16,12 0 2 15,18-2-1-15,24 0-6 16,23-4 1-16,25-2-4 15,19-2 3-15,0 3-6 16,3 1-2-16,0 2 3 16,0 5 1-16,0 5 1 15,0 7 4-15,0 9-2 16,6 4 1-16,-3 3 3 16,-1 10-2-16,-2 9 7 15,0 18 10-15,-5 19 7 16,-16 17 4-16,-13 21 4 0,-8 17-16 15,-11 11 0-15,6-3-5 16,10-8-12-16,23-14-1 16,14-17 1-16,33-14 3 15,32-23-3-15,44-21-2 16,33-17-1-16,38-13 0 16,24-15-33-16,8-11-52 15,1-7-56-15,0-18-141 16</inkml:trace>
  <inkml:trace contextRef="#ctx0" brushRef="#br0" timeOffset="213655.1396">20557 5900 554 0,'0'0'33'16,"0"0"-4"-16,0 0 26 15,0 0 43-15,0 0-61 16,0 0-13-16,164-23 1 16,2 37-14-16,26-2-2 15,19 9-3-15,-4 1 1 0,-13 3-7 16,-17 1 2-16,-32-7-2 16,-30-9 3-16,-39-2 0 15,-34-6 0-15,-24-2 7 16,-17 0 41-16,-1 0 61 15,-7-12-83-15,-19-1-27 16,-10 2 9-16,-4 8-6 16,-2 3 2-16,2 9 2 15,2 23-9-15,0 17 0 16,5 18-1-16,4 23-1 16,8 16 2-16,9 13 0 0,10 9 3 15,2 7-2 1,18-2 0-16,12-1 0 0,-3-2-1 15,-2-3 0 1,-12 2 0-16,-11-1 0 0,-2-1 2 16,-21 3-2-16,-10 1 0 15,-5-2 0-15,-1-1 2 16,4-5-1-16,3-10 2 16,5-8 6-16,4-18 6 15,-4-14-3-15,-14-17-3 16,-35-15 0-16,-39-15-2 15,-49-14-2-15,-51-12-1 16,-44-1-4-16,-41-22 0 16,-30-1-2-16,-8 4 1 0,18 11-15 15,45 9-36-15,58 6-33 16,50 23-82-16,43 3-152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1:11.165"/>
    </inkml:context>
    <inkml:brush xml:id="br0">
      <inkml:brushProperty name="width" value="0.05292" units="cm"/>
      <inkml:brushProperty name="height" value="0.05292" units="cm"/>
      <inkml:brushProperty name="color" value="#FF0000"/>
    </inkml:brush>
  </inkml:definitions>
  <inkml:trace contextRef="#ctx0" brushRef="#br0">21622 7795 299 0,'0'0'65'0,"0"0"-7"15,15-80-8-15,-8 63 34 16,-1 5 2-16,-3 5-34 15,-1 6 4-15,-2 1-18 16,0 0-38-16,0 8-1 16,-5 17 1-16,-10 6 15 15,1 4-1-15,4-8-1 16,6-4-12-16,4-9 2 16,5-8-3-16,33-6 5 15,30-14 5-15,33-27 7 16,36-19-10-16,24-11-5 15,10-13 5-15,10-6-5 16,-1-4 3-16,1-4-2 16,-7 5-3-16,-19 6 5 15,-24 17-11-15,-42 19 4 0,-39 19 0 16,-30 23-6 0,-20 9-8-16,-17 14-52 0,-25 21 42 15,-21 8-13-15,-14 5-42 16,-11 11-51-16,-11 5 8 15,-7 6-163-15</inkml:trace>
  <inkml:trace contextRef="#ctx0" brushRef="#br0" timeOffset="431.8811">21725 8047 255 0,'0'0'28'0,"0"0"17"15,0 0 2-15,0 0-7 16,0 0 5-16,0 0-22 16,-1-58 3-16,1 58-26 15,0 11 3-15,0 9 25 16,-5 5 0-16,-1-5-1 15,2-3-1-15,1-6-13 16,3-6 1-16,0-3 8 16,7-2-8-16,25-7 41 0,23-25-16 15,27-14-15-15,30-11-17 16,25-11-6-16,18-8 1 16,17-6 4-16,17-5-6 15,9-9 4-15,11-3-1 16,-12 5-3-16,-26 15-4 15,-45 22 2-15,-49 25-19 16,-41 19-29-16,-34 13-33 16,-8 7-83-16,-39 21 125 15,-19 8-124-15</inkml:trace>
  <inkml:trace contextRef="#ctx0" brushRef="#br0" timeOffset="23397.0367">21950 6974 672 0,'0'0'23'0,"0"0"-10"15,0 0-13-15,0 0-9 16,0 0 9-16,0 0 15 16,0 0 3-16,72 40-5 0,-63-16-9 15,-4 2-3 1,-1-5 1-16,-4-3 1 0,1-6 2 15,4-5-2-15,7-7-3 16,24-10 1-16,26-34 8 16,36-25 6-16,28-18-1 15,23-12-10-15,21-9 11 16,21-5-2-16,11-3-10 16,2 3 0-16,-19 13-1 15,-36 25 0-15,-49 27-2 16,-45 24-4-16,-37 21-17 15,-18 3-238-15,-18 30 190 0,-27 12-72 16</inkml:trace>
  <inkml:trace contextRef="#ctx0" brushRef="#br0" timeOffset="27449.1889">3347 4349 406 0,'0'0'9'0,"0"0"0"15,0 0 33-15,0 0 21 16,0 0 24-16,0 0-46 16,-80-72-3-16,46 66-21 15,-7 1-2-15,-18 3 12 16,-14 2-14-16,-10 0-5 16,-5 0-3-16,-4 13 1 15,-5 3 13-15,2 7-11 16,0 6 0-16,8 7 0 15,7 5-4-15,3 3-2 0,4 5 11 16,3 8 1-16,7 8-11 16,5 6 5-16,7 8 0 15,4-1-6-15,9 6-1 16,8 1 1-16,7 2-2 16,8 5 0-16,7 0-2 15,7-2 1-15,1 2-1 16,0-3 2-16,13 1 0 15,12 1 0-15,6-3-6 16,4-2 6-16,10-10 0 16,4-10-1-16,12-8 1 15,8-8-4-15,10-9 2 0,4-6 0 16,6-12-1-16,10-8-1 16,10-15-4-16,11 0 8 15,2-17-6-15,1-12 0 16,-6-7 1-16,-7-8 1 15,-7-9-14-15,-3-7 15 16,-10-10-11-16,-7-11 11 16,-10-3 3-16,-6-4 3 15,2-2-1-15,3-1 1 16,4-3 14-16,-6-3-4 16,-6 2 9-16,-10-1-13 15,-15 1 14-15,-14-1 9 16,-12-1-12-16,-13-2 4 0,-29 7-12 15,-33 11-7-15,-36 13-1 16,-26 15-4-16,-22 15-1 16,-27 15-10-16,-18 12-1 15,-30 11-24-15,-20 15-34 16,9 12-45-16,16-2-163 16</inkml:trace>
  <inkml:trace contextRef="#ctx0" brushRef="#br0" timeOffset="30816.4186">1471 7165 873 0,'0'0'2'0,"0"0"19"15,0 0 73-15,0 0-45 16,0 0-29-16,85-87-12 15,-35 40-5-15,14-6 0 16,1-4-1-16,2-9 4 16,8-9 2-16,8-9-1 15,2 0 14-15,-1 4-5 16,-7 7-3-16,-14 14-3 16,-15 14 1-16,-17 14-4 15,-11 11-6-15,-12 9-1 16,-6 9 2-16,-2 2 1 15,-2 0-3-15,-20 4-25 0,-3 11-10 16,1 3-27-16,1 1-5 16,4-3-35-16,8-5-4 15,-2-6-60-15,3-5-34 16</inkml:trace>
  <inkml:trace contextRef="#ctx0" brushRef="#br0" timeOffset="31131.4678">2036 6246 929 0,'0'0'14'16,"0"0"38"-16,0 0 48 16,0 0-46-16,0 0-41 15,0 0-13-15,-46 20-5 16,64-14 4-16,10-4-1 15,17-2 2-15,15-13 3 16,7-14 7-16,10-3 3 16,-5 0-4-16,-5 7-1 15,-9 5-6-15,-15 10 2 16,-18 7-4-16,-15 1 0 16,-10 30-1-16,-21 26-8 0,-27 29 9 15,-19 22 6 1,-7 13-6-16,-2-1-19 0,4-6-145 15,-1-14-214-15</inkml:trace>
  <inkml:trace contextRef="#ctx0" brushRef="#br0" timeOffset="33248.2757">17631 10376 792 0,'0'0'0'0,"0"0"0"0,0 0 19 16,-82-9 38-16,82 9 20 15,0 0-77-15,16 0-14 16,32 0 2-16,31 0 12 16,36-15 28-16,40-9-8 15,28-5-5-15,22 2-13 16,2-1 9-16,-8 6-8 15,-19-1 2-15,-26 2-3 16,-19 3 5-16,-27-2-6 16,-25 3-2-16,-23 0-1 15,-24 6-6-15,-19 5 8 0,-12 3 0 16,-5 1 7-16,0 2-1 16,-5 0-6-16,-27 0-1 15,-16 2-34-15,-16 10-73 16,-8 0-45-16,-2 0-193 15</inkml:trace>
  <inkml:trace contextRef="#ctx0" brushRef="#br0" timeOffset="33533.0149">17944 10447 604 0,'0'0'98'0,"0"0"-93"0,-85 13 15 15,85-9 41-15,25-4-24 16,42 0-11-16,41 0-26 16,38-17 21-16,30-2-4 15,8 1-4-15,2-3 12 16,-6 1-4-16,-10-1-11 16,-13-1-7-16,-27 1 0 15,-27 4 0-15,-37 4-4 16,-29 3 1-16,-27 6-25 15,-10 4-17-15,-30 0-28 16,-19 4-136-16,-20 11-94 16</inkml:trace>
  <inkml:trace contextRef="#ctx0" brushRef="#br0" timeOffset="37534.8981">3488 4274 480 0,'0'0'14'15,"-80"-36"28"-15,31 22 33 16,-7 0 13-16,-8 8-29 16,-2 2-21-16,-4 4 10 15,-6 0-12-15,-4 21 0 16,-6 11-23-16,-5 11-11 15,0 16 2-15,3 15 0 16,3 20 6-16,9 20-2 16,11 12 4-16,9 14-1 0,6 7-2 15,12-4-8 1,8-5 3-16,11-7 0 0,16-15-4 16,3-9-1-16,17-10-1 15,26-18-1-15,21-16 3 16,27-26-9-16,34-28 6 15,32-16 3-15,26-44 12 16,17-20-11-16,-1-15 1 16,-13-6-2-16,-27-1 6 15,-30-7-4-15,-41-7 5 16,-39-4 12-16,-45 0-4 16,-32-5 36-16,-52 2 5 0,-34-1-34 15,-26 5-22 1,-17 8 0-16,-14 10-8 0,-5 20-26 15,-3 23-31-15,6 34-50 16,-2 23-80-16,-6 48-91 16,-2 27-28-16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1:55.916"/>
    </inkml:context>
    <inkml:brush xml:id="br0">
      <inkml:brushProperty name="width" value="0.05292" units="cm"/>
      <inkml:brushProperty name="height" value="0.05292" units="cm"/>
      <inkml:brushProperty name="color" value="#FF0000"/>
    </inkml:brush>
  </inkml:definitions>
  <inkml:trace contextRef="#ctx0" brushRef="#br0">19958 5453 599 0,'0'0'49'16,"0"0"-16"-16,0 0 46 0,0 0-28 15,0 0-19 1,0 0-4-16,0 0-6 0,-11-67-14 15,11 70-8-15,0 19 4 16,-3 13-3-16,-7 6 29 16,-1 2-15-16,0-6-9 15,6-9-5-15,5-8 1 16,0-6-1-16,0-9-1 16,16-5 0-16,19-5 6 15,24-24 4-15,26-17 3 16,18-5 0-16,15-7-10 15,3-2 0-15,-4 0-3 16,-10-1 0-16,-12 2 0 16,-16 7 1-16,-19 10-1 0,-24 15 0 15,-17 13 2-15,-15 10-2 16,-4 4 5-16,0 0-5 16,-17 16-28-16,-22 17-30 15,-15 12 21-15,-11 8-102 16,-10 5-87-16,-7-4-43 15</inkml:trace>
  <inkml:trace contextRef="#ctx0" brushRef="#br0" timeOffset="430.5064">19995 5695 368 0,'0'0'94'16,"0"0"-40"-16,0 0-15 16,0 0 1-16,0 0-24 15,0 0-16-15,0-3 0 16,-2 28 9-16,-4 4 7 16,2-3-1-16,0-2-2 15,4-7-11-15,0-7-1 16,0-8 3-16,11-2-1 15,24-12 26-15,23-19 40 16,25-13-39-16,16-6-12 0,14-6-7 16,6 0 1-1,1-2-3-15,-6-1 1 0,-4 2-7 16,-15-1 1-16,-11 5-3 16,-17 5 1-16,-15 13 1 15,-21 11-1-15,-18 11-1 16,-5 8 1-16,-8 5 11 15,0 0-13-15,0 0-1 16,0 0-46-16,-12 8-51 16,-1 9 11-16,-5 2-66 15,3-1-42-15,-5-1-69 16</inkml:trace>
  <inkml:trace contextRef="#ctx0" brushRef="#br0" timeOffset="8849.2094">12795 15078 796 0,'0'0'6'0,"0"0"-7"16,0 0 1-16,0 0-17 15,0 0 10-15,0 0 7 16,15 75 6-16,-2-55-5 16,-2-3 7-16,1-7 0 15,-3-3 3-15,-4-5 6 16,5-2-1-16,8 0 20 16,14-12 17-16,28-22 0 0,31-21-25 15,27-22-13 1,19-21-7-16,10-9-7 0,6-7 6 15,9 1-4-15,1 7-1 16,-6 11 2-16,-25 24-4 16,-46 24-3-16,-37 22 2 15,-39 16 2-15,-10 9-2 16,-33 6-81-16,-16 24-13 16,-12 10-7-16,-8 9-145 15,1 0-67-15</inkml:trace>
  <inkml:trace contextRef="#ctx0" brushRef="#br0" timeOffset="9263.9613">13110 15233 55 0,'0'0'607'16,"0"0"-589"-16,0 0 49 16,0 0-11-16,0 0-40 15,0 0-16-15,-9-29-14 16,9 70 14-16,-12 9 12 16,-4 0-4-16,3-7 7 15,4-14-12-15,9-10-2 0,0-14 0 16,28-5 5-16,30-29 5 15,33-31 48-15,26-22-32 16,15-18-18-16,8-16 1 16,3-2 8-16,2-6 11 15,0 7-17-15,-7 17-9 16,-22 21 0-16,-28 22-2 16,-35 25-1-16,-26 18-3 15,-17 9-3-15,-9 5-2 16,-1 0-78-16,0 10-5 15,0 13 13-15,-22 5-89 16,-15 3-14-16</inkml:trace>
  <inkml:trace contextRef="#ctx0" brushRef="#br0" timeOffset="10413.4203">276 14682 429 0,'0'0'34'0,"0"0"42"16,0 0 22-16,0 0-90 0,0 0-7 15,0 0-1 1,0 9 4-16,0 4-1 0,0-5-3 15,0-1 0-15,0-6 2 16,0-1-1-16,8 0 0 16,7-1 8-16,13-19 37 15,17-8-24-15,11-9-10 16,7-4-2-16,1-4-1 16,-1-1-5-16,-2-1 0 15,-3 0-2-15,-7 3 0 16,-8 10-2-16,-12 9-1 15,-14 14 0-15,-12 7-6 0,-5 4-45 16,0 2-106 0,-20 20 47-16,-10 2-37 0</inkml:trace>
  <inkml:trace contextRef="#ctx0" brushRef="#br0" timeOffset="10713.9081">360 14830 394 0,'0'0'6'0,"0"0"-6"16,0 0 9-16,-29 92 5 16,25-73-4-16,4-7 2 15,0-6-8-15,0-4 1 0,10-2 4 16,16-14 47-16,15-20 8 15,16-9-54-15,14-10-1 16,7-1-3-16,-3-1-3 16,-2 4 1-16,-7 1-4 15,-7 2 3-15,-9 8-3 16,-13 8 0-16,-7 13-31 16,-14 9-98-16,-16 9-220 15</inkml:trace>
  <inkml:trace contextRef="#ctx0" brushRef="#br0" timeOffset="26413.7884">12853 14824 616 0,'0'0'11'15,"0"0"-4"-15,0 0 33 16,0 0 13-16,0 0-36 16,0 0-17-16,0 0 0 15,0 0 0-15,-19-16-2 16,19 16 2-16,0 0 0 15,0 0 2-15,0 0 4 16,-2 0 11-16,2 0 7 16,0 0 4-16,0 0-5 15,0 0-12-15,0 0-3 0,0 4-8 16,0 8-1 0,0 5 1-16,0 0 5 0,0 4-4 15,2-6 1-15,7-4-2 16,1-3 5-16,5-5-4 15,11-3 9-15,18-8 13 16,17-23 22-16,11-7-16 16,8-4-14-16,0-1-6 15,-3 1-4-15,-4-2-2 16,-1-3-2-16,-2 1 3 16,-10 4-1-16,-11 9-3 15,-17 12 0-15,-15 10-5 16,-11 7 2-16,-4 3-6 0,-2 1-25 15,0 0-39 1,0 10-43-16,-15 19 64 0,-15 9-137 16,-18 6-152-16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29:47.660"/>
    </inkml:context>
    <inkml:brush xml:id="br0">
      <inkml:brushProperty name="width" value="0.05292" units="cm"/>
      <inkml:brushProperty name="height" value="0.05292" units="cm"/>
      <inkml:brushProperty name="color" value="#FF0000"/>
    </inkml:brush>
  </inkml:definitions>
  <inkml:trace contextRef="#ctx0" brushRef="#br0">10104 5474 501 0,'0'0'40'0,"0"0"63"16,0 0 7-16,0 0-25 15,-95-19-30-15,68 19-23 16,2 4-13-16,7 7 10 15,7 3-11-15,8 0-6 0,3-1-3 16,17-1 7-16,35-7 13 16,34-3 12-16,49-2-2 15,47-5-7-15,32-12-14 16,20 0-8-16,3 2-3 16,-10 6-1-16,-9 4-3 15,-17 2-3-15,-25 2-2 16,-31-1 2-16,-31 2 1 15,-34 0-1-15,-30 0 0 16,-25 0-1-16,-14 0 1 0,-9 0 2 16,-2-1 15-1,0-4-8-15,0 0-9 0,0-1 0 16,0 3 3-16,0 1-3 16,0 1 0-16,0 1-2 15,0 0-39-15,0 1-109 16,15 10-11-16,10-3-146 15</inkml:trace>
  <inkml:trace contextRef="#ctx0" brushRef="#br0" timeOffset="658.0377">14657 5582 755 0,'0'0'1'15,"0"0"4"-15,-113-23 11 0,78 18 9 16,13 1 55-1,14 1-13-15,8 3-9 0,12 0-57 16,40 0 0-16,39-5 23 16,40-3 2-16,42-3-3 15,23-1-11-15,14 2-3 16,0 4-8-16,-19 2 0 16,-23 2-2-16,-38 2-3 15,-38 0 2-15,-37 0-25 16,-31 0-26-16,-14 0-41 15,-10 0-2-15,0 0 55 16,-7 0-57-16,-2 0-136 16,9 0-221-16</inkml:trace>
  <inkml:trace contextRef="#ctx0" brushRef="#br0" timeOffset="1018.9714">17246 5623 831 0,'0'0'3'0,"0"0"3"15,0 0 46 1,-82-28 29-16,82 24 52 0,30 2-125 15,37-2-2-15,33 1-3 16,31-1 7-16,17 4-1 16,5 0-4-16,2-4-5 15,-9 1 0-15,-16 0 1 16,-22-3-2-16,-31 3 1 16,-32 1 0-16,-22-1 0 15,-20 3 2-15,-3 0 12 16,-8 0-14-16,-25 0-42 15,-7 0-78-15,-2 7-90 16,23-7-267-16</inkml:trace>
  <inkml:trace contextRef="#ctx0" brushRef="#br0" timeOffset="1614.813">20712 5484 664 0,'0'0'14'0,"0"0"-13"15,-97-14 9-15,86 11 50 16,11 1 21-16,0 2-69 16,35 0 2-16,38-1 13 15,42-5 44-15,43-2-21 16,38-3-17-16,26 3-17 15,9 1-7-15,-1 3-5 16,-21 3-4-16,-35 1 0 16,-38 0 2-16,-44 0 2 15,-38 0-4-15,-27 0-2 16,-20 0-6-16,-7 0 8 16,0 0-1-16,-20 0-12 15,-24 0-93-15,-20 0-27 16,-15 1-182-16</inkml:trace>
  <inkml:trace contextRef="#ctx0" brushRef="#br0" timeOffset="2532.7653">4144 6327 606 0,'0'0'4'15,"0"0"-4"-15,0 0 3 16,0 0-1-16,0 0 3 0,0 0 6 15,69 6 59-15,5-5 8 16,17-1-31-16,12 0-7 16,10 0-13-16,2 0 2 15,2-6-5-15,5 2 2 16,1-4-3-16,-9 1-10 16,-13 2-3-16,-20 1-8 15,-18 0 0-15,-19 0-2 16,-14 0 0-16,-16 3 0 15,-10-3-15-15,-4 1-33 16,0-2-6-16,0-7-79 16,0-5-457-16</inkml:trace>
  <inkml:trace contextRef="#ctx0" brushRef="#br0" timeOffset="2850.1706">5998 5482 772 0,'0'0'12'16,"0"0"-4"-16,110-15-6 15,-53 42 14-15,5 14 7 0,3 20 12 16,-4 23-13-16,-16 20 8 16,-20 4-12-16,-25-3-10 15,-49-15-2-15,-48-12-2 16,-51-3 4-16,-44-4-8 16,-35 2-57-16,-31-7-212 15</inkml:trace>
  <inkml:trace contextRef="#ctx0" brushRef="#br0" timeOffset="4782.7329">10150 4521 539 0,'0'0'58'15,"0"0"25"-15,0 0-6 16,0 0-9-16,0 0-21 15,0 0-7-15,0 0-3 16,-62-1-18-16,84 10 9 16,21 1 27-16,24 1-15 15,28-5-19-15,19-3 7 16,16-3-12-16,7 0-6 16,1 0-7-16,-7 0 1 15,-7 0 0-15,-5 0-4 16,-5 0 0-16,-6 0-9 15,-14 0-12-15,-15 0-39 0,-19 0-65 16,-11 6-53 0,3-1-79-16</inkml:trace>
  <inkml:trace contextRef="#ctx0" brushRef="#br0" timeOffset="5141.4496">13451 4627 737 0,'0'0'1'0,"0"0"5"16,-83 0 11-16,74 0 40 15,9 0 35-15,1 0-50 16,35 0-41-16,31-4 24 16,33-3 19-16,39-5-13 15,25 0-9-15,15-3-10 16,9 1-2-16,-6 1 4 16,-12 1-11-16,-19 3 0 15,-29 4-3-15,-27 2-4 16,-30 2-6-16,-30 1-34 0,-20 0-73 15,-15 0-93-15,-21 6-41 16</inkml:trace>
  <inkml:trace contextRef="#ctx0" brushRef="#br0" timeOffset="23715.3672">1675 16369 644 0,'0'0'63'0,"-13"-72"35"0,10 44 28 16,0 8-24-16,3 8-18 15,-3 7-9-15,3 5-21 16,-3 1-43-16,-12 32-11 15,-9 20 0-15,-7 15 26 16,-3 6-3-16,11-8-7 16,13-6-10-16,10-7-1 15,13-13-2-15,26-10-3 16,13-14 0-16,8-15 0 0,-1-1-1 16,-8-18-2-1,-11-14 3-15,-11-5 1 0,-16-10 4 16,-8-2 0-16,-5-6-5 15,-8-1 6-15,-14 1-6 16,1 6 0-16,0 10 1 16,5 12-2-16,7 13 1 15,6 11-10-15,0 3-40 16,0 6-97-16,1 21-31 16,2 4 18-16,3-2-248 15</inkml:trace>
  <inkml:trace contextRef="#ctx0" brushRef="#br0" timeOffset="23940.6459">2127 16506 54 0,'0'0'862'0,"0"0"-807"16,0 0 92-16,0 0-65 15,0 0-27-15,0 0-22 16,0 0-27-16,0 0-3 15,0 0-1-15,0 0 1 16,0 0-3-16,0 0-2 16,0 0-15-16,0 0-34 15,2 0-80-15,11 0-76 16,6 0-172-16</inkml:trace>
  <inkml:trace contextRef="#ctx0" brushRef="#br0" timeOffset="24413.2461">2596 16312 836 0,'0'0'44'0,"0"0"93"16,-48-72-31-16,24 57-46 16,-3 6-23-16,2 9-24 15,-2 0-11-15,6 4-2 16,5 13-3-16,1 2 2 15,6 4 0-15,3-2-5 0,4 4 3 16,2-1 3-16,0 0-5 16,8-2 5-16,11 2-1 15,5-1 1-15,5 0 0 16,2 1 1-16,-1-2 0 16,-2 1 1-16,-3-1-2 15,-7 0-2-15,-6-2 2 16,-4-3-1-16,-6-1 1 15,-2-2-1-15,-1-3 0 16,-23-1 1-16,-11-3 0 16,-5-7 8-16,5 0-5 15,5 0 5-15,6-8 4 0,11-12-2 16,8-5 15 0,5-11-20-16,7-3-5 15,22-5-6-15,8 1 6 0,2 4-5 16,0 3-8-16,-13 6-10 15,0 9-18-15,-11 8-36 16,-9 7-62-16,-3 5-55 16,-3 1-237-16</inkml:trace>
  <inkml:trace contextRef="#ctx0" brushRef="#br0" timeOffset="24748.727">1551 17152 791 0,'0'0'27'15,"0"0"-21"-15,0 0 1 16,0 0 74-16,0 0-9 15,144-36 12-15,-23 14-19 16,20 0-30-16,7-2-10 16,-8 5-12-16,-9 2-6 15,-16 2-3-15,-13 2-4 16,-19 2-4-16,-20 6-24 0,-26 4-41 16,-26 1-66-16,-11 0-43 15,-36 0-97-15,-21 3-250 16</inkml:trace>
  <inkml:trace contextRef="#ctx0" brushRef="#br0" timeOffset="24928.1741">2087 17261 42 0,'0'0'401'0,"0"0"-322"16,0 0 15-16,0 0 108 15,0 0-61-15,107-26-61 16,-16-10-28-16,12-4-9 15,12-1-23-15,0 0-8 0,-9 9-4 16,-12 11-8 0,-26 9-7-16,-22 9-64 0,-20 3-104 15,-20 0-114-15</inkml:trace>
  <inkml:trace contextRef="#ctx0" brushRef="#br0" timeOffset="65933.7472">4472 16254 483 0,'0'0'31'16,"0"0"7"-16,0 0 56 16,0 0 15-16,0 0-24 15,0 0-18-15,0 0-8 16,21-19-29-16,-17 2 15 16,-4-2 5-16,0-1-23 0,-16-2-9 15,-11 3 7 1,-7 5-13-16,-5 3-7 0,-7 7-2 15,1 4 0-15,2 0-2 16,3 11-1-16,10 7 0 16,9 4 0-16,11 2-1 15,10 3-5-15,0 3 6 16,7 3 2-16,15-2-2 16,5-3-6-16,8-3 6 15,5-1 0-15,6-2 0 16,-4-1 0-16,-6-3 2 15,-8 1-2-15,-6 0 1 0,-7-5-2 16,-9-1 0-16,-6-3-1 16,0-4-1-16,-4 1 2 15,-16-3 2-15,-8-2 7 16,-5-2-4-16,2 0 1 16,1-5-1-16,3-10-2 15,5-5 2-15,11-4-1 16,11-4 0-16,0-5-3 15,33-4-22-15,15-2 12 16,10 0-19-16,4 1 27 16,3 4 2-16,-7 7 0 15,-7 8 3-15,-8 11-2 16,-15 8 5-16,-7 0-6 0,-9 8-2 16,-11 15-4-1,-1 7 6-15,-3 4 3 0,-14 2 6 16,0-3-2-16,8-5-6 15,5-5 0-15,4-5-1 16,0-6 2-16,6-3-2 16,4-8 0-16,5-1-2 15,-3 0 2-15,0-4 8 16,0-12 2-16,-6-4-8 16,-3-5 7-16,-3-4-4 15,0 0-3-15,-13 3 1 16,-1 3-3-16,-7 4 1 0,2 6-1 15,-1 2 0 1,1 6-4-16,5 4-14 0,4 1-65 16,10 0-72-16,0 0-111 15,18-1-201-15</inkml:trace>
  <inkml:trace contextRef="#ctx0" brushRef="#br0" timeOffset="66205.7983">5039 16107 678 0,'0'0'113'0,"0"0"-36"16,0 0 14-16,0 0-70 15,0 0-15-15,0 0 6 16,-69 65-7-16,69-46-5 16,0-4 0-16,5-3-6 0,8-5 0 15,-4-5 5 1,-4 0-11-16,-1-2 12 0,2-2 9 15,-5-12 7-15,1-8-13 16,-2 3-2-16,0 1 5 16,0 0-6-16,-2 3-3 15,-3 5 3-15,0 3-31 16,4 2-62-16,1 2-77 16,0-1-288-16</inkml:trace>
  <inkml:trace contextRef="#ctx0" brushRef="#br0" timeOffset="66500.5401">5449 15925 881 0,'0'0'28'0,"0"0"83"16,0 0 9-16,0 0-43 15,0 0-55-15,0 0-22 16,-42 50 0-16,5 16 13 15,-9 8-1-15,-3 1-5 16,1-4-3-16,-1 0 3 16,1 1-4-16,11-6-1 15,8-9 1-15,14-11 2 16,9-13-5-16,1-8 0 0,5-2-2 16,0-4-21-16,1-5-91 15,29-11-74-15,16-3-90 16,12-25-187-16</inkml:trace>
  <inkml:trace contextRef="#ctx0" brushRef="#br0" timeOffset="66766.7067">5542 16421 796 0,'0'0'57'16,"0"0"-24"-16,0 0 9 15,0 0-27-15,0 0 77 16,0 0-62-16,-33 83-24 0,33-63-5 15,0-4 6 1,9-5-5-16,4-5-2 0,-4-2-1 16,5-4 1-16,0 0 2 15,0-13 22-15,5-7-11 16,-5-2-13-16,-7 0 6 16,-6 3-3-16,-1 4-3 15,-11 7-9-15,-21 5-22 16,-13 3-55-16,-10 0-62 15,-6 14-125-15,-3 2-266 16</inkml:trace>
  <inkml:trace contextRef="#ctx0" brushRef="#br0" timeOffset="67168.7353">4244 17059 672 0,'0'0'17'15,"0"0"-14"-15,0 0 5 0,0 0 41 16,0 0 64-1,0 0-47-15,-2 13-7 0,72-23 28 16,26-9-18-16,23-6-23 16,14-1-24-16,0 1-6 15,-4 2 3-15,-8 6-9 16,-15 1-1-16,-14 3-7 16,-17 1-1-16,-22 4-1 15,-19 1-3-15,-16 5-7 16,-9-1-15-16,-9 3 1 15,0 0-11-15,-11 0-30 16,-26 6-20-16,-20 13-77 16,-20 6-122-16,-7 3-123 15</inkml:trace>
  <inkml:trace contextRef="#ctx0" brushRef="#br0" timeOffset="67416.8051">4447 17258 514 0,'0'0'14'0,"0"0"3"0,0 0 26 16,0 0 18-16,0 0 70 16,0 0-36-16,34 0 11 15,57-31-34-15,24-8-6 16,10 0-15-16,2-1-17 16,-6 5-2-16,-14 3-23 15,-13 6-8-15,-16 7-1 16,-20 3 0-16,-15 8-13 0,-16 5-26 15,-12 3-67 1,-8 0-43-16,-7 3-29 0,-1 11-32 16,-19-3-53-16</inkml:trace>
  <inkml:trace contextRef="#ctx0" brushRef="#br0" timeOffset="85516.6785">8152 16291 980 0,'0'0'6'0,"0"0"55"0,-2-85 31 16,-1 80-28-16,2 5-15 16,-11 1-37-16,-14 32-12 15,-14 15 0-15,-6 13 7 16,7-3-5-16,20-5-2 16,19-10-4-16,1-6 0 15,29-10 4-15,9-8 0 16,7-14-7-16,-4-5 7 15,-5-5 10-15,-7-20-4 0,-8-7 4 16,-5-8-2-16,-7-5-4 16,-7-2 6-16,-3 1-1 15,0 7 3-15,-16 5-10 16,-11 7 0-16,-7 6-2 16,-5 7-6-16,5 5-12 15,4 6-11-15,8 3-28 16,11 3-50-16,11 13-153 15,1 1-89-15</inkml:trace>
  <inkml:trace contextRef="#ctx0" brushRef="#br0" timeOffset="85663.7497">8607 16369 868 0,'0'0'25'0,"0"0"8"15,0 0 42-15,0 0-58 16,0 0-17-16,0 0-102 16,-3-37-289-16</inkml:trace>
  <inkml:trace contextRef="#ctx0" brushRef="#br0" timeOffset="86268.883">9041 16277 958 0,'0'0'59'0,"0"0"56"0,0 0-34 15,0 0-40-15,0 0-29 16,0 0-12-16,-8 0-8 16,13 0-6-16,13-11 14 15,4-5-2-15,1-5 2 16,-1-3 0-16,-3-2 1 15,-5-2 3-15,0 6-4 16,-5 6 6-16,-6 7 7 16,0 9 7-16,-3 0-13 15,0 0-7-15,1 5-10 16,3 17-1-16,1 7 11 16,0 2 5-16,0 5-5 0,-1 0 2 15,2 1-1-15,-1-2 1 16,1-1-1-16,1-3-1 15,-4-5 1-15,-3-3-1 16,0-3 0-16,0-2 0 16,-3-1-1-16,-14-1 1 15,-1-1 4-15,-1-5-2 16,6-4 1-16,6-5 3 16,2-1 1-16,-1 0 11 15,-6 0 6-15,-3 0-15 16,3 0-7-16,-1 0 1 15,11 0-3-15,2 0-1 16,0 0 0-16,0 0-4 0,0 0-1 16,0 0-1-16,10 0-3 15,12 0 10-15,14 0 3 16,8-8-3-16,1-2-4 16,3 0-6-16,-3-2-12 15,-4 3-2-15,-11 1-21 16,-13 6-30-16,-14 2-58 15,-3 0-68-15,-9 0-112 16,-15 10-2-16</inkml:trace>
  <inkml:trace contextRef="#ctx0" brushRef="#br0" timeOffset="86599.7647">8450 16958 207 0,'0'0'507'16,"-97"12"-467"-16,69-5 53 15,13-7-15-15,15 0 16 16,21 0-16-16,34-16-33 16,33-8-25-16,25-5 11 15,23-2-7-15,5 1-7 16,0 2 31-16,-11 3-26 15,-20 8-15-15,-22 3-7 0,-24 6-1 16,-24 2-14 0,-20 4-22-16,-20 2 0 0,0 0-6 15,-31 1 3-15,-25 14-2 16,-17 8-72-16,-10 6-49 16,-7 3-86-16,-2 2-67 15</inkml:trace>
  <inkml:trace contextRef="#ctx0" brushRef="#br0" timeOffset="86786.0771">8663 17081 282 0,'0'0'141'0,"0"0"-48"16,0 0 29-16,0 0-10 15,0 0 69-15,0 0-60 0,135-16-41 16,-28-21-36 0,12-1-5-16,2 2-4 0,-13 9-17 15,-15 3-9-15,-18 9-9 16,-25 6-8-16,-18 5-41 15,-17 3-41-15,-10 1-62 16,-5 0-77-16,0 0-25 16,-11 4-118-16</inkml:trace>
  <inkml:trace contextRef="#ctx0" brushRef="#br0" timeOffset="103966.4344">12449 16443 843 0,'0'0'4'16,"0"0"19"-16,0 0 56 16,0 0 7-16,0 0-3 15,0 0-37-15,0 0-26 16,-55-34-17-16,55 34-3 15,0 5-10-15,7 9 10 16,17 3 17-16,9 5-5 16,6 0 1-16,10 0-8 0,3-1 3 15,3 1-3 1,-1-2-5-16,-3 1 0 0,-9-6 0 16,-2-2-2-16,-10-4 2 15,-9-3-3-15,-8-4 0 16,-10-1 1-16,-3-1 2 15,0 0 4-15,0 0 3 16,0 0 10-16,0 0 26 16,-3 0 10-16,-12 0-44 15,-4 0-9-15,-5 10 0 16,-12 9-1-16,-4 7 1 16,-2 5 0-16,-7 8 7 15,-2 6-6-15,0 2 6 16,3 3-4-16,10 0 12 15,5-4-5-15,6 0 0 0,6-3-6 16,8-11-2-16,4-5-1 16,3-8 1-16,6-6-4 15,0-4-8-15,0-4-17 16,12-5-78-16,19-3 6 16,16-18-88-16,12-11-219 15</inkml:trace>
  <inkml:trace contextRef="#ctx0" brushRef="#br0" timeOffset="104317.7007">13157 16736 1038 0,'0'0'53'15,"0"0"64"-15,0 0-41 16,0 0-63-16,0 0-6 15,-81 82-6-15,79-48-1 16,2-5-1-16,18-2-1 16,10-8-4-16,4-5 0 15,0-8 1-15,-2-6 0 16,-5 0 5-16,-8-10 1 16,-4-10 7-16,-8-6-2 15,-5-4 6-15,0-3-5 0,-16 1 9 16,-11 4-4-16,-3 4-4 15,0 6-5-15,2 8-3 16,10 1 0-16,4 9-31 16,10 0-36-16,4 2-105 15,10 10-73-15,16 0-120 16</inkml:trace>
  <inkml:trace contextRef="#ctx0" brushRef="#br0" timeOffset="104478.0989">13472 16721 899 0,'0'0'65'0,"0"0"88"15,0 0-84-15,0 0-42 16,0 0-27-16,0 0-46 16,-1-22-149-16,15 29 41 15,9-7-225-15</inkml:trace>
  <inkml:trace contextRef="#ctx0" brushRef="#br0" timeOffset="104816.457">13761 16608 902 0,'0'0'35'0,"0"0"58"15,0 0-30-15,0 0-39 16,0 0-13-16,0 0-8 0,-65 68-3 15,65-48 0-15,3-3-2 16,12-1-8-16,4-4 8 16,3-2-10-16,0 1 6 15,0 1 4-15,-1-3 2 16,-7 6 0-16,-3-2-2 16,-4 1 2-16,-7 2 0 15,0-3 5-15,0 2 8 16,-16 2 6-16,-5-3-4 15,-3 2-5-15,-6-5-5 16,1 1-5-16,-3-5-1 16,1-3-15-16,1-4-39 15,5 0-73-15,6-9-107 0,7-13-297 16</inkml:trace>
  <inkml:trace contextRef="#ctx0" brushRef="#br0" timeOffset="105008.8776">13634 16661 780 0,'0'0'47'0,"0"0"109"15,0 0-18-15,0 0-85 16,0 0-19-16,100-75-21 16,-57 67-8-16,-2 3-5 0,-2 2-14 15,-3 3-25 1,-8 0-40-16,-7 0-77 15,-12 11-103-15,-9-1-166 0</inkml:trace>
  <inkml:trace contextRef="#ctx0" brushRef="#br0" timeOffset="105550.1375">13031 17413 208 0,'0'0'632'0,"0"0"-612"0,0 0 55 15,0 0 29-15,0 0-30 16,0 0-43-16,80-19 10 16,31-14-6-16,14-4-10 15,6 1-1-15,0 6 21 16,-6 1-8-16,-10 7-27 15,-19 5-4-15,-20 7-6 16,-25 4-6-16,-27 5-23 16,-20 1-29-16,-4 0 0 15,-25 11 6-15,-17 10 33 16,-16 5-70-16,-2 1-20 16,1 2-16-16,0 3-20 15,1 1-8-15,-3 2 50 16,-3 1 15-16,-2 0 88 0,7-6 3 15,6-7 96-15,16-4 4 16,12-6 29-16,13-6-14 16,6-4-67-16,6-3-6 15,15 0 35-15,31-12 6 16,27-11-9-16,20-10-37 16,5-4-7-16,-2 1-1 15,-5 6-11-15,-14 4-6 16,-11 5-10-16,-22 8 0 15,-21 6-5-15,-13 4-8 16,-10 3-22-16,0 0-39 16,-10 0-82-16,-7 3-18 0,0 2-176 15</inkml:trace>
  <inkml:trace contextRef="#ctx0" brushRef="#br0" timeOffset="106173.0316">14853 16815 758 0,'0'0'55'0,"0"0"116"16,0 0-30-16,0 0-46 15,0 0-19-15,0 0-18 16,-58-4-30-16,70 1-16 16,27-6 0-16,16-2 29 0,15-3-19 15,-2 2-14-15,-4-1-3 16,-8 5-5-1,-12 0-11-15,-12 5-18 0,-8 2-43 16,-9 1-66-16,-6 0-68 16,-4 0-97-16,-5-2-246 15</inkml:trace>
  <inkml:trace contextRef="#ctx0" brushRef="#br0" timeOffset="106419.8173">15180 16659 717 0,'0'0'59'16,"0"0"67"-16,0 0-31 16,91-47-36-16,-52 43-6 0,1 4-25 15,-5 2-8-15,-7 14-1 16,-6 2-5-16,-10 6-1 16,-10 4-5-16,-2 5-4 15,-26 3 5-15,-12 2-1 16,-4-3-7-16,4-1-1 15,5-3-30-15,10-4-74 16,6-4-102-16,11-9-175 16</inkml:trace>
  <inkml:trace contextRef="#ctx0" brushRef="#br0" timeOffset="106750.5826">15704 16528 772 0,'0'0'47'16,"0"0"81"-16,0 0-38 15,0 0-67-15,-90 45 8 16,67-6 10-16,6 0-8 15,8 0 0-15,9-3-6 16,0-2-8-16,15-5 2 16,10-3-7-16,1-6 0 0,7-6 2 15,0-6-11 1,8-4-1-16,4-4-2 0,2 0-2 16,2 0-29-16,-5-9-41 15,-5-1-79-15,-5-4-81 16,-7-1-210-16</inkml:trace>
  <inkml:trace contextRef="#ctx0" brushRef="#br0" timeOffset="107517.8755">16061 16595 875 0,'0'0'16'16,"0"0"55"-16,0 0 34 16,0 0-65-16,0 0-16 15,0 0-22-15,-4 3 33 16,22-3 1-16,1 0-7 15,0-8-8-15,1-8-10 16,-1-2-2-16,-3-1 2 16,-4-1 9-16,-2 3 6 15,-6 4 7-15,-1 6 5 16,-3 6-3-16,0 1-5 16,0 0-24-16,0 0-6 15,0 10-11-15,0 12 4 0,0 4 7 16,0 7 1-16,2-3-1 15,7 2 1-15,4 1 1 16,1-1-2-16,0 0 0 16,0-3 0-16,-3-4 1 15,-1 0-1-15,-4-6 0 16,-2-4 0-16,-4-3 0 16,0-5-1-16,0-4 0 15,0-1-4-15,0-2 0 16,0 0 5-16,0 0 5 15,-12 0-1-15,-8 0-4 16,-7 0 2-16,6 3 0 16,3-1-1-16,9-1 4 0,2 1-5 15,7-2 0 1,0 0-3-16,4 0 1 0,26 0-2 16,18-10 4-16,11-2 0 15,2 1-3-15,-2 6-26 16,-7 2-50-16,-4 3-59 15,-5 0-97-15,-9 0-199 16</inkml:trace>
  <inkml:trace contextRef="#ctx0" brushRef="#br0" timeOffset="108900.2143">13781 17492 453 0,'0'0'98'0,"0"0"36"0,0 0-23 16,0 0-37-1,0 0-27-15,0 0-3 0,18-26-11 16,-18 26 6-16,0 0-24 16,0 0-6-16,0 15-5 15,-14 9 35-15,-10 0-1 16,-4 5-10-16,-8-5-8 15,-5 3 3-15,-4 0 1 16,-4 2-12-16,-1-6-2 16,6 0 1-16,8-1-2 15,6-3 3-15,5-2-2 16,8-3-5-16,4-2 2 0,7-4-2 16,6 0-5-1,0 0-2-15,15-3 2 0,16 0 9 16,12 1 1-16,8-1-2 15,3 4-5-15,3 3-3 16,-2 1 1-16,-5 1 2 16,-3 0-3-16,-4-1 1 15,-3-2-1-15,-5-1 0 16,-4-5 0-16,-3-1-4 16,-4-4 4-16,-5 0-1 15,-5 0-4-15,-8 0-5 16,-6 0-12-16,0 0-8 15,0 0-31-15,0 0-48 16,0-9-201-16,0-5-304 16</inkml:trace>
  <inkml:trace contextRef="#ctx0" brushRef="#br0" timeOffset="109151.1693">14093 17752 803 0,'0'0'60'0,"0"0"-25"16,0 0 108-16,0 0-81 16,0 0-14-16,0 0-34 15,12-34-14-15,18 29 0 0,-4 1-31 16,-2 1-46-16,-9 2-45 15,-2 0-15-15,-7 1-64 16,-6 0-98-16</inkml:trace>
  <inkml:trace contextRef="#ctx0" brushRef="#br0" timeOffset="109982.5492">13062 16944 382 0,'0'0'77'0,"0"0"-1"16,0 0 62 0,0 0-10-16,0 0-56 0,0 0-5 15,-57-27-36-15,35 54-22 16,-8 16 23-16,-6 15 12 15,-7 1 11-15,-8 0-8 16,-2-7-8-16,1-9-1 16,4-10 1-16,6-5-7 15,12-6-17-15,14-8-10 16,8-4-5-16,8-5-9 16,0-1-67-16,21-4-34 15,12 0-71-15,7-9-180 16</inkml:trace>
  <inkml:trace contextRef="#ctx0" brushRef="#br0" timeOffset="111032.6261">14175 17724 62 0,'0'0'75'0,"0"0"-57"16,0 0-11-16,0 0 25 16,0 0 28-16,0 0 33 15,30-1-4-15,-30 1 11 16,0-3 26-16,0 3-20 15,0-2-6-15,0 0-15 16,0 2 13-16,0 0-34 0,0 0-46 16,0 4-12-16,0 12 3 15,0 7 33-15,7-1-18 16,3-1-7-16,8 1-1 16,-2-6-4-16,4-1-2 15,0-4-2-15,-1-4-5 16,0-6-3-16,-2-1 6 15,-1-1-4-15,-1-16 7 16,3-7-9-16,-2-5-1 16,1-1 1-16,-4-3-2 15,-2 4 2-15,-11 5 0 16,0 5-1-16,-14 6 0 16,-18 6-6-16,-10 7-11 15,-6 0-5-15,3 0-10 16,9 0-1-16,11 7-17 15,10 3-51-15,11-1-26 0,4 1-134 16,9-7-277-16</inkml:trace>
  <inkml:trace contextRef="#ctx0" brushRef="#br0" timeOffset="111167.1033">14624 17715 588 0,'0'0'0'16,"0"0"-12"-16,0 0-127 0</inkml:trace>
  <inkml:trace contextRef="#ctx0" brushRef="#br0" timeOffset="111519.1785">14872 17612 880 0,'0'0'91'15,"0"0"-42"-15,0 0 88 16,0 0-67-16,0 0-52 16,0 0-18-16,-8 5-5 0,11 18 5 15,15 2 0-15,5-5 1 16,7 1 1-16,1 0 3 15,-1-2-5-15,-4 1-1 16,-5-3 1-16,-2 5-1 16,-7-3 0-16,-4 1 1 15,-7-3 0-15,-1 0-1 16,-9-4 2-16,-16 1-1 16,-6-4 12-16,-4 0-10 15,-2-4-2-15,6-1-6 16,2-5-4-16,10 0-35 15,11-17-80-15,8-7-95 16,2-6-299-16</inkml:trace>
  <inkml:trace contextRef="#ctx0" brushRef="#br0" timeOffset="111706.8585">14947 17654 794 0,'0'0'37'15,"0"0"109"-15,0 0-7 16,0 0-65-16,0 0-27 16,0 0-34-16,35-56-12 15,-1 50-1-15,-1 1-11 16,3 5-84-16,-2 0-119 0,-1-5-156 16</inkml:trace>
  <inkml:trace contextRef="#ctx0" brushRef="#br0" timeOffset="111991.7524">15777 17749 1282 0,'0'0'4'0,"0"0"1"15,0 0 93-15,0 0-12 16,0 0-60-16,0 0-26 16,28-22 1-16,36 15-1 0,8 3 3 15,-5-1-3-15,-9 0-9 16,-11 3-11-16,-8-6-9 16,-11 6-36-16,-11-2-73 15,-12 2-51-15,-5-2-56 16,0-1-206-16</inkml:trace>
  <inkml:trace contextRef="#ctx0" brushRef="#br0" timeOffset="112223.0027">16013 17645 553 0,'0'0'93'0,"0"0"80"16,0 0-74-16,0 0-25 0,104-55 16 15,-67 52-28-15,-1 3-2 16,-9 0-12-16,-6 0-12 15,-5 11 3-15,-5 3-11 16,-5 3 0-16,-4 2-7 16,-2 0-13-16,0 2-2 15,-11 2 0-15,-8 1-6 16,-3 1-20-16,0-2-61 16,7-1-31-16,11-5-101 15,4-7-125-15</inkml:trace>
  <inkml:trace contextRef="#ctx0" brushRef="#br0" timeOffset="112750.073">16675 17454 1003 0,'0'0'17'0,"0"0"95"16,-87-12-20-16,57 29-45 15,3 13-21-15,10 10-8 16,11 1-3-16,6-2-14 16,0 0 3-16,22-3-1 15,3-9 0-15,4-3-3 16,2-10-1-16,3-4-10 16,4-9-14-16,5-1-12 0,0-6-20 15,1-12-26-15,2-3-36 16,-6-4 22-16,0 0 29 15,-7-6 53-15,-6 1 15 16,-8-1 2-16,-7 6 20 16,-9 6 64-16,-3 9 30 15,0 1 2-15,0 9-25 16,0 0-19-16,-5 10-55 16,-3 12 0-16,3 9 12 15,5 0-13-15,0-1 3 16,9-3-7-16,12-3-4 15,3-5-4-15,3-8-3 16,-1-6 1-16,-1-5-1 16,-5 0 0-16,-3-7 3 15,-4-12 0-15,-7-8-3 0,-6-3-2 16,0-3-1-16,-13-1-11 16,-19 12-11-16,-17 10-30 15,-24 12-81-15,-31 12-112 16,-31 18-337-16</inkml:trace>
  <inkml:trace contextRef="#ctx0" brushRef="#br0" timeOffset="123452.3049">7148 6964 608 0,'0'0'37'16,"0"0"59"-16,0 0-19 15,-85-28 13-15,70 26 8 16,6 1-23-16,6 1-36 16,3 0-8-16,0 0-12 15,0 0-9-15,0 1-7 0,0 12 35 16,22 1-14-16,22-1 5 15,29-3 19-15,31-8 6 16,32-2-30-16,22 0-8 16,19-2-8-16,10-7-5 15,-2-1-3-15,-4 1-2 16,-13-2 2-16,-23 5 0 16,-20 3 4-16,-21-4-7 15,-30 5 3-15,-28-1-1 16,-26 1-3-16,-15 2-3 15,-5 0 7-15,0 0 0 16,0 0 0-16,0 0-3 0,0 0-7 16,-2 6-27-1,-9 11-18-15,-6 8 38 0,-4 2-69 16,-4 0-91-16,-5-6-142 16</inkml:trace>
  <inkml:trace contextRef="#ctx0" brushRef="#br0" timeOffset="129567.3055">11488 7757 391 0,'0'0'26'0,"0"0"40"15,0 0 80-15,0 0-58 16,0 0 1-16,0 0-24 15,0 0-10-15,-50-44 9 16,37 37 10-16,-1 1-24 16,3 2-14-16,4 1-9 15,2 1 15-15,4 2-1 16,1 0-16-16,0 0-15 0,0 0 6 16,0-1-1-1,15 1-15-15,22 0 0 0,26 0 31 16,25 0-8-16,27-1-14 15,18 0 1-15,16 1-1 16,16 0-4-16,-2-2-2 16,1-1 3-16,-11-1-4 15,-15-1 4-15,-13-3-6 16,-24-1 0-16,-24 1 0 16,-21-1 1-16,-20 0-1 15,-15 2 0-15,-12 1 2 16,-6 3 3-16,-3 2 4 15,0 1-4-15,0 0-5 16,0 0-7-16,-6 0-22 16,-12 2-60-16,-2 13-49 0,6 0-103 15,14-4-192-15</inkml:trace>
  <inkml:trace contextRef="#ctx0" brushRef="#br0" timeOffset="131384.3333">9664 8659 565 0,'0'0'15'0,"0"0"5"16,0 0 65-16,0 0 19 15,0 0-16-15,0 0-40 16,-58 6-11-16,63-5 8 16,29 1 0-16,32-1 41 0,32-1-38 15,35 0-30-15,17 0 2 16,8-4-7-16,4 0-10 15,-5 0-1-15,-14 3-1 16,-4 1 1-16,-19 0-2 16,-25 0 3-16,-24 0-3 15,-30 0-1-15,-23 0-4 16,-16 0-34-16,-2 0-10 16,-14 4-29-16,-26 12-25 15,-20 1-74-15,-13-7-295 16</inkml:trace>
  <inkml:trace contextRef="#ctx0" brushRef="#br0" timeOffset="137367.8304">1893 11101 667 0,'0'0'30'16,"0"0"29"-16,0 0 45 0,0 0 30 15,0 0-30 1,0 0-44-16,0 0-24 0,-43-18-20 16,43 18-2-16,30 0-9 15,28 0 23-15,32 0 35 16,30 0-34-16,11-7-11 16,8-2-9-16,1-1 0 15,-8 1-4-15,-7-2-4 16,-8-1-1-16,-17-2 0 15,-22 1 0-15,-27 4 2 16,-27 4-2-16,-17 2 1 16,-7 0 6-16,-3 0-7 15,-18 3-25-15,-4 0-47 16,1 0-1-16,8 4-65 0,7 2-122 16,6-2-169-16</inkml:trace>
  <inkml:trace contextRef="#ctx0" brushRef="#br0" timeOffset="137734.5176">2972 10875 662 0,'0'0'25'0,"0"0"80"16,-80-39 6-16,66 35 8 15,5 2-32-15,4 2-24 16,5 0-25-16,0 0-38 15,0 0 0-15,0 0 2 16,12 9-2-16,15 3 12 16,9-2 5-16,13-2 3 0,6 3-6 15,8 1-5-15,1 2-6 16,-3 3-1-16,-4-1 0 16,-6 0-1-16,-7 1-1 15,-8-4 0-15,-2 0 2 16,-7-3-2-16,-3-3 1 15,-7 0-1-15,-4-2 1 16,-6-4 1-16,-5 1-1 16,-2 1 0-16,-2 7 12 15,-35 11-8-15,-23 8 28 0,-26 13-17 16,-14 8-16 0,-9 8 0-16,0 12-34 0,5 6-128 15,4 2-232-15</inkml:trace>
  <inkml:trace contextRef="#ctx0" brushRef="#br0" timeOffset="152057.6858">4906 10486 653 0,'0'0'0'0,"0"0"-10"16,0 0 10-16,0 0 52 15,0 0-24-15,0 0-18 16,0 0-3-16,0 0 6 16,12 56-6-16,0-56 17 15,8-18 22-15,12-19-3 16,8-11-17-16,7-5-17 15,0 0-2-15,-3 8-7 16,-1 10 0-16,-13 9-15 16,-7 12-23-16,-6 11-38 15,-1 3-138-15,1 0-114 16</inkml:trace>
  <inkml:trace contextRef="#ctx0" brushRef="#br0" timeOffset="152617.4854">7036 10433 454 0,'0'0'37'0,"0"0"8"0,0 0-37 16,0 0-3-1,0 0 53-15,0 0-24 0,6 54-10 16,-2-48-1-1,-2 1-7-15,2-5 11 0,2-2-4 16,7 0 26-16,10-21 44 16,10-10-40-16,9-6-28 15,0 0-7-15,-2 3-12 16,-7 3-2-16,-6 12-1 16,-7 5-3-16,-9 8-31 15,-4 6-64-15,-7 0-174 16</inkml:trace>
  <inkml:trace contextRef="#ctx0" brushRef="#br0" timeOffset="160500.5175">3998 10626 413 0,'0'0'72'0,"0"0"35"16,0 0 20-16,0 0-49 16,0 0-21-16,0 0-40 15,0 0 23-15,-106-2 20 16,61-4-3-16,-3 2 3 15,-7 2-13-15,3 2 2 16,-2 0-4-16,6 0-11 16,1 9-5-16,8 7-3 0,6 7-16 15,5 9-3-15,1 6-1 16,2 6 6-16,1 4-8 16,9-1 3-16,2 3-4 15,5-1 0-15,5 0 0 16,3-2-3-16,0-1 1 15,11 0 1-15,8-4-2 16,3-4 2-16,5-2-2 16,4-8 2-16,8-4-1 15,9-4 1-15,4-9 0 16,8-8 4-16,4-3-4 16,9-11 2-16,2-15 2 15,-1-9 3-15,-8-8-4 0,-11-4-2 16,-9-7 0-1,-8-3 4-15,-10-1-1 0,-4-4 5 16,-13-1 5-16,-11 0 2 16,0-1-1-16,-16 2-7 15,-17 6-5-15,-11 5-5 16,-10 10 0-16,-16 8-2 16,-8 9-32-16,-11 13-32 15,-4 11-68-15,8 0-68 16,18 0-187-16</inkml:trace>
  <inkml:trace contextRef="#ctx0" brushRef="#br0" timeOffset="180105.535">1001 9767 709 0,'0'0'75'16,"0"-77"-4"-16,-1 57 44 16,-2 9-16-16,0 9-28 15,3 2-42-15,-2 23-29 0,-6 21 0 16,-2 18 9-16,-6 16 1 15,2 6-2-15,3 1-1 16,8-3 1-16,3-4-3 16,4-3 3-16,20-8 0 15,6-11-4-15,1-12 2 16,0-12-5-16,-1-13 2 16,-3-10 1-16,-2-9 2 15,-2 0 0-15,-4-11-1 16,-4-13 3-16,-6-6-2 15,-3-3-3-15,-6 3-2 16,0 6 0-16,0 9-1 16,-6 12 0-16,-8 3-9 0,-2 0-2 15,0 14 9 1,5 4 0-16,8 1 1 0,3-1-4 16,5-6-5-16,19-1 10 15,10-8 7-15,5-3-7 16,4 0 0-16,-6-14 0 15,-7-6-6-15,-6-2 6 16,-12 0-1-16,-4-1 0 16,-7 1-3-16,-1 2 4 15,0 1-1-15,-19 2 1 16,-8 2-2-16,-11 5-3 16,-6 4 1-16,-1 3-1 0,2 3-9 15,10 0 14 1,12 0 0-16,12 3-2 0,9 2-2 15,0 2-34-15,22 2 18 16,15-4-24-16,19-2 16 16,8-3-13-16,6 0-6 15,6-8 2-15,-6-7 24 16,-1-3 6-16,-13-2 15 16,-9 2 2-16,-13 1 1 15,-14 3 0-15,-12 3 17 16,-8 0 25-16,0 5-4 15,-8 6-19-15,-13 0-15 16,-8 5-2-16,-2 15-5 16,3 3 0-16,6-1 3 15,12 0-3-15,4-3 0 0,6-4-3 16,0-3 0 0,8-8 1-16,19-4 2 0,7 0 8 15,9-12-2-15,-3-7-4 16,-7-3 2-16,-6 1-1 15,-10 3 0-15,-6 2 6 16,-5 6 7-16,-4 3 25 16,-2 2-3-16,0 5-1 15,0 0-37-15,0 22-23 16,0 19 23-16,-8 16 8 16,4 9-8-16,4 2 3 15,0 2-7-15,2-4 9 0,14-1-10 16,6-1 5-1,-1-2 0-15,-1-2 1 0,-1-7-1 16,-10-7-1-16,-6-7-1 16,-3-8-4-16,-11-10-4 15,-18-8 4-15,-6-6 6 16,-4-6 7-16,-5-1-6 16,0-1 2-16,4-16 3 15,9-5-4-15,10-10 2 16,11-8-4-16,10-8 0 15,4-10-3-15,32-7 0 16,12-3-19-16,7-1 0 16,4 4 5-16,-8 0 6 15,-6 5 10-15,-6 7 1 16,-8 7 0-16,-7 9 1 0,-3 6-1 16,-10 7 3-1,-3 6-3-15,-7 4 7 0,-1 8 5 16,0 3 6-16,0 2 0 15,0 1-18-15,0 5-3 16,0 15-6-16,-7 4 8 16,5 0 1-16,2-1-1 15,0-4 1-15,11 1-1 16,1-3 0-16,4-1-16 16,-2-1-22-16,-2-2-71 15,0-6-125-15,-5-7-244 0</inkml:trace>
  <inkml:trace contextRef="#ctx0" brushRef="#br0" timeOffset="180550.915">2302 9732 572 0,'0'0'27'0,"0"0"149"16,0 0-33-16,0 0-34 15,0 0-11-15,0 0-40 16,-3-71-49-16,3 92-5 16,0 11-2-16,0 14 13 15,0 2 0-15,6 5-3 16,-2-2-5-16,4-1 1 16,-1-1-5-16,5-4 2 15,2-6-4-15,6-5 5 0,1-7-6 16,2-7-3-16,-1-1-7 15,-1-8-31-15,-2-4-25 16,-1-5-44-16,-4-2-82 16,-13-3-186-16</inkml:trace>
  <inkml:trace contextRef="#ctx0" brushRef="#br0" timeOffset="180690.1112">2288 10106 499 0,'0'0'54'15,"0"0"80"-15,0 0-37 16,-9-80-47-16,42 58-30 16,12 3-17-16,-2 4-3 0,-7 5-27 15,-13 1-132 1,-16 2-122-16</inkml:trace>
  <inkml:trace contextRef="#ctx0" brushRef="#br0" timeOffset="181027.0056">1841 9769 645 0,'0'0'54'0,"0"0"-7"16,0 0 3-16,0 0 29 15,0 0-15-15,0 0-14 16,3 35 0-16,3-35 10 16,6 0 6-16,0-3 2 15,1-12-37-15,2-2-21 16,-7-2-5-16,-3 4-5 16,-3 1 3-16,-2 5-3 15,0 6-14-15,0 1 3 16,0 2-22-16,0 7-75 15,0 15 5-15,0 9 8 16,0 2-97-16,0 2-188 16</inkml:trace>
  <inkml:trace contextRef="#ctx0" brushRef="#br0" timeOffset="181467.7023">1159 10721 556 0,'0'0'12'0,"0"0"20"15,-84 31 50-15,67-23-18 16,11-4 9-16,6-1-50 16,6-2-22-16,31-1 62 15,32-7 34-15,35-22-54 16,33-9-10-16,23-5-10 16,10-2-10-16,-7 0 2 15,-5 3-7-15,-18-1 0 16,-24 7 2-16,-19 2-4 15,-26 5-3-15,-18 7-2 16,-22 7 0-16,-17 6 3 16,-12 6-3-16,-2 3-1 15,-4 0-1-15,-25 0-50 0,-16 20-59 16,-12 12-6-16,-10 5-92 16,-6 1-146-1</inkml:trace>
  <inkml:trace contextRef="#ctx0" brushRef="#br0" timeOffset="181734.7529">1506 10830 413 0,'0'0'9'15,"-131"38"34"-15,81-24 54 16,17-5-3-16,15-7-14 16,14-1-36-16,4-1-7 0,22 0 16 15,41-21 10 1,34-10-18-16,35-14-22 0,20-5-7 15,8-4 5-15,-2 1 2 16,-13 5-2-16,-15 1-7 16,-17 5-4-16,-25 6-4 15,-30 13-6-15,-27 9-3 16,-29 12-38-16,-15 2-33 16,-32 19-30-16,-18 10-37 15,-10 6-153-15</inkml:trace>
  <inkml:trace contextRef="#ctx0" brushRef="#br0" timeOffset="190971.2428">2785 12243 385 0,'0'0'137'15,"0"0"-105"-15,0 0 39 16,0 0 37-16,0 0-31 0,0 0-17 15,0 0 1-15,-45-39-30 16,45 39-31-16,11 0 1 16,19 0-1-16,19 0 8 15,19 0-7-15,26-3 10 16,21-4 1-16,20 0-3 16,16-4-9-16,20 3 1 15,17 0 2-15,25-2 3 16,24 1-5-16,21 0 1 15,12-1-4-15,12 0 4 16,12-1 0-16,12 0-1 16,8 0-2-16,7 0 0 0,7 4 0 15,-1 2-4 1,-9 5 1-16,-19 0 4 0,-23 0 0 16,-21 12 0-16,-20-2-3 15,-25 0 3-15,-31 2 1 16,-25-5-1-16,-32-2 0 15,-24-5 1-15,-30 0-1 16,-30 0-2-16,-19 0 2 16,-14 0 4-16,-5 0 6 15,0-2-1-15,-5-3-9 16,-18 2-2-16,-13 3-5 16,-12 0-23-16,-13 0-80 15,-6 3-141-15</inkml:trace>
  <inkml:trace contextRef="#ctx0" brushRef="#br0" timeOffset="192001.5201">2994 12319 191 0,'0'0'37'0,"0"0"62"15,0 0 16-15,-67-84-26 16,56 72-4-16,1 7 22 16,2 3-42-16,1 2-39 15,-3 0-7-15,0 21-14 16,-3 14 5-16,3 18 41 16,2 17-26-16,4 19-4 15,4 11-4-15,0 6-5 16,0 4 4-16,13 0 11 15,9 0-7-15,5 4-9 16,5 1-6-16,-1 0-1 16,-4 14-1-16,-13 12-2 0,-6 4 0 15,-6-2 1-15,1-19-2 16,3-23 1-16,0-12-1 16,-5-12 0-16,-1-7 1 15,0-3-1-15,-9-1-1 16,-3-4 1-16,2-2 2 15,2 1-2-15,5 0-2 16,3-2 2-16,0-8 1 16,0-12-1-16,6-12 0 15,4-13 0-15,6-6 0 16,2-5 3-16,8-3-1 16,13 0 2-16,9 0 2 15,13 0-4-15,15-2 1 16,17-1 4-16,12 0-4 15,15 3 1-15,20 0 5 0,11 0-3 16,13 0-5-16,16 5 1 16,10-1 0-16,19-4-2 15,22 0 0-15,16 0 0 16,25 0 2-16,16 0-1 16,12 0-1-16,14 0 3 15,17-12 6-15,8 0-8 16,6-7-1-16,-10 4 0 15,-20-2 0-15,-30 2 0 16,-36 1-1-16,-31 0 1 0,-33 3 1 16,-33 2 0-16,-23-1-1 15,-36 0 1-15,-34-1-1 16,-24-2-16-16,-23 1-4 16,-12 2-20-16,0 6-36 15,-20 0-30-15,-8 0-139 16,3-5-105-16</inkml:trace>
  <inkml:trace contextRef="#ctx0" brushRef="#br0" timeOffset="192617.2312">9129 12339 488 0,'0'0'113'0,"-22"-78"-44"0,14 43 39 15,5 2-3-15,3 7-8 16,0 10-17-16,0 8 0 16,0 8-18-16,0 0-42 15,0 3-20-15,3 16 3 16,3 13 2-16,3 9 8 15,0 12 1-15,-6 12 10 16,4 18 10-16,-4 11 2 16,1 12-12-16,1 10 6 15,9 9-8-15,5 9 0 16,-2 9-9-16,0 4-6 16,1 8-2-16,-4 6-2 15,-2-2 0-15,1-5-2 16,-9-16 0-16,-4-11-1 0,0-15 0 15,0-9 2-15,-4-10-2 16,-5-12 0-16,-3-11 0 16,6-19-1-16,5-12 1 15,-1-13 0-15,2-9-1 16,-3-10-3-16,3-4-19 16,0-1-28-16,-2-2-5 15,-8 0-76-15,-3-19-117 16</inkml:trace>
  <inkml:trace contextRef="#ctx0" brushRef="#br0" timeOffset="198735.476">3422 10146 483 0,'0'0'51'16,"0"0"46"-16,0 0-13 16,0 0-7-16,0 0-12 15,0 0-22-15,0 0-42 16,12-31 0-16,-9 48 6 0,-3 7 3 15,0 1 10 1,0 1-13-16,0-4 1 0,0-5-4 16,6-6 1-16,1-5 3 15,7-6 3-15,10 0 35 16,6-22 2-16,7-9-23 16,6-3-9-16,0-3-2 15,0-3-6-15,1-2-1 16,3-1-1-16,1-1-4 15,1 5 0-15,-8 11-1 16,-13 10 2-16,-10 9-6 16,-14 7 3-16,-4 2-1 15,0 0-8-15,-15 18-34 0,-18 12 10 16,-8 6-85 0,-4 3-91-16,1 1-122 15</inkml:trace>
  <inkml:trace contextRef="#ctx0" brushRef="#br0" timeOffset="199151.5553">3580 10285 355 0,'0'0'189'15,"0"0"-143"-15,0 0 30 16,0 0-4-16,0 0-37 15,0 0-29-15,-28 6 3 0,19 21 6 16,4-2-2 0,1-2-4-16,4-8-1 0,0-5 3 15,0-3-8-15,0-4-2 16,0-3 10-16,10 0 22 16,16-21 28-16,8-12-39 15,9-6-10-15,5-6 8 16,1 0-6-16,5-2-4 15,-3-1 2-15,-1 0 0 16,-6 4-5-16,-7 7 5 16,-12 11-12-16,-10 9 5 15,-6 7-2-15,-6 8 2 16,-3-1-3-16,0 3-2 0,0 0-5 16,0 0-11-1,0 14 4-15,0 1-17 0,-4 2-21 16,2 0-34-16,1 1-5 15,-1 3-76-15,-1-2-41 16,-3 1-138-16</inkml:trace>
  <inkml:trace contextRef="#ctx0" brushRef="#br0" timeOffset="210587.8396">9568 13438 888 0,'0'0'36'0,"0"0"27"16,-95 0 49-16,74 0-40 16,10-2-17-16,7 1-7 15,4-1-20-15,0-1-19 16,0 3-7-16,2 0-2 0,23 0 0 16,19-4 8-16,26-4 27 15,16-6-11-15,10-4-18 16,-2 1 1-16,-5 0-6 15,-2-1 2-15,-13 3-1 16,-11 4-1-16,-20 3-1 16,-23 5-4-16,-15 0-5 15,-5 3-11-15,0-1-29 16,0 1-24-16,-8 0-3 16,-10 0-162-16,-2 0-159 15</inkml:trace>
  <inkml:trace contextRef="#ctx0" brushRef="#br0" timeOffset="210852.8109">10122 13143 891 0,'0'0'31'16,"0"0"73"-16,0 0 63 15,0 0-59-15,0 0-50 16,0 0-58-16,11-20 4 15,38 20-4-15,6 19 10 16,-9 6-10-16,-11 7-2 16,-15 8 1-16,-14 1 0 15,-6 5 1-15,-26 5-3 0,-37 2 3 16,-26 5-3 0,-19 2 1-16,-11 6-97 0,5-1-102 15,17-7-340-15</inkml:trace>
  <inkml:trace contextRef="#ctx0" brushRef="#br0" timeOffset="221684.7868">11123 12663 941 0,'0'0'34'15,"0"0"103"-15,-50-72-71 16,15 64-29-16,-10 8-13 0,-13 3-23 16,-8 21-1-1,-4 8 0-15,8 0 0 0,7 1 0 16,15-5 0-16,10-3-3 15,16-2 2-15,7-2-2 16,7 0-3-16,17 1-4 16,22 0 9-16,16 2 1 15,8 3 6-15,0 1-6 16,-4 4 5-16,-5 2-5 16,-9 5 0-16,-7 0 0 15,-12 1 0-15,-8-3-1 16,-14-2 1-16,-4-5-1 0,-12-3 1 15,-22-3 3-15,-9-4 6 16,-4-3 7-16,1-6 0 16,4-3 4-16,7-5-3 15,5-3 2-15,7 0-9 16,9-1-2-16,8-17 2 16,6-7-10-16,0-2-4 15,24-9-32-15,10 3 18 16,10 0-2-16,0 2 11 15,0 3 7-15,-2 3 2 16,-1 1-2-16,-5 7 1 16,-7 8 1-16,-6 6 4 15,-10 3-1-15,-1 0 0 0,-3 12-2 16,0 9 16-16,-2 5 3 16,-4 6 6-16,0 0-8 15,-1 0-4-15,-1 1-4 16,2-4-4-16,-2-3-2 15,6-3-2-15,0-6 3 16,2-1-5-16,9-6-33 16,3-9-72-16,9-1-79 15,4-19-165-15</inkml:trace>
  <inkml:trace contextRef="#ctx0" brushRef="#br0" timeOffset="221837.1999">11387 12911 795 0,'0'0'74'0,"0"0"-41"0,0 0 60 15,0 0-63-15,0 0-30 16,0 0-116-16,-43-35-16 16,64 57-159-16</inkml:trace>
  <inkml:trace contextRef="#ctx0" brushRef="#br0" timeOffset="222435.8908">11529 13148 869 0,'0'0'33'0,"0"0"72"0,0 0-22 16,0 0-24-16,0 0-24 15,6-81-11-15,-6 72-2 16,-11 4 2-16,-14 5-13 15,-11 0-5-15,-4 17-3 16,-3 9-3-16,4 8-2 16,6 0 2-16,8 0 0 15,13-5 0-15,10-2-1 16,2-7 1-16,9-4 0 16,18-6-2-16,6-8-4 15,6-2-7-15,2-2 6 16,-8-15 2-16,-6-5 5 0,-6 0 1 15,-5-5 4-15,-1-3 1 16,-3 3 9-16,-3 7-7 16,-5 10 18-16,0 6 11 15,-3 4-34-15,4 0-3 16,11 21-11-16,6 16 11 16,6 18 13-16,7 20 33 15,-1 17-27-15,5 4-10 16,4-1-2-16,1-7-6 15,-6-13 0-15,-9-11 1 16,-19-14-2-16,-10-11 0 16,-26-9-1-16,-21-8 1 15,-17-4 9-15,-6-7-7 16,-6-5 3-16,-2-6 0 16,1 0 4-16,11-11-5 0,8-8 2 15,16-8-1-15,14-14-3 16,19-12-1-16,9-15-2 15,35-11-23-15,19-1-35 16,15 7-31-16,-2 8-7 16,-6 11-90-16,-6 8-99 15,-13 3-292-15</inkml:trace>
  <inkml:trace contextRef="#ctx0" brushRef="#br0" timeOffset="223551.5455">11770 13159 917 0,'0'0'39'0,"0"0"62"16,0 0 27-16,0 0-67 16,0 0-14-16,0 0-15 15,-26-77-30-15,48 63-2 16,5 0 1-16,-8 6 3 15,-5 5-3-15,-4 3-1 16,1 0 0-16,6 18 0 16,1 8 14-16,1 3-4 15,-3 0 4-15,-4-5-2 16,-1-5-9-16,-5-6 4 0,-1-6-4 16,-2-7 0-16,-2 0-1 15,1 0 10-15,3 0 25 16,3-12 8-16,1-10-9 15,4-9-33-15,2-4-1 16,2 0 2-16,-2 2-2 16,3 5-2-16,-8 9-1 15,-1 10 1-15,-4 9-5 16,2 0-2-16,7 20-10 16,2 7 17-16,5 4 4 15,-2-1 0-15,-1-4 0 16,-6-6-4-16,2-6 2 0,-4-4 1 15,-6-8-3-15,-2-2 0 16,-2 0 8-16,6 0-1 16,8-16 10-16,3-9 6 15,4-8-21-15,-4 5 1 16,-3 5-2-16,-6 7 2 16,-5 9-2-16,-3 7-1 15,0 0-2-15,0 3-11 16,3 15-2-16,4 6 15 15,1 4 0-15,2-4 4 16,3-5-3-16,1-3 0 16,4-5 0-16,-2-8-1 15,2-3 3-15,2 0 1 16,0-12 5-16,1-10-4 16,-3-7 0-16,-1-2-5 0,-4-3 1 15,-3 3-1-15,-5 8 2 16,-5 7 0-16,0 10-1 15,0 6-2-15,0 0 0 16,0 0-10-16,0 17-5 16,0 8 13-16,0 4 3 15,7-4 0-15,7-3 0 16,2 0 3-16,8-5-6 16,4-6 3-16,4-5 0 15,8-6-10-15,-6 0 1 0,-4 0 1 16,-7-6-6-16,-13-2 5 15,-10-1 9-15,0-2-3 16,-4 0-4-16,-20-3-6 16,-9 2 7-16,-4 1-1 15,-2-2-2-15,7-1-3 16,4 0 3-16,9 2-1 16,8-2-2-16,8 3-1 15,3-2-1-15,5 2-13 16,20-1-13-16,11-2 12 15,3 3 14-15,4 1-8 16,-3 2 19-16,2-1 0 16,0 3 2-16,0 0 1 15,-3 5 1-15,-3 1 0 16,-4 0 0-16,-10 5 3 0,-1 10 1 16,-6 5 3-1,-5 3 5-15,0 1-5 0,0-2 1 16,-1-2 0-16,1-6-4 15,5-2-2-15,-1 1 1 16,3-6-4-16,2-5-39 16,3-2-86-16,0-2-154 15,-2-18-232-15</inkml:trace>
  <inkml:trace contextRef="#ctx0" brushRef="#br0" timeOffset="223696.6361">13244 12755 638 0,'0'0'64'0,"0"0"80"16,0 0-88-16,0 0-56 15,0 0-46-15,89-41-121 16,-56 51-208-16</inkml:trace>
  <inkml:trace contextRef="#ctx0" brushRef="#br0" timeOffset="224269.3863">13475 12908 768 0,'0'0'23'15,"0"0"117"-15,0 0-6 0,0 0-68 16,0 0-27 0,0 0 2-16,101-17-17 0,-78 1-12 15,-5-4 7-15,-6-1-12 16,-7-4 0-16,-5 2-3 15,0 2 0-15,-20 5 1 16,-13 10-5-16,-11 6-4 16,-4 15 0-16,-3 17-1 15,8 8 3-15,11 5-3 16,10-3 0-16,14-3 3 16,8-6 1-16,2-8-3 15,22-13-3-15,4-9 3 16,8-3 4-16,-2-13 5 15,1-19 0-15,-4-7 4 0,-6-5 6 16,-7-3-1-16,-4-8 5 16,-11-6-2-16,-3-11-11 15,-2-4-5-15,-19-2 5 16,-2-1-6-16,-3 4 2 16,0 5-1-16,6 12-1 15,8 18 1-15,5 17 1 16,5 16 11-16,2 7-13 15,0 16-13-15,18 29 6 16,7 13 7-16,6 14 4 16,1 11 4-16,-1 9 0 0,-3 2 0 15,1 0-1 1,-7-4-4-16,5-10-2 0,-2-5 1 16,-3-8-2-1,-2-12-4-15,-6-10-32 0,-8-9-37 16,-2-9-50-16,-4-9-74 15,0-13-223-15</inkml:trace>
  <inkml:trace contextRef="#ctx0" brushRef="#br0" timeOffset="233885.5829">7352 14632 112 0,'0'0'31'16,"0"0"75"-16,0 0 13 16,0 0-40-16,0 0 21 15,0 0-9-15,0 0-33 16,0 0 3-16,-31-2-14 0,31 2-13 16,-2 0-2-16,2 0 1 15,0 0 2-15,0 0-4 16,0 0-14-16,0 0 2 15,0 0 8-15,9-2-27 16,17-6 6-16,8-3 9 16,7-2-6-16,0 0-9 15,-7 2 3-15,-11 1-6 16,-5 3-9-16,-11 6-41 16,-7 1-28-16,-3 1-155 15,-27 14 70-15,-10 2-232 16</inkml:trace>
  <inkml:trace contextRef="#ctx0" brushRef="#br0" timeOffset="234010.5858">7325 14737 695 0,'0'0'67'0,"0"0"87"16,0 0-65-16,0 0-53 15,0 0-27-15,0 0-9 16,111-61-43-16,-62 53-91 15,-7-1-136-15,-11 4-219 16</inkml:trace>
  <inkml:trace contextRef="#ctx0" brushRef="#br0" timeOffset="236943.4741">10270 14744 888 0,'0'0'23'0,"0"0"64"0,0 0-24 16,0 0-54-16,114-57-7 15,-37 34 2-15,11-3-4 16,-3 0-8-16,-8-3-13 16,-12 1 9-16,-16-1 5 15,-18 3 7-15,-16 1 3 16,-15 2 6-16,-2 5 23 15,-32 6-3-15,-14 10-5 16,-17 2-7-16,-15 13-2 16,-3 18 3-16,5 8-1 15,7 4 2-15,17 6-4 0,11-4 0 16,16-3-8 0,18-5-1-16,9-6-6 0,12-8-2 15,25-9 2-15,13-10 0 16,11-4 2-16,9-5-1 15,-11-10-2-15,-14 4 2 16,-19 8-1-16,-17 0 0 16,-9 3 2-16,0 0 0 15,-12 12 0-15,-20 16 0 16,-6 5 28-16,-3 4-14 16,9 0-9-16,11-2 0 15,10-5-1-15,8-2-2 0,3-5-4 16,12-6 0-1,18-3-5-15,14-11 10 16,13-3-3-16,12-3 5 0,3-17 0 16,-2-7 0-16,-11-1-2 15,-12-4-3-15,-11-2 3 16,-10-1-3-16,-6 2 8 16,-10 3 9-16,-5 4-10 15,-5 9 21-15,0 8-7 16,0 2-5-16,0 7 2 15,0 0-17-15,-8 16-3 16,-1 13-6-16,-1 9 6 16,2 4 3-16,8-5-3 0,0-4 0 15,2-6-1 1,12-5 2-16,3-8-2 0,2-7 0 16,4-7 1-16,2 0 3 15,5-15 1-15,-1-9 1 16,-4-2 0-16,-6-2-4 15,-7 6 3-15,-6 5 4 16,-2 9 8-16,-4 5 13 16,0 3-5-16,0 0-17 15,0 0-7-15,0 5-2 16,0 8-9-16,5 4 9 16,-1 2 2-16,5 0 0 0,5-2-1 15,-1-4-7 1,6-6 1-16,6-5-12 15,5-2 0-15,6-5-2 0,1-12-28 16,-7-7-39-16,-6-5-34 16,-8-3 5-16,-3-6-7 15,-7-4 41-15,-2-4 30 16,-4-3 44-16,0-2 9 16,-1 1 1-16,-15 3 40 15,-1 5 46-15,-5 8-6 16,1 8-5-16,7 10 6 15,7 7-7-15,4 7-7 16,3 2-21-16,0 0-47 16,0 17-13-16,12 16 13 15,3 11 21-15,0 7 4 16,-5 5-5-16,-5 3-4 16,2 5 3-16,-1-1-16 0,2 0 1 15,8-10-2-15,4-9-2 16,8-13-2-16,5-14-3 15,7-10 2-15,4-7-2 16,4-12 5-16,-3-16-5 16,-3-9 3-16,-8-6 4 15,-4-3-1-15,-9 0 1 16,-6 7-2-16,-6 9 4 16,-8 10-4-16,-1 9 0 15,0 7 0-15,-6 4-2 16,-13 2 0-16,4 19 0 15,0 9-1-15,9 6-2 16,6-2 2-16,0-1 2 0,12-8-2 16,10-5 1-16,7-4-5 15,7-6-8-15,7-6-15 16,2-4-25-16,7 0-57 16,-3-9 4-16,-3-5-27 15,-10-3-47-15,-9 1-5 16,-9-3 58-16,-12 4 90 15,-6 0 39-15,0 2 10 16,-13 0 39-16,-7-1 40 16,0 0 12-16,4 1 17 15,1 1-44-15,8 5 13 16,5 5 1-16,2 0-2 0,0 2-48 16,14 0-37-16,16 0 0 15,10 0 4-15,3 13-4 16,0 4 0-16,-6 6 2 15,-5 7 1-15,-6 4-3 16,-10-1 8-16,-9-5-9 16,-4-6 1-16,-3-3 4 15,0-6-5-15,-7-6 5 16,1-5 8-16,1-2 18 16,3 0 4-16,2 0 7 15,0-13-5-15,0-12-33 16,7-7-4-16,15-9-6 15,3-6-1-15,5 0-2 16,0 3-13-16,-3 6-2 0,-6 11-13 16,-4 8-18-16,-6 9-24 15,-3 5-59-15,-5-1-81 16,-3 0-206-16</inkml:trace>
  <inkml:trace contextRef="#ctx0" brushRef="#br0" timeOffset="237156.9428">12564 14301 874 0,'0'0'18'0,"0"0"165"16,0 0-77-16,0 0-97 15,0 0 1-15,0 0 11 16,40 115-13-16,-37-68-8 15,0-1 0-15,2 2-45 16,1-4-80-16,3-9-169 16</inkml:trace>
  <inkml:trace contextRef="#ctx0" brushRef="#br0" timeOffset="237619.2368">12864 14723 547 0,'0'0'310'0,"0"0"-266"16,0 0 121-16,0 0-74 16,0 0-22-16,0 0-65 15,0-71-1-15,33 57-2 16,-4 2-1-16,-4-2 1 15,-8 1 0-15,-10 3 2 16,-5 0-1-16,-2 4 3 16,-9 5-5-16,-18 1-9 15,-7 0 5-15,-5 6 2 16,9 5-1-16,11 4 2 16,7-1-5-16,12 5-2 0,0 2 1 15,25 5-10-15,10 2 1 16,3 4 14-16,0 4-2 15,-6 1 3-15,-2-4-1 16,-4-3 2-16,-11-10 1 16,-8-8-1-16,-7-3-1 15,0-1 1-15,-24-1 8 16,-10-1 8-16,-11 2-6 16,-1-5-6-16,6 2-4 15,11-2-19-15,20-3-104 16,9 0-116-16,32-9-543 0</inkml:trace>
  <inkml:trace contextRef="#ctx0" brushRef="#br0" timeOffset="239568.0624">13714 14829 642 0,'0'0'38'15,"0"0"93"-15,0 0 63 16,0 0-81-16,0 0-40 15,0 0-13-15,9-49-19 16,7 29-7-16,8 3-8 16,1 3-7-16,-3 8-5 15,-3 6-9-15,1 0-5 16,-1 24-1-16,1 12 1 16,3 5 2-16,-4-2 5 15,-1-5-7-15,-6-10 0 16,-5-9 0-16,-4-9 1 15,-3-5 0-15,0-1 4 0,2 0 15 16,5-17 35-16,2-9-25 16,8-8-28-16,-2-2-2 15,0 1 0-15,0 4 2 16,-2 8-2-16,-7 9 0 16,-2 7 1-16,-4 7-1 15,2 0-5-15,2 10-13 16,5 14 14-16,2 2 4 15,-2-1 0-15,5-1 1 16,-1-7-1-16,4-5 2 16,0-7-2-16,4-5 1 15,2-2 8-15,4-18 1 16,0-2-2-16,-3-2-3 16,-3-1 1-16,-7-1 1 15,0 7 0-15,-8 2-4 0,-3 10 5 16,-1 4 3-16,-2 3-1 15,0 0-10-15,0 0-5 16,0 4-5-16,0 14 8 16,0 6 0-16,0-2 2 15,4-5-2-15,10-3 0 16,1-2 1-16,5-6 1 16,3-6 1-16,5 0 3 15,-1-4 1-15,-4-10-3 16,-6-3-1-16,-3 0 7 15,-4-2-6-15,-4 2 2 0,-3 2 2 16,-3-1-1-16,0 5 4 16,0 5-6-16,0 1 4 15,0 5-5-15,0 0 0 16,0 0-2-16,0 0-3 16,0 0-6-16,2 2-2 15,2 11 11-15,4 2 0 16,3-2 0-16,0-3-1 15,6 3 1-15,2-2 2 16,9-1-1-16,4 0-1 16,2-3-4-16,-3-2-15 15,-5-1-16-15,-4-3-6 16,-10-1 2-16,-4 0 12 16,-1-2 15-16,-6-13 2 0,1-2 7 15,-2-5 3-15,0-2 0 16,0 1 1-16,0 3 4 15,0 3 14-15,-7 6 8 16,4 4-1-16,0 5-4 16,3 2-3-16,0 0-19 15,0 17-11-15,0 8 11 16,0 3 4-16,0 0 1 16,10-3-1-16,1-3-3 15,3-5 2-15,-1-7-1 16,5-6 4-16,0-4 0 15,3-2 8-15,0-14-4 0,-3-4-1 16,-2-2-2-16,-2 1 0 16,-3 3-3-16,-4 4 1 15,-1 5-2-15,-5 6 4 16,1 3 3-16,-2 0-10 16,1 0-11-16,5 8 1 15,1 9 10-15,0 1 1 16,3-1-1-16,2-2 2 15,-2-6-2-15,-2-4 0 16,-4-2-2-16,5-3 2 16,2 0 6-16,1-3 3 15,2-11-9-15,0-3 12 16,-2-2-9-16,0-4-2 0,1-1 0 16,2 1 3-1,-4 7-4-15,-4 4-1 0,-4 10 1 16,-2 2 0-16,1 0-8 15,4 8-7-15,1 11 11 16,7 7 4-16,-4 1-1 16,2 0 1-16,3-2 0 15,0-4-3-15,1-5 2 16,-1-6-4-16,3-10-1 16,1 0 6-16,-2-3-1 15,1-18-3-15,-5-6 0 16,-1-4 4-16,-4-5 0 15,-4-1-1-15,-4-7 2 0,0-3-1 16,0-7 0-16,0-2 1 16,-12-1 0-16,-4 3-1 15,1 8 1-15,0 13 0 16,6 11 1-16,3 14-1 16,6 8-2-16,0 5-4 15,0 21-11-15,18 12 15 16,6 9 1-16,4 4 0 15,0-2 1-15,-2 1-1 16,-8-4 1-16,-2-7-1 16,-5-7-1-16,-5-6 1 15,-1-9 2-15,-3-6-2 16,-2-5 0-16,0-3-1 16,0-3 2-16,0 0 4 0,0 0 4 15,0 0-1-15,0-12-2 16,0-3-6-16,-6 0 1 15,2-1 0-15,4-2-2 16,0-3 0-16,10 4-3 16,14 0 1-16,6 6-3 15,0 9 0-15,3 2-7 16,-8 2 3-16,-6 14 3 16,-10 4-1-16,-7 3 8 15,-2 2-2-15,-3 0 2 16,-16-1-2-16,-3-3 0 15,0-1 2-15,0-2-2 0,5-2-2 16,4-2-15-16,3-1-31 16,8-2-71-16,2-4-64 15,1-5-109-15,19-2-108 16</inkml:trace>
  <inkml:trace contextRef="#ctx0" brushRef="#br0" timeOffset="240170.4463">15791 14733 650 0,'0'0'126'16,"0"0"11"-16,0 0-49 0,0 0-5 15,92-46-29 1,-66 29-2-16,0-3-5 0,-1-2-11 16,-2-5-12-16,-4 1 6 15,-6-1-6-15,-3 4-3 16,-5 3-11-16,-3 5 2 15,-2 10-3-15,0 5-7 16,-2 1-2-16,-13 22-20 16,0 8 18-16,2 4 2 15,9 1 0-15,4-7-1 16,0-2-2-16,0-7 2 16,6-8-1-16,3-4-1 0,5-8 3 15,7 0 1 1,2-6 7-16,4-11-3 0,-4-2-1 15,-2-1 1-15,-1 0-3 16,5-4-1-16,5-2-1 16,6-1 1-16,4 5-1 15,0 5-2-15,-2 8-1 16,-7 9-5-16,-6 0 4 16,-4 17 0-16,-6 7 3 15,-3 3-4-15,-8 3 4 16,-4-3-1-16,0-4 2 15,-3-4-5-15,-11-7 5 16,-2-6 1-16,5-4 0 16,2-2 2-16,4 0 7 15,5-16 11-15,0-7-14 16,6-5-3-16,17-5-1 16,9-1 4-16,1-5-6 0,0 0-1 15,-2 0-1 1,-5 3-1-16,-6 7-23 0,-9 8-34 15,-10 8-36-15,-1 6-49 16,-27 4-201-16</inkml:trace>
  <inkml:trace contextRef="#ctx0" brushRef="#br0" timeOffset="242535.8076">13714 15429 294 0,'0'0'376'16,"0"0"-296"-16,0 0 63 15,0 0-31-15,0 0-66 16,0 0-30-16,-17 15 6 15,17-5 8-15,11-3-9 16,11-3 24-16,8-4-16 16,3 0-9-16,0 0-6 15,-2-7-7-15,-3-7 0 0,-5-1-3 16,-7 1-2 0,-7-1 5-16,-5 6-3 0,-4 1 9 15,-7 5 13-15,-21 3-22 16,-12 0-1-16,-8 17-3 15,-3 5 0-15,5 3 4 16,13 1 5-16,12 4 4 16,11-4-1-16,10 0-5 15,0-2 4-15,25-5 2 16,9-5 4-16,11-3-2 16,8-8-3-16,9-3-4 15,6 0 0-15,-3 0-8 16,-6-5 0-16,-15 0-24 15,-13 1-45-15,-7 3-75 0,-3-4-172 16,-6-4-355-16</inkml:trace>
  <inkml:trace contextRef="#ctx0" brushRef="#br0" timeOffset="242712.3829">14431 15484 1068 0,'0'0'22'15,"0"0"30"-15,0 0-21 16,0 0-31-16,0 0-60 0,115-50-126 16,-74 50-197-16</inkml:trace>
  <inkml:trace contextRef="#ctx0" brushRef="#br0" timeOffset="242885.4735">14519 15533 794 0,'0'0'104'0,"0"0"19"16,0 0 25-16,0 0-76 16,0 0-70-16,0 0-2 15,111-36 0-15,-59 26-18 16,3 1-69-16,5-1-45 0,1 0-122 15,-6-4-330-15</inkml:trace>
  <inkml:trace contextRef="#ctx0" brushRef="#br0" timeOffset="243520.4864">15589 15236 868 0,'0'0'52'0,"0"0"84"0,0 0-23 15,0 0-63-15,0 0-28 16,0 0-8-16,-2-7-2 15,-15 7 16-15,-8 0 13 16,-1 0-7-16,5 1-22 16,9-1 4-16,6 0-5 15,6 0-3-15,0 0 1 16,0 0-2-16,4-3-7 16,13-8-10-16,13-1-1 15,7 7 11-15,5 5-5 16,-1 0 1-16,-2 5-2 15,-3 15 6-15,-9 4 0 0,-6 7 0 16,-11 2 2-16,-7-1 2 16,-3-2 4-16,-16-4 3 15,-16-2 2-15,-7-4-1 16,-3-6-2-16,1-2 3 16,7-5-13-16,4-4 3 15,8-3 3-15,6 0-1 16,2-2-5-16,8-11 7 15,4 1-7-15,2 0 1 16,0-2-1-16,11 4-9 16,8 5-1-16,3 4 2 15,-2 1 4-15,1 0-4 16,-1 0 8-16,3 8-4 0,4 2 4 16,0-1-1-1,-2 1-5-15,2 0-28 0,-2 0-62 16,3-3-56-16,-2-7-169 15,-2 0-439-15</inkml:trace>
  <inkml:trace contextRef="#ctx0" brushRef="#br0" timeOffset="243680.532">16043 15372 1150 0,'0'0'79'0,"0"0"110"0,0 0-115 15,0 0-37-15,0 0-18 16,0 0-19-16,-30-40-41 16,30 45-89-16,12 7-21 15,4-6-251-15</inkml:trace>
  <inkml:trace contextRef="#ctx0" brushRef="#br0" timeOffset="244068.3801">16099 15229 1080 0,'0'0'17'0,"0"0"122"0,0 0-6 16,0 0-61 0,0 0-58-16,0 0-13 0,100-47-2 15,-56 44 0-15,-13 0-13 16,-11 0-1-16,-8 0 11 15,-7 3 4-15,-5 0 2 16,0 0 8-16,0 0 10 16,0 0-5-16,0 0-13 15,0 2-2-15,0 16-6 16,0 5 6-16,0 7 8 16,0 1-5-16,3 0 2 15,0-2 0-15,1-1-4 16,1-3 0-16,2-4 4 15,-1-4-3-15,-2-4-1 0,6-1-1 16,-3-1-7-16,2-5-25 16,-2 0-55-16,-2-2-104 15,-5-4-147-15,0 0-314 16</inkml:trace>
  <inkml:trace contextRef="#ctx0" brushRef="#br0" timeOffset="244240.0887">16214 15453 772 0,'0'0'79'16,"0"0"149"-16,0 0-97 16,0 0-14-16,0 0-41 15,0 0-56-15,4-37-8 16,22 33-12-16,8 0-3 0,0 1-7 16,0 0-25-1,2 1-57-15,3-3-96 0,0-3-157 16</inkml:trace>
  <inkml:trace contextRef="#ctx0" brushRef="#br0" timeOffset="244451.7238">16622 15173 894 0,'0'0'109'0,"0"0"130"15,0 0-87-15,0 0-80 16,0 0-66-16,0 0-2 0,-7 10-4 15,14 20 12 1,0 2-8-16,-4-1-1 0,-2 1-2 16,1-4-1-16,5-3-16 15,5-3-41-15,9-5-104 16,13-9-91-16,9-8-203 16</inkml:trace>
  <inkml:trace contextRef="#ctx0" brushRef="#br0" timeOffset="244871.1028">16971 15179 665 0,'0'0'118'16,"0"0"71"-16,-22-91-11 15,-2 78-76-15,-7 7-27 0,-7 6-46 16,1 2-26-16,3 17-1 16,15 6-2-16,5 3-3 15,11-1-1-15,3 2 4 16,6-2-14-16,26-5-7 15,7-1-3-15,7-4 0 16,-1-4 6-16,-4 0 5 16,-3-2 5-16,-8 0 2 15,-5-1 2-15,-9-2 4 16,-10-3-1-16,-3-1 2 16,-3-3 3-16,0 3 8 15,-21-1 6-15,-9-1 47 16,-4-2-32-16,4 0-10 15,12 0-9-15,6 0-8 0,12-2 9 16,0-15-10-16,10-6-5 16,15-8-5-16,13-5-7 15,3-7-6-15,1-4-32 16,2-1-12-16,-8 7-1 16,-5 7-31-16,-12 10-71 15,-13 8-119-15,-6 7-314 16</inkml:trace>
  <inkml:trace contextRef="#ctx0" brushRef="#br0" timeOffset="280401.391">8232 14187 78 0,'0'0'16'0,"0"0"24"15,0 0 42-15,0 0-2 16,0 0-21-16,0 0-18 16,0 0 6-16,-3 0-1 15,3 0 10-15,0 0 5 16,-1 0 4-16,-2 0-10 15,2 0-6-15,1 0-13 16,0 0-1-16,0 0-4 16,0 0-2-16,0 0-7 0,0 0-4 15,0 0 5 1,9 0-10-16,17 0-4 0,10-2 5 16,6-4-4-16,4-2-6 15,2 2 3-15,-1-3-3 16,-3 0-4-16,-7 1 2 15,-12 3 1-15,-8 1-1 16,-11 3 1-16,-6 1-3 16,0 0-8-16,-3 0-65 15,-18 5 12-15,-12 8-19 16,-6 3-24-16,2 0-27 16,-2 0 40-16,5 4 44 15,1-1 34-15,3-1 13 16,8-2 0-16,7-5 15 0,7-6 29 15,5-2 4-15,3-3 0 16,0 0 89-16,0 0 1 16,11-1-64-16,19-13-37 15,15 0-20-15,8-3 0 16,5-2-3-16,-1 4-9 16,-3 3-4-16,-12 1 1 15,-13 4-2-15,-13 3 0 16,-8 2-1-16,-8 2-29 15,0 0-98-15,-6 4-94 16,-17 6 106-16,-3 0-367 16</inkml:trace>
  <inkml:trace contextRef="#ctx0" brushRef="#br0" timeOffset="303797.1169">8047 14255 59 0,'0'0'9'0,"0"0"8"16,0 0-10-16,0 0 2 15,0 0 1-15,0 0-9 16,0 0 0-16,0 0 0 0,0 3 2 15,0-3 2 1,0 2-3-16,0-2-1 0,0 3-1 16,0 0 0-16,0 0-2 15</inkml:trace>
  <inkml:trace contextRef="#ctx0" brushRef="#br0" timeOffset="303983.2048">8047 14255 217 0,'-1'78'0'15,"1"-78"-10"-15,0 0-71 0,0 0 22 16</inkml:trace>
  <inkml:trace contextRef="#ctx0" brushRef="#br0" timeOffset="304150.1286">8073 14352 118 0,'0'0'0'0,"0"0"-14"0</inkml:trace>
  <inkml:trace contextRef="#ctx0" brushRef="#br0" timeOffset="304344.4187">8073 14352 159 0,'27'9'8'0,"-29"-9"0"16,2 0-8-16,0 0 0 16,0 0-18-16,0 0-44 0,0 1 5 15</inkml:trace>
  <inkml:trace contextRef="#ctx0" brushRef="#br0" timeOffset="342221.3668">19341 12160 141 0,'0'0'45'0,"0"0"38"16,0 0-9-16,0 0 5 16,0 0-56-16,0 0-13 15,0 0 0-15,0 0 1 16,0 0 1-16,0 0 2 15,0 0 2-15,0 0 5 16,0 0 20-16,0 0 34 16,0 0 6-16,0 0-12 0,0 0-6 15,-1 0-16 1,-4 0-17-16,-4 0-3 0,-12 0-3 16,-11 8-12-16,-7 4-3 15,0-1 0-15,6 2 0 16,5-3 2-16,3-1-4 15,4-2-1-15,8 0-6 16,5-3 1-16,2-2-1 16,3 1-2-16,-6 1-17 15,-3 3-74-15,-6 2 36 16,-1 1-101-16,3-3-15 16,1-2 3-16,3-5-124 15</inkml:trace>
  <inkml:trace contextRef="#ctx0" brushRef="#br0" timeOffset="342486.5463">18941 12198 453 0,'0'0'43'16,"0"0"99"-16,0 0-11 16,0 0-44-16,0 0 9 15,-17-76-26-15,17 71-8 16,0 0-26-16,0 5 13 15,0 0-28-15,0 0-11 16,15 0-6-16,15 0-4 16,11 2 5-16,6 10-5 15,1 8 1-15,-1 2-2 0,-2 4 0 16,-7 7-12 0,-4 6-71-16,-8 5-71 0,-3-7-68 15,-1-4-468 1</inkml:trace>
  <inkml:trace contextRef="#ctx0" brushRef="#br0" timeOffset="355983.6566">22337 10880 12 0,'0'0'69'0,"0"0"-34"16,0 0 66-16,0 0-77 16,0 0 12-16,0 0 40 15,0 0-52-15,0-15-4 16,0 15 10-16,0 0-22 0,0 0 2 15,0-1 5 1,0 0 4-16,0 1-16 0,0-2 1 16,0 2 15-16,0-1-2 15,0-1 2-15,4 0 0 16,-1 1-13-16,-3-1 3 16,1 2 26-16,-1 0 1 15,0 0-7-15,2 0 6 16,-2 0 0-16,0 0-9 15,0 0-5-15,0 0-13 16,0 0-6-16,0-2 1 16,0 1-2-16,0 1 1 15,0 0-1-15,1 0-1 0,-1 0 0 16,0 0-3-16,0 0 2 16,0 0-2-16,0 0 1 15,0 0 2-15,4-1 0 16,-1-2-9-16,0 1-9 15,3 0-9-15,-5 2 23 16,-1 0 2-16,0 0 1 16,0 0 1-16,0 0-1 15,0 0 1-15,0 0 0 16,0 0 1-16,0 0 4 16,0 0-5-16,0 0-3 15,0 0 3-15,0 0 4 0,0 0-2 16,0 0 1-16,0 0 3 15,0 0-4-15,0 0 4 16,0 0-5-16,0 0-1 16,0 0 3-16,0 0-7 15,0 0 3-15,0 0-12 16,0 0 8-16,0 0-18 16,0 0-50-16,0 0-54 15,0 0 39-15,0 4 9 16</inkml:trace>
  <inkml:trace contextRef="#ctx0" brushRef="#br0" timeOffset="366859.0063">22461 10880 473 0,'0'0'67'16,"0"0"20"-16,0 0-5 0,0 0-30 15,0 0-12-15,0 0-16 16,0 0 5-16,53-34 6 16,-50 34 2-16,-3 0 7 15,0 0-2-15,0 0-12 16,0 0-10-16,0 4-6 16,-15 11-3-16,-7 5 57 15,-6 5-24-15,-1 3-24 16,-1-1-6-16,4 2 3 15,0-2-6-15,5-4-4 16,2-2-4-16,5-1-3 16,1-2 0-16,3-3 1 15,2-2-1-15,-1-1 0 16,2 1 0-16,-2 2-4 0,-3-4-28 16,3 3-41-16,1-4-56 15,5-7-120-15,3-3-189 16</inkml:trace>
  <inkml:trace contextRef="#ctx0" brushRef="#br0" timeOffset="367087.071">22350 10871 892 0,'0'0'92'0,"0"0"61"15,0 0-35-15,0 0-24 16,0 0-18-16,0 0-76 0,-27-54 0 15,52 76-16-15,11 8 15 16,3 9 2-16,-1 3 1 16,0 3-2-16,4 2 0 15,6 1-29-15,10 4-89 16,4-1-45-16,3-8-98 16,-7-10-324-16</inkml:trace>
  <inkml:trace contextRef="#ctx0" brushRef="#br0" timeOffset="374686.9653">16274 13333 250 0,'0'0'20'0,"0"0"91"16,0 0-45-16,0 0-51 16,0 0-12-16,0 0 2 15,0 0 0-15,0-3 7 16,0 3 39-16,0 0 31 16,0 0-5-16,0 0-18 15,0 0-17-15,0 0-10 16,0 0 0-16,0-1 5 15,0 0 12-15,0-1 15 16,4-3 2-16,-3 0-17 0,2 0-38 16,-1 1 19-16,-2 1 11 15,0-1-17-15,0 4 12 16,0 0 9-16,0 0-24 16,0 0-6-16,0 0-5 15,0 0-3-15,0 0-3 16,0 0-1-16,0 2-3 15,-13 15 2-15,-12 7-2 16,-9 8 23-16,-3 1-12 16,3-1-1-16,1-2 2 15,3-2-3-15,5-4-4 16,5-2-4-16,5-5 1 16,5-3-2-16,0-4 1 15,4 1-1-15,1-6 0 16,4-1-3-16,-2-2 3 0,3-2-13 15,0 0-19-15,0 0-35 16,0 0-22-16,0 0-24 16,6-4-52-16,10-14-122 15,-4-3-276-15</inkml:trace>
  <inkml:trace contextRef="#ctx0" brushRef="#br0" timeOffset="374938.4125">15969 13423 447 0,'0'0'88'0,"0"0"123"0,0 0-57 16,-57-80-3-16,47 65-44 16,6 1-21-16,1 4-3 15,0 3-14-15,3 3-12 16,0 2-8-16,0 2-23 16,0 0-16-16,0 0-10 15,0 3-2-15,7 12-9 16,14 6 11-16,7 7 7 15,4 1-4-15,1 5-2 16,7 4-1-16,3 8-2 16,4 5-44-16,7 7-91 15,8 0-131-15,5-7-308 16</inkml:trace>
  <inkml:trace contextRef="#ctx0" brushRef="#br0" timeOffset="420055.3939">2014 11044 499 0,'0'0'46'0,"0"0"68"15,0 0 25-15,0 0-54 16,0 0 18-16,0 0-24 16,0 0-47-16,-63-43-9 15,63 43-23-15,0 0 0 16,0 0-4-16,0 0 4 16,14 10 12-16,14 0 9 0,23-2 13 15,22-4 13 1,21-1 12-16,19-3-39 0,8 0-2 15,4 0-4-15,1 0-1 16,-7 0-8-16,-3 0-3 16,-11 0 2-16,-12-4-3 15,-21 0-1-15,-25-1 2 16,-24 3 3-16,-14-1-4 16,-9 3-2-16,0 0 1 15,0 0-2-15,0 0-10 16,0 0-10-16,-10 0-41 15,-14 0-15-15,-7 4-43 16,-2 3-85-16,5-7-160 16</inkml:trace>
  <inkml:trace contextRef="#ctx0" brushRef="#br0" timeOffset="420617.6603">2949 10805 755 0,'0'0'12'0,"-98"-54"78"16,53 31 67-16,3 6-38 15,5 5-15-15,16 5-26 16,8 4-18-16,8 3-30 16,5 0-30-16,0 0-2 15,0 0-19-15,0 4 3 0,0 7 18 16,8 3 3-1,7 0 2-15,8 1 8 0,4 2-2 16,12 4 9-16,4-1-9 16,11-1-4-16,7 1-6 15,6-1 3-15,2-2-4 16,-2 0 6-16,-10-3-3 16,-7 0-3-16,-7-3 0 15,-8-1-2-15,-10-1 2 16,-10-4 0-16,-6 0 5 15,-6-2-5-15,-1 1 0 16,-2-4 3-16,0 3 1 16,0-3 2-16,0 2 0 15,0-1 7-15,0 0-1 0,-5 9-6 16,-23 2-6-16,-11 12 7 16,-13 5 2-16,1 4 4 15,-1 1-3-15,6 2-2 16,1 1 2-16,6-2-7 15,3-7 6-15,9-3-6 16,5-6 2-16,10-5-4 16,2-2 1-16,2-4 0 15,5-5-2-15,3-3-1 16,-1 0 0-16,1 0-4 16,0 0-13-16,0 0-32 15,0 0-43-15,0 0-86 16,6 0-79-16,3-11-266 0</inkml:trace>
  <inkml:trace contextRef="#ctx0" brushRef="#br0" timeOffset="421286.2651">1614 11071 288 0,'0'0'190'15,"0"0"-83"-15,0 0 50 16,0 0-29-16,0 0-3 16,0 0-24-16,-58 19-37 15,58-19-13-15,0 0-14 16,0 3-12-16,0-3-7 16,0 3-5-16,15 1-13 15,25 0 28-15,29-1 43 16,28-3-41-16,33 0-13 0,23 0 2 15,10-6-9 1,2-5 1-16,1 1-11 0,-18 0 9 16,-10-3-9-1,-20 3 0-15,-30-4 0 0,-31 6-2 16,-27 1 1-16,-20 3 1 16,-10 1 0-16,0-2 0 15,-10 4-9-15,-13-1-18 16,-7 2-20-16,-1 0-4 15,10 0-42-15,5 8-18 16,4-1-35-16,6-3-68 16,0-4-128-16</inkml:trace>
  <inkml:trace contextRef="#ctx0" brushRef="#br0" timeOffset="421857.4225">2754 10789 650 0,'0'0'200'0,"-136"-46"-152"16,84 26 133-16,19 4-61 15,15 7-4-15,13 4-24 16,5 4-54-16,0 1-38 16,0 0-24-16,26 4 0 15,16 11 24-15,16 4 16 16,8 3-10-16,2 2 0 15,-2 0 0-15,-4 2-4 0,-5-1 2 16,-5-3-4-16,-2 2-1 16,-4-4 1-16,0-2 1 15,0-3 1-15,-4-3-3 16,-6 1 1-16,-6-4 0 16,-8-1 1-16,-6-5 4 15,-10 1-4-15,-3-2 3 16,-3 0-2-16,0 1 9 15,0-1 8-15,0-1 16 16,0-1-4-16,0 2-6 16,0-1-4-16,0-1-9 15,0 2-4-15,0 1-7 16,-4 3-1-16,-23 14-6 16,-19 13 6-16,-15 12 5 15,-11 8 1-15,5 2-1 0,3 1 0 16,7-2-3-16,3 1 9 15,12-6-10-15,7-6 3 16,5-8-4-16,9-9 1 16,6-8-1-16,8-7 0 15,5-8-1-15,2-3-3 16,0 0-8-16,0 0-9 16,0 0-16-16,0 0-24 15,2 0-79-15,5-7-231 16</inkml:trace>
  <inkml:trace contextRef="#ctx0" brushRef="#br0" timeOffset="432619.7199">16966 11805 188 0,'0'0'6'0,"146"-78"-5"15,-57 30 4-15,10-6-1 16,5-14 21-16,11-9 2 15,12-9-10-15,15-7-14 16,24-2-2-16,13-4 2 16,3 1-1-16,-4 9 1 15,-22 15 5-15,-27 17 14 16,-33 19-11-16,-32 17-3 0,-35 12-16 16,-24 9-32-16,-7 0-183 15,-27 7 170-15</inkml:trace>
  <inkml:trace contextRef="#ctx0" brushRef="#br0" timeOffset="432920.2485">17286 11930 87 0,'0'0'291'16,"0"0"-285"-16,126-81-6 16,-49 36 10-16,23-8-8 15,21-10 6-15,16-7-3 16,15-9-5-16,5-6-9 15,-4 2-3-15,-11 6-5 16,-22 12-45-16,-28 10-49 16,-29 13 5-16,-30 14 34 15</inkml:trace>
  <inkml:trace contextRef="#ctx0" brushRef="#br0" timeOffset="433122.5294">17552 11872 250 0,'0'0'18'16,"0"0"-1"-16,92-58-7 16,-17 15-9-16,19-9 11 15,13-8-9-15,11-6-3 0,7-7-28 16,-4 0-154-1</inkml:trace>
  <inkml:trace contextRef="#ctx0" brushRef="#br0" timeOffset="434086.2218">20299 12755 663 0,'0'0'0'0,"0"0"0"15,0 0 7-15,0 0 37 16,91-39-37-16,3 8-2 16,26-5-4-16,15-5-1 15,7-5-2-15,-2-7-27 16,-8-1-32-16,-7-1-5 16,-12 3 24-16,-17 12 22 15,-25 11-5-15,-28 11 1 16,-29 11-30-16,-14 7-12 15,-39 1-71-15,-17 23 134 0,-16 13 3 16,-15 16 0-16,-8 19 0 16,-15 16 0-16,-10 9 3 15,-4 3 8-15,2-12-6 16,13-11-4-16,24-15 0 16,25-20 5-16,26-15 100 15,21-12-48-15,13-9-52 16,5-6-6-16,36 0 47 15,25-14-24-15,23-18-20 16,21-11 4-16,12-3-7 16,8-10-5-16,0 1-3 15,-3 4-24-15,-18 9 24 16,-29 14 5-16,-32 14 3 0,-32 12-158 16,-16 2-46-16</inkml:trace>
  <inkml:trace contextRef="#ctx0" brushRef="#br0" timeOffset="434221.246">21394 12755 67 0,'-85'49'43'0,"7"-6"-21"15,17-10 3-15,24-13 37 16,25-10 76-16,14-7-71 16,47-3-9-16,37 0-39 15,40-13-7-15,29-9-12 16,15-9-8-16,1-2-21 16,-10-6-8-16,-23-3-114 15</inkml:trace>
  <inkml:trace contextRef="#ctx0" brushRef="#br0" timeOffset="750374.5702">7830 12160 156 0,'0'0'26'0,"0"0"42"15,0 0 18-15,0 0 5 0,-66-80-45 16,42 66 2-16,-7 4-1 15,-11 5-35 1,-16 2-6-16,-12 3-6 0,-14 0 1 16,-12 11-3-16,-9 8 3 15,-17 7-2-15,-19 8-1 16,-14 15 2-16,-12 14-1 16,-7 16 4-16,10 26-5 15,1 21 2-15,2 12-6 16,9 9 6-16,-2-6 0 15,14-11 5-15,13-6-5 16,24-9 1-16,20-3-3 16,22 9 4-16,16 9 0 15,16 11 3-15,25 14 9 16,4 4-1-16,31 1-9 16,32-4 0-16,25-15 2 0,28-17-6 15,19-24-3 1,15-16 3-16,4-14 35 0,-4-10 23 15,7-8-38-15,7-10-13 16,11-14 14-16,20-18-19 16,11-10-2-16,4-37 6 15,11-20-5-15,-8-24 5 16,-4-18-1-16,-12-13-3 16,-24-14-2-16,-24-5 7 15,-22-10-3-15,-24-13 4 16,-17-17 2-16,-13-15 12 15,-9-9-3-15,-11-4-3 0,-16 2-13 16,-34 4-3-16,-30 3-3 16,-67 10 1-16,-57 22-2 15,-55 30-2-15,-45 32 2 16,-36 35-20-16,-26 26-11 16,-30 33-65-16,-24 24-29 15,-22 65 58-15,-35 51 11 16,-10 41-171-16</inkml:trace>
  <inkml:trace contextRef="#ctx0" brushRef="#br0" timeOffset="869612.8186">21652 10905 10 0,'0'0'29'0,"0"0"13"16,0 0 65-16,0 0 41 15,0 0-48-15,0 0-24 16,0 0 11-16,6 4-20 0,-6-4-18 15,0 0-18 1,0 0 3-16,0 0-10 0,0 0 6 16,0 0 4-16,0 0-13 15,0 1-19-15,0 0-2 16,0 2-3-16,0 0 3 16,5 0 9-16,4 2 13 15,7 0 2-15,8 1 7 16,7-2 21-16,6-2-28 15,5-2-14-15,6 0 2 16,7 0 5-16,2 0-4 16,5-4-8-16,1-1 3 15,-3 2 6-15,-4 1-9 16,-6 2-1-16,-7 0-3 0,-6 0 2 16,-9 0-3-1,-1 0-2-15,-7 3 2 0,0 1 0 16,-3 0 4-16,-2-1-4 15,1-2-1-15,5 2 1 16,9-1 0-16,5 3 1 16,2 0-2-16,3-1 2 15,9 2 0-15,-1-2-1 16,7-1 0-16,2-1-1 16,-8-1-3-16,-3-1-3 15,-4 0 4-15,-2 0-4 16,-4 0 6-16,-3 0-3 15,-9-1 3-15,-6-4-3 16,-4 0 4-16,-5 0 4 0,1 1 1 16,-5 1-5-16,-3 3 1 15,-2-2-4-15,0 2 0 16,0 0-15-16,0 0-39 16,0 0-24-16,-6 0 29 15,-8 9-20-15,-3 1-77 16,-1-4-130-16</inkml:trace>
  <inkml:trace contextRef="#ctx0" brushRef="#br0" timeOffset="870410.3758">22320 10969 23 0,'0'0'9'0,"0"0"29"16,0 0 6-16,-83-5 37 16,62 2-21-16,4 0-22 15,4 0-19-15,6 3 9 16,4-2 7-16,1 2-3 16,1 0-18-16,1 0-14 15,0 0 1-15,0 0 0 16,7 0 31-16,18 2 37 15,14 1 13-15,16-1-13 16,11-1-8-16,12-1-28 16,5 0-24-16,4 0 21 15,8 0-25-15,-1 1 6 16,0 1-2-16,-3 2-7 16,-5-3-2-16,-5 2 0 0,-2-3-6 15,-7 0 6-15,-3 0 1 16,-4 0-1-16,-10 3 3 15,-7-1-3-15,-12 0 1 16,-9 1-2-16,-7 0-1 16,-3 1 2-16,-1-1 0 15,1 2 4-15,1-3-2 16,-3 0-2-16,0-2-2 16,0 0 2-16,0 2 0 15,1-2 1-15,0 0-1 16,0 0 2-16,-4 0-2 15,-4 0 0-15,-4 0 0 16,-2 0-1-16,2 0 2 16,-2 0 3-16,-2 0-3 0,0 0 3 15,0 0 6-15,0 0 2 16,0 0 5-16,0 0-4 16,0 0 8-16,0 0-15 15,0 0-6-15,0 0 3 16,-4 0-3-16,-7 0-9 15,-3 0 7-15,-8 2-27 16,-5 4-71-16,-5-2-165 16</inkml:trace>
  <inkml:trace contextRef="#ctx0" brushRef="#br0" timeOffset="871901.0792">16600 13366 274 0,'0'0'35'0,"0"0"-26"15,0 0 65-15,0 0-11 16,0 0-11-16,0 0-8 16,-37 3 12-16,35-3 22 15,-4 0-7-15,-7 1-31 16,-10 1-26-16,-11-2-4 16,-7 3 0-16,-3 2 3 15,-3-1-3-15,-7 1-6 16,-3 2-2-16,-8-3 2 15,-6-2 2-15,-3 1-1 0,-7-3-1 16,-2 1 1-16,-5 1-2 16,-2-2 3-16,-1 0-2 15,2 0-2-15,3 0 5 16,0 1-4-16,3 1-2 16,1 1 0-16,7-1 1 15,8 1-1-15,5 1-1 16,4 1 3-16,5 0-1 15,2-3-1-15,6 2 1 16,4-1 2-16,2 0-3 16,2-1 1-16,4 1-2 15,8-1 1-15,12-1 2 16,8-1-2-16,5 0-1 0,0 0 0 16,0 0 0-16,0 0 2 15,0 0-1-15,0 0-1 16,0 0 1-16,0 0 1 15,0 0 2-15,0 0-1 16,0 0 2-16,0 0-4 16,0 0 0-16,0 0 0 15,0 0 1-15,0 0-2 16,0 0 1-16,0 0-1 16,0 0 1-16,0 0-1 15,0 0 1-15,0 0 1 16,0 0-2-16,-5 0 2 15,-4 0-2-15,-2 0-1 0,-2 0-1 16,1 0 2-16,-1 2 0 16,-1 1-2-16,-2-2 2 15,0 2 0-15,-2 1-1 16,3-3 1-16,3-1 0 16,4 0 0-16,2 2 0 15,2-1 0-15,-1-1 0 16,-3 2-1-16,-3 1-2 15,0-1-9-15,1 2-36 16,6 1-127-16,1-5-215 16</inkml:trace>
  <inkml:trace contextRef="#ctx0" brushRef="#br0" timeOffset="1.47728E6">19482 12055 585 0,'0'0'125'0,"0"0"24"0,0 0-48 15,0 0 3 1,0 0-37-16,0 0-26 0,0 0 6 16,6-16 21-16,-6 16-12 15,0 0-12-15,-14 0-8 16,-22 9-25-16,-14 7 11 16,-12 2 0-16,5 2-13 15,3 0 4-15,8 1 0 16,0 1 0-16,5 0-7 15,4-5-1-15,5-3-1 16,7-2-2-16,7-5 4 16,11-4-4-16,4-2 1 0,3 1-3 15,0-2 2-15,0 0-2 16,0 0 0 0,0 0 0-16,0 0 0 0,0 0-3 15,0 0-12-15,0 0-28 16,0 0-54-16,-2 1-111 15,-8 6-176-15,-7-4 125 16</inkml:trace>
  <inkml:trace contextRef="#ctx0" brushRef="#br0" timeOffset="1.4776E6">18812 12101 870 0,'0'0'136'0,"0"0"28"15,0 0-33-15,-13-76-26 0,13 69-38 16,0 7-23-16,0 0-30 16,0 0-8-16,3 0-6 15,16 13-8-15,10 4 8 16,4 6 5-16,3 2-1 16,0 1-2-16,3 4 0 15,4 0-2-15,-1-1 0 16,0 0-1-16,-1-3 1 15,2-1-1-15,5-6 1 16,-3-4 2-16,-6-4-2 16,-9-6 0-16,-12-4-2 15,-12 1-7-15,-5-2-16 0,-1 0 0 16,0 0-36-16,0 0-61 16,-12 0-22-16,-5-2-191 15,3-11-345-15</inkml:trace>
  <inkml:trace contextRef="#ctx0" brushRef="#br0" timeOffset="1.47792E6">19435 12135 860 0,'0'0'130'0,"0"0"47"15,0 0-56-15,0 0-33 16,0 0-14-16,0 0-16 15,-10-69-31-15,1 69-20 0,-21 5-7 16,-15 12 0-16,-11 7 0 16,-2-1 2-16,9 2 1 15,6-1 1-15,2-2 0 16,4-1-3-16,6-2 0 16,1-4 0-16,4 0-1 15,7-6 0-15,1-1-1 16,6-2-4-16,2-2-24 15,3-2-30-15,5 3-21 16,-1-5-87-16,3 0-35 16,0 0-29-16,0-14-164 15</inkml:trace>
  <inkml:trace contextRef="#ctx0" brushRef="#br0" timeOffset="1.47818E6">18864 12160 577 0,'0'0'127'0,"0"0"46"16,0 0 4-16,-10-81-68 15,10 67-12-15,7 3-24 16,6 2-6-16,3 3-30 16,0 6-5-16,8 0-14 15,4 0-2-15,7 9-2 16,-1 9-1-16,4 4-8 16,1 5 4-16,-1 4-8 15,1-4 0-15,-5 4-1 16,-4-5 2-16,0 2-2 15,-2-3 0-15,-1-3-3 0,-3-1-12 16,-4-5-36-16,-5 0-29 16,-3-5-73-16,-4-8-103 15,-7-3-126-15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2:53.649"/>
    </inkml:context>
    <inkml:brush xml:id="br0">
      <inkml:brushProperty name="width" value="0.05292" units="cm"/>
      <inkml:brushProperty name="height" value="0.05292" units="cm"/>
      <inkml:brushProperty name="color" value="#FF0000"/>
    </inkml:brush>
  </inkml:definitions>
  <inkml:trace contextRef="#ctx0" brushRef="#br0">15169 7536 559 0,'0'0'24'0,"0"0"-24"16,0 0 0-16,0 0 0 15,0 0 10-15,0 0-3 16,0 0 0-16,0 0-3 16,-10 26 26-16,10-25 22 15,0-1-18-15,0 0-5 16,0 0 1-16,0 0 2 16,15-1 3-16,15-22 15 0,18-13-11 15,13-15-24 1,11-11 0-16,9-4-14 0,0-4 7 15,-7 6-3-15,-9 10-1 16,-19 8-2-16,-18 13-1 16,-14 16 1-16,-10 8-2 15,-4 6-23-15,0 3-80 16,-9 12-32-16,-16 15-101 16,-9 2 30-16</inkml:trace>
  <inkml:trace contextRef="#ctx0" brushRef="#br0" timeOffset="381.9723">15385 7506 565 0,'0'0'24'0,"0"0"-11"15,0 0 2-15,0 0-7 16,0 0 12-16,0 0 1 15,-36 84-13-15,34-75-3 16,2-5-4-16,0-4 8 16,5 0 51-16,20-18 34 15,12-14-29-15,17-13-35 16,12-9 1-16,5-2-22 16,4-4-3-16,-3-1 0 15,-2 0-4-15,-3 1 8 0,-8 0-9 16,-5 6-1-1,-14 12 1-15,-15 12 0 0,-11 13-1 16,-9 11 2-16,-5 3 5 16,0 3-7-16,0 0 0 15,0 0-22-15,0 0-6 16,0 0-25-16,0 12-6 16,-6 2 45-16,-2 7-27 15,-1 1-33-15,2 2-73 16,-4 0-51-16</inkml:trace>
  <inkml:trace contextRef="#ctx0" brushRef="#br0" timeOffset="1704.6392">20641 7524 512 0,'0'0'54'15,"0"0"65"-15,0 0-19 16,0 0-32-16,0 0 9 16,0 0-58-16,7-29-10 15,-7 29-9-15,0 0-9 16,0 8-9-16,0 6 7 15,0 1 11-15,0 1 4 0,0-4-1 16,0-2-3 0,-1-3 0-16,1-5 0 0,0-2 2 15,3 0-1-15,28-14 47 16,18-11 1-16,14-7-43 16,4-2 8-16,-6-1 1 15,-4-1-7-15,-5-4-2 16,1-1 1-16,-3 5-5 15,-13 8-1-15,-11 11 0 16,-16 9-1-16,-8 5-3 16,-2 3-53-16,-3 0-52 15,-23 8-44-15,-10 10 4 16,-4 1-48-16</inkml:trace>
  <inkml:trace contextRef="#ctx0" brushRef="#br0" timeOffset="2100.5541">20790 7497 376 0,'0'0'99'16,"0"0"-46"-16,0 0 58 16,0 0-18-16,0 0-62 15,0 0-31-15,0 0-2 16,0 9-12-16,0 4 11 0,0 7 1 15,-6-1 2 1,-2 2 3-16,2-4-2 0,2-3 6 16,1-6-3-16,3-3-3 15,0-5 4-15,7 0 23 16,23-8 29-16,14-11-5 16,12-7-36-16,5-4 9 15,0 1-16-15,-1-4 2 16,0 2-8-16,-6 1 1 15,-5 4-2-15,-4 2-4 16,-11 4 2-16,-9 5 0 16,-10 5-1-16,-9 6-14 15,-3 2-5-15,-3 2-50 16,0 0-32-16,0 0-58 16,-15 5 3-16,-4 6 12 0</inkml:trace>
  <inkml:trace contextRef="#ctx0" brushRef="#br0" timeOffset="7219.6352">14748 14272 624 0,'0'0'40'16,"0"0"14"-16,0 0 13 15,0 0-42-15,0 0-2 16,0 0-23-16,0 0-3 15,0 0-6-15,0-2 9 16,0 18 1-16,0-3 8 16,0-5-9-16,0-4 11 15,0-2-9-15,0-2 7 16,8 0 9-16,21-11 27 16,16-16 45-16,14-12-58 15,10-10-24-15,5-4 5 0,0 0-13 16,-6 2 10-1,-7 5-10-15,-12 8 4 0,-14 8-4 16,-14 9 1-16,-11 9-1 16,-5 9-1-16,-5 3-19 15,0 0-75-15,-9 14-110 16,-18 13-54-16,-12 3-21 16</inkml:trace>
  <inkml:trace contextRef="#ctx0" brushRef="#br0" timeOffset="7548.4743">14947 14272 617 0,'0'0'20'0,"0"0"-15"16,0 0 22-16,0 0-9 15,0 0-5-15,0 0 2 16,-26 56-12-16,24-51 3 15,2-5 1-15,0 0-7 16,0 0 37-16,0 0 30 16,2-5 3-16,21-19-3 15,18-12-60-15,17-13-6 16,12-5-1-16,10-7 1 16,2-1-3-16,-4 0-6 15,-2 6 1-15,-12 6 0 16,-13 13-18-16,-20 16 3 0,-17 10-16 15,-13 11 5 1,-1 0-59-16,-13 10-179 0,-20 11 102 16</inkml:trace>
  <inkml:trace contextRef="#ctx0" brushRef="#br0" timeOffset="11698.7588">21713 13701 775 0,'0'0'8'16,"0"0"33"-16,0 0 37 15,0 0-6-15,0 0-42 16,0 0-10-16,30-68-6 15,-30 66 1-15,0 0-2 16,0 2 2-16,0 0-7 16,0 0-2-16,0 0-1 0,0 0-5 15,0 0-6-15,0 6-7 16,0 13 13-16,0 2 3 16,0 1-2-16,0 2-1 15,0-5 2-15,1-2 2 16,0-6-4-16,3-7 0 15,-2-2 0-15,5-2 2 16,14 0 9-16,15-10 25 16,19-17 29-16,9-9-29 15,5-7-15-15,1-6-16 16,0-1-1-16,-1-1 2 16,-1 5-6-16,-7 6 1 15,-7 12 0-15,-11 6-1 16,-15 8-1-16,-11 8-5 15,-8 3 4-15,-5 3-2 0,-4 0-17 16,0 1-29-16,0 12-33 16,-12 5-109-16,-19 9 118 15,-15 7-76-15,-13 0-114 16</inkml:trace>
  <inkml:trace contextRef="#ctx0" brushRef="#br0" timeOffset="12082.2513">21950 13689 124 0,'0'0'508'16,"0"0"-478"-16,0 0 85 16,0 0-62-16,0 0-53 15,0 0-22-15,-27 15 19 16,7 18 3-16,-3 1 3 15,5-3 0-15,4-8-1 16,6-6 9-16,4-7-4 16,4-4-3-16,0-6 6 15,7 0 47-15,29-16 62 16,19-18-88-16,17-10-26 16,8-9 4-16,1-5-9 15,1-3 1-15,-2 1 0 16,-8 7-1-16,-11 10 0 0,-15 13-4 15,-16 13-10 1,-16 11-2-16,-9 6-12 0,-5 0-25 16,0 0-47-16,-17 11-140 15,-9 4 126-15,-5 1-230 16</inkml:trace>
  <inkml:trace contextRef="#ctx0" brushRef="#br0" timeOffset="15883.0146">16855 17269 818 0,'0'0'13'0,"0"0"-13"16,0 0 75-16,0 0-27 15,0 0 0-15,0 0-48 16,-25-47-9-16,25 63-28 16,0 9 37-16,9 6 3 15,1-2 1-15,-1-4-1 16,3-8 2-16,1-5-4 16,2-9 4-16,8-3-3 15,8-10 56-15,13-22-6 16,14-18-11-16,9-14-17 0,3-8-2 15,-3-8-8 1,-3 5-7-16,-9 8 10 0,-11 18-7 16,-12 13-5-16,-12 15-4 15,-10 10-1-15,-6 6-2 16,-4 5-20-16,0 0-70 16,0 12-107-16,-11 17 97 15,-13 8-62-15,-10 6-71 16,-8 5-179-16</inkml:trace>
  <inkml:trace contextRef="#ctx0" brushRef="#br0" timeOffset="16198.7864">17060 17338 512 0,'0'0'46'0,"0"0"63"15,0 0 2-15,0 0-58 16,0 0-53-16,0 0-15 15,-15 20 15-15,12-4 4 16,1-6 2-16,2-3-2 16,0-7 1-16,0 0 8 15,2 0 35-15,18-21 20 16,12-6-1-16,13-14-41 16,8-9-4-16,7-7-17 15,2-10-5-15,4-4 5 16,-3 1 0-16,-5 5-5 15,-7 9-1-15,-14 15-7 0,-10 15-8 16,-15 12-61-16,-9 14-29 16,-3 0-23-16,-8 13-166 15,-18 9-30-15</inkml:trace>
  <inkml:trace contextRef="#ctx0" brushRef="#br0" timeOffset="24667.5295">22789 10285 785 0,'0'0'2'15,"0"0"-2"-15,0 0 30 16,0 0 1-16,0 0-26 15,0 0-4-15,0 0-1 16,-14 9 9-16,35-6-2 16,13-3 17-16,4 0-5 0,7-12-2 15,4-13 1-15,-1-2-3 16,-4-3-10-16,-5 3 4 16,-8 0 1-16,-10 3-4 15,-9 5 6-15,-7 3 13 16,-5 8 18-16,0 3 12 15,0 5-45-15,-23 0-5 16,-18 12-6-16,-17 17 2 16,-1 7-2-16,2 5 3 15,11 0-2-15,16-5 5 16,18 0-5-16,12-5-3 16,17-7 1-16,32-7 2 15,19-11 11-15,21-6-3 16,2-3-5-16,-6-13-3 0,-14-1-17 15,-17 0-49-15,-17 0-95 16,-13-2-159-16</inkml:trace>
  <inkml:trace contextRef="#ctx0" brushRef="#br0" timeOffset="25727.5567">23349 9624 513 0,'0'0'16'16,"0"0"51"-16,0 0 85 15,0 0-73-15,0 0-55 16,0 0-20-16,0 0 6 15,22 0 9-15,8-2 2 16,2-2-2-16,0 0-3 16,-3 0 2-16,-3 1-8 15,-9 3-7-15,-8 0-3 16,-7 0-1-16,-2 0-52 16,0 0-110-16,0 8-82 0</inkml:trace>
  <inkml:trace contextRef="#ctx0" brushRef="#br0" timeOffset="26482.8542">23774 9526 738 0,'0'0'67'15,"0"0"-39"-15,0 0 41 16,0 0-15-16,0 0-52 15,0 0-1-15,79-57-2 16,-49 57 1-16,-6 10-1 0,-9 5-3 16,-10-1 2-16,-5 3-8 15,0 0 4 1,-7 2 2-16,-10-2 5 0,-5-2-1 16,-1-1 3-16,4 1-2 15,-1-1 0-15,5-1 0 16,4-2 0-16,5-3-1 15,1 0 0-15,4-2-2 16,1-3-3-16,0 1-2 16,0-3-19-16,12 0 26 15,11 1 11-15,3 1-5 16,-1 0-5-16,0 4-1 16,-2 2 0-16,-1 5-6 15,-1 4 5-15,-3 4-1 16,-3 3 1-16,-6 0 1 0,-5-2 0 15,-2-4-7-15,-2-4 6 16,0-5-2-16,-6-2 6 16,-16-2 7-16,-7-1 32 15,0-4-4-15,6-1-21 16,7 0 9-16,11 0 7 16,5-3 24-16,0-11-23 15,11-9-34-15,22-5 0 16,16-4 1-16,6-2 4 15,0 0-3-15,-10 5-2 16,-6 5 2-16,-11 2 1 16,-7 5-2-16,-9 5 3 0,-5 2 0 15,-4 3 1-15,-3 4-3 16,0 1 2-16,0 0-4 16,0 2 0-16,0 0-2 15,0 0-5-15,0 0-7 16,0 0 1-16,0 0 3 15,0 0 3-15,0 0 7 16,0 0 0-16,0 0 0 16,0 0 2-16,0 0-2 15,-5 0-8-15,-11 0-10 16,-6 0-41-16,1 0-49 16,-4 7-90-16,4-6-289 15</inkml:trace>
  <inkml:trace contextRef="#ctx0" brushRef="#br0" timeOffset="36365.8295">16930 17191 255 0,'0'0'290'0,"0"0"-258"16,0 0 39-16,0 0-32 16,0 0-14-16,0 0-18 15,0 0-5-15,-13-31-1 16,13 31 1-16,0 5 1 15,0 10 25-15,0 6 11 16,4 2-7-16,-1 1-6 16,1-4-13-16,4-5 6 15,7-4-6-15,7-6-8 0,9-5 5 16,19-12 5 0,19-20 1-16,20-24 2 0,17-11-16 15,11-13 2-15,15-2 4 16,3 9 42-16,-8 8-15 15,-19 10-27-15,-29 9-7 16,-33 14-2-16,-21 12-5 16,-20 11-10-16,-5 7-23 15,-23 2-44-15,-17 9 4 16,-11 20-10-16,-10 5-98 16,-5 5-99-16</inkml:trace>
  <inkml:trace contextRef="#ctx0" brushRef="#br0" timeOffset="36766.0463">17140 17462 509 0,'0'0'20'0,"0"0"43"16,0 0 12-16,0 0-11 0,0 0-48 16,0 0-16-16,-11 26 14 15,-1 6 2-15,7-7-8 16,5-8-2-16,0-6 3 15,9-11-3-15,26-3 10 16,15-26 17-16,20-17-5 16,7-11-19-16,7-7-3 15,1-3-4-15,-1-2 9 16,4-7 9-16,0 1-5 16,-11 8-8-16,-19 17-6 15,-24 21-1-15,-20 21-26 16,-14 8-101-16,0 6-207 15,-14 13-70-15</inkml:trace>
  <inkml:trace contextRef="#ctx0" brushRef="#br0" timeOffset="43299.2211">636 7517 638 0,'0'0'31'0,"0"0"10"16,0 0 9-16,0 0-19 15,0 0-31-15,0 0-22 16,0 0 7-16,0 39 15 16,0-18 1-16,0-2 1 15,4-8 2-15,-4-5 0 16,3-5 6-16,-3-1 3 15,6 0 33-15,11-10 22 16,17-19 5-16,17-18-54 16,14-11-9-16,7-4 0 15,-4-3-6-15,-2 0-2 16,-5 3 2-16,-7 2-4 16,-4 3 0-16,-9 11 0 15,-14 13-2-15,-11 15-4 0,-12 13-33 16,-4 5-31-16,-8 12-64 15,-22 13-176-15,-12 5-96 16</inkml:trace>
  <inkml:trace contextRef="#ctx0" brushRef="#br0" timeOffset="43549.3509">862 7484 641 0,'0'0'0'0,"0"0"0"16,0 0 18-16,0 0 5 15,0 0-15-15,0 0-8 16,-74 64 12-16,99-81 1 16,18-17 32-16,17-14-27 15,8-4-8-15,0 0-7 16,1 2-2-16,-6 7-1 15,3 1-6-15,-8 9-22 16,-5 9-61-16,-10 8-111 16,-12 8-269-16</inkml:trace>
  <inkml:trace contextRef="#ctx0" brushRef="#br0" timeOffset="44333.6007">4229 8931 784 0,'0'0'20'0,"-118"-14"-6"16,69 11 33-16,16 0 29 15,15 2-14-15,9 1-22 16,9 0-25-16,12 0-15 0,36 0 0 15,52-2 8 1,48-11 8-16,44-5-1 0,30-2-6 16,18 1 0-16,14-3-4 15,14-2 0-15,5 0-5 16,-8 2 0-16,-12 2 0 16,-19 1 0-16,-24 0 0 15,-34 2 0-15,-46 3-2 16,-54 6-4-16,-39 3 0 15,-26 4 6-15,-11 0 6 16,0 1 0-16,-14 0-6 16,-27 0-44-16,-20 5-29 15,-24 11-32-15,-18 2-65 16,-9-1-113-16</inkml:trace>
  <inkml:trace contextRef="#ctx0" brushRef="#br0" timeOffset="45084.7672">4674 9063 607 0,'-97'17'0'16,"10"2"0"-16,23-5 2 16,22-3 77-16,25 0-11 15,17-2-59-15,11-5-9 16,47-4 33-16,42-5 23 15,48-25 14-15,49-10-5 0,34-4-14 16,28-2-8 0,22 0-7-16,-4 3-15 0,-1 2 2 15,-16 3-11-15,-11 5 1 16,-22 7-11-16,-26 3 1 16,-35 5 0-16,-41 2-2 15,-34 3 0-15,-39 5-1 16,-28 4 0-16,-15 3 5 15,-9 1 7-15,0 0 7 16,0 0 3-16,0 0-11 16,0 0-11-16,0 0 0 15,0 0-3-15,0 0-2 16,0 0 3-16,0 0 2 16,0 0 0-16,0 0 0 15,0 0 1-15,0 0 1 0,0 0-1 16,0 0 1-16,0 0 2 15,0 0-1-15,0 0-1 16,0 0-2-16,0 0 0 16,0 0 3-16,0 0-3 15,0 0 0-15,0 0 0 16,0 0 0-16,0 0 2 16,0 0-1-16,0 0 1 15,0 0 3-15,0 0-3 16,0 0 0-16,0 0 1 15,0 0 4-15,0 0-3 16,0 0 2-16,0 0 2 0,0 0 4 16,0 0-5-16,0 0 0 15,0 0-4-15,0 0-1 16,0 0-1-16,0 0-1 16,0 0 1-16,0 0-1 15,0 0-1-15,0 0 0 16,0 0 1-16,0 0-2 15,0 0-5-15,0 0-4 16,0 0-3-16,0 0-8 16,0 0-33-16,-9 0-70 15,-24 0-140-15,-19 0-256 16</inkml:trace>
  <inkml:trace contextRef="#ctx0" brushRef="#br0" timeOffset="47299.3218">5054 14632 663 0,'0'0'16'0,"0"0"-16"0,0 0 60 16,-85-28 7-16,76 28 23 15,4 0-47-15,4 0 19 16,1 0-34-16,0 0-16 16,0 0 0-16,6-6 6 15,36-8-4-15,35-7-8 16,39-9-1-16,38-3 8 15,28-6-1-15,15 3-7 16,4 0-1-16,-11 5 2 0,-11 3-3 16,-17 2 4-1,-12 4-6-15,-18 0-1 0,-24 3 2 16,-28 7-2-16,-29 4 0 16,-25 3 1-16,-15 3-1 15,-11 2-1-15,0 0-1 16,-2 0 1-16,-18 1-45 15,-15 15 21-15,-11 4-49 16,-9 1-72-16,-6 4-80 16,-8-4-124-16</inkml:trace>
  <inkml:trace contextRef="#ctx0" brushRef="#br0" timeOffset="47718.4431">5106 14788 532 0,'0'0'4'0,"-90"29"-4"15,70-19 25-15,12-4 36 16,8-3 2-16,2-3-40 16,28 0 1-16,26-17 65 15,23-11-24-15,27-9-12 16,24-4-5-16,19-4-10 15,17 2-7-15,11-3-9 16,1 3-14-16,-1 2 1 16,-7 3 7-16,-18 6-8 0,-10 0-6 15,-23 5 3-15,-25 5-3 16,-24 3-1-16,-29 10 1 16,-21 1 2-16,-14 5-1 15,-6 3 7-15,0-1 17 16,0 1-12-16,0 0-10 15,0-2-4-15,0 1-2 16,0 1-1-16,0 0-10 16,0 0-50-16,0 0-44 15,-16 7 18-15,-2 1-79 16,2 0-102-16,-5-5-220 16</inkml:trace>
  <inkml:trace contextRef="#ctx0" brushRef="#br0" timeOffset="53215.0407">12185 7406 616 0,'0'0'286'0,"0"0"-273"16,0 0 12 0,0 0 13-16,0 0-34 0,0 0-3 15,0 0 6-15,-28 94-3 16,28-73-3-16,0-10 1 16,29-11 2-16,23-10 20 15,28-31 11-15,35-20 3 16,19-14-2-16,11-8-22 15,2-2-7-15,-15-2-2 16,-12 3-5-16,-17 14-3 16,-28 16-23-16,-26 25-39 15,-24 25-31-15,-25 5-126 16,-3 34-183-16</inkml:trace>
  <inkml:trace contextRef="#ctx0" brushRef="#br0" timeOffset="54015.3728">12025 13176 825 0,'0'0'25'0,"0"0"27"0,0 0 17 15,0 0-20-15,0 0-3 16,0 0-46-16,-8-22-8 16,8 32-23-16,-5 7 31 15,2-2 11-15,1-4-5 16,2-8-6-16,0-3 2 15,21 0 4-15,27-22 26 16,24-16 9-16,17-11-23 16,-2-2-9-16,-5 1-7 15,-12 3 1-15,-9 5-3 16,-7 10 4-16,-15 10-4 16,-14 7-1-16,-12 8-9 0,-11 7-68 15,-2 0-61-15,0 0-146 16,-17 10-13-16</inkml:trace>
  <inkml:trace contextRef="#ctx0" brushRef="#br0" timeOffset="61166.185">8714 6450 407 0,'0'0'13'0,"0"0"21"16,0 0 38-16,0 0 15 16,0 0-12-16,-97-63-30 15,60 53-20-15,-7-1 21 0,-9 0-14 16,-5 2-15 0,-8-1-5-16,-3 1-3 0,-2-2 3 15,-1-1-4-15,-1-1 7 16,3 0-3-16,3 4 0 15,0 3 1-15,-3 2-3 16,9 0-6-16,-2 3 6 16,5 1-1-16,7 0 1 15,0 0-2-15,-1 3-2 16,0 9 1-16,-8 2-1 16,-3 0 2-16,-5 0 0 15,-1 2 2-15,-2-2 0 16,1 2 3-16,3-3-5 15,4 2 9-15,8 0-9 16,6 1 12-16,8 1-5 0,7 2-8 16,6-1-1-16,0 4-4 15,5 1 6-15,-7 3-3 16,-3 1 6-16,6 2-2 16,2 0-2-16,4-1-4 15,6 0 0-15,2 1-2 16,4 2-1-16,-2 4 3 15,1 5-3-15,-2 4 7 16,3 4-5-16,0-1 0 16,3-6 2-16,5-1-2 15,1-5-1-15,0-1 0 16,0 1 1-16,0-1-2 0,3 3 0 16,6 3 0-1,1-1 1-15,-4 1-1 0,3-2 1 16,0 0-1-16,-2-1 0 15,3-6 3-15,6 1-3 16,-1-3-3-16,1 0 3 16,2-1 0-16,3 3 3 15,1-1-3-15,2 5 1 16,5 0-1-16,1 2 1 16,9-2-2-16,5-1 2 15,9-1-1-15,10-2 0 16,9 0 0-16,5 0 3 15,4 2-1-15,-2-2-2 16,3 0 0-16,-7-4 3 16,-4-4-1-16,-1-3-1 0,2-3 4 15,7-4-4 1,3-3 1-16,2-3-2 0,-4-5 1 16,0-2-1-16,1-2 0 15,3-13 0-15,1-3 0 16,-8-6 2-16,-2-2 0 15,-8-3 0-15,-3-7-1 16,-4-1 0-16,-8 1-1 16,-2 0 3-16,-10 2-1 15,-5-4-1-15,-5-1 0 16,-2-3 1-16,2-1 0 16,0 2-1-16,0-2 0 0,1 1-1 15,-4-2 0 1,3-4 0-16,-5-7 1 0,3-6-1 15,-2-4-1-15,-1-2 1 16,1 0 1-16,-7 0 1 16,-2-3-2-16,-4-8-1 15,-7-4 1-15,-6 0 0 16,-11 6 1-16,-30 1-1 16,-27 1 1-16,-27 2 0 15,-32 5-2-15,-34 7-9 16,-28 11-38-16,-27 14-23 15,-7 12-52-15,10 8-101 16,32 0-373-16</inkml:trace>
  <inkml:trace contextRef="#ctx0" brushRef="#br0" timeOffset="63049.3014">20894 6649 875 0,'0'0'24'0,"0"0"-24"0,0 0 55 15,0 0-28 1,0 0-27-16,0 0-8 16,0-13-7-16,0 34 14 15,0 1 2-15,0 1-1 0,0-7 1 16,3-4 0-16,2-4-1 15,11-6 0-15,18-2 8 16,31-25 10-16,30-14 5 16,30-13-11-16,22-4 5 15,2-3-5-15,0-3-8 16,-10-7-2-16,-8-2 0 16,-17-1 5-16,-18 15-3 15,-31 14-1-15,-27 18-2 16,-23 14 0-16,-15 8-1 15,-7 3-18-15,-34 3-114 16,-17 19-21-16,-12 6-56 16,-8 6-125-16</inkml:trace>
  <inkml:trace contextRef="#ctx0" brushRef="#br0" timeOffset="63802.0374">21384 6590 821 0,'0'0'16'0,"0"0"-5"15,0 0 58-15,0 0 21 16,0 0-63-16,0 0-27 16,-14-26-24-16,8 49 8 0,-1 4 16 15,-1-1 2-15,2-3 0 16,2-7-2-16,4-2 0 15,0-5 0-15,0-4 0 16,0-5 3-16,19 0-3 16,29-8 1-16,28-24 2 15,30-11 2-15,24-8-5 16,11-7 0-16,3-4 3 16,-4-5-2-16,-10 0 0 15,-13 0-1-15,-19 11 2 16,-20 12-1-16,-26 13 3 15,-19 11-2-15,-16 9 2 16,-9 5 12-16,-5 1 1 0,-1 5 1 16,-2 0-11-1,0 0-7-15,0 0 1 0,0 0-2 16,0 0 0-16,0 0 0 16,0 0 1-16,0 0 0 15,0 0 1-15,0 0-1 16,0 0 1-16,0 0-2 15,0 0 2-15,0 0-2 16,0 0 1-16,0 0-1 16,0 0 2-16,0 0-1 15,0 0 0-15,0 0 0 16,0 0 0-16,0 0 0 16,0 0 0-16,0 0 0 15,0 0 0-15,0 0 0 0,0 0-1 16,0 0 0-16,0 0 2 15,0 0-1-15,0 0 0 16,0 0 0-16,0 0 1 16,0 0-1-16,0 0 0 15,0 0 0-15,0 0 0 16,0 0 1-16,0 0-2 16,0 0 1-16,0 0 0 15,0 0-2-15,0 0 2 16,0 0 1-16,0 0-1 15,0 0-1-15,0 0-15 16,0 0-37-16,-7 0-65 16,-18 7-111-16,-13 3 37 0</inkml:trace>
  <inkml:trace contextRef="#ctx0" brushRef="#br0" timeOffset="65665.2212">8282 12228 311 0,'0'0'14'15,"0"0"13"-15,0 0 36 16,0 0 4-16,-94-68-1 15,70 56 2-15,2 1-19 16,-1 0-2-16,-1 2-28 0,-4-1-16 16,-5 0 12-16,-1 0-10 15,-10 3 5-15,-8 0 1 16,-12 6-8-16,-18 1-2 16,0 0 0-16,-6 0-1 15,9 8 4-15,3 5-4 16,6 3 0-16,-1 1 0 15,0 5 0-15,4 1 0 16,1 2 0-16,5 0 1 16,3-2 1-16,6 4 4 15,5-1 1-15,3 4-4 16,2 1 5-16,8 3-1 16,1 3-4-16,1 2 1 15,4 1-4-15,3-1 4 0,1-3-3 16,6-4 5-16,-1 0 3 15,-1 0 1-15,2 1 0 16,1 3-2-16,-4 2-2 16,4 1-3-16,1 2-1 15,4 3 2-15,1 0-3 16,6 4 0-16,3-2 0 16,2-2 1-16,0-1-2 15,10-2 1-15,10 0 1 16,5-7-1-16,8 0 0 15,7-5 0-15,5 1 3 16,13-2-1-16,8-4 1 16,11-4 2-16,10-3-3 0,5-3 7 15,5-2-8-15,-1-1 4 16,-5-2-5-16,-3 0-1 16,-5-3 3-16,-1 0-2 15,3-1 3-15,-3-5-3 16,-4 0 0-16,-7 0-1 15,-2-14-3-15,1-7 3 16,3-7 1-16,-1-5 0 16,-2-4 2-16,0-7 0 15,-4-4 1-15,-5 2-1 16,-3-1-2-16,-7-2 0 16,-2 0 7-16,-7-3 0 0,-5-5 3 15,-9-1 15 1,-8-6-7-16,-4-8 3 0,-7-7-9 15,-6-6-6-15,-3-4 0 16,0 2 3-16,-6 5-5 16,-16 9-4-16,-11 6 2 15,-19 13-3-15,-15 6 0 16,-17 9-1-16,-14 7 1 16,-17 10-1-16,-12 12-20 15,-10 10-27-15,-6 3-19 16,3 20-19-16,11 11-29 15,16 1-110-15,22 1-160 16</inkml:trace>
  <inkml:trace contextRef="#ctx0" brushRef="#br0" timeOffset="66801.3293">14934 13819 267 0,'0'0'444'16,"0"0"-397"-16,0 0 35 16,-9-73 36-16,9 65-62 15,0 5 24-15,0 3-71 16,0 0-9-16,0 8-22 0,0 14-5 16,0 6 27-16,0-1 8 15,6-6-6-15,0-6 0 16,1-5 0-16,4-8 1 15,13-2 2-15,19-22 14 16,24-24 21-16,15-14-9 16,9-5-22-16,5-1-8 15,-1 1 3-15,0 2 0 16,-4 5-3-16,-16 12-1 16,-21 15-3-16,-26 15-4 15,-19 12-31-15,-9 4-23 16,-1 6-97-16,-26 17-57 15,-12 9 78-15,-10 3-177 0</inkml:trace>
  <inkml:trace contextRef="#ctx0" brushRef="#br0" timeOffset="67102.682">15076 13896 620 0,'0'0'14'0,"0"0"-13"16,0 0 7-16,0 0 15 16,0 0 4-16,-27 72-17 15,27-62 1-15,0-6-6 0,0-4 8 16,19 0 11 0,17-15 50-16,19-19 3 0,16-16-31 15,12-13-13-15,5-7-17 16,4 0-5-16,-1 7-10 15,-9 8 6-15,-16 11-4 16,-14 12-3-16,-18 10-6 16,-16 10-17-16,-10 7-30 15,-4 5-20-15,-4 0-35 16,0 0-118-16,-6 11-4 16,-10 4-75-16</inkml:trace>
  <inkml:trace contextRef="#ctx0" brushRef="#br0" timeOffset="836709.3207">12524 12368 834 0,'0'0'48'16,"0"0"32"-16,0 0-14 16,0 0-7-16,0 0-11 15,0 0-48-15,0 0-10 16,7-22-3-16,-7 54 13 16,0 2 2-16,0-3 0 0,0-9 0 15,0-7 1 1,0-6-3-16,0-9 1 0,15 0-1 15,21-5 1-15,28-21 13 16,24-15 5-16,21-10-14 16,4-5 2-16,5-7-1 15,0-2-4-15,-5-5 4 16,-6 0-3-16,-12 4 0 16,-19 13-2-16,-23 19 1 15,-25 17 0-15,-18 12-1 16,-10 5 4-16,0 0-5 15,0 0-4-15,0 9-39 16,-5 13-50-16,-16 13 20 16,-12 2-51-16,-10 5-52 0,-15 0-74 15</inkml:trace>
  <inkml:trace contextRef="#ctx0" brushRef="#br0" timeOffset="837028.6996">12979 12332 692 0,'0'0'70'0,"0"0"25"16,0 0-24-16,0 0-71 0,0 0-22 16,0 0 22-1,-79 71 7-15,68-46-5 0,5-9-2 16,6-5-2-16,0-6 0 15,14-5 4-15,36-7 9 16,32-23 59-16,30-18-26 16,18-7-36-16,-3-4 4 15,-10-1-9-15,-15-1 1 16,-11 0-1-16,-14 1-1 16,-11 7 4-16,-12 10-4 15,-22 17-2-15,-15 12 0 16,-12 11-6-16,-5 3-22 15,-2 13-150-15,-23 12 12 16,-13 4-58-16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4:32.515"/>
    </inkml:context>
    <inkml:brush xml:id="br0">
      <inkml:brushProperty name="width" value="0.05292" units="cm"/>
      <inkml:brushProperty name="height" value="0.05292" units="cm"/>
      <inkml:brushProperty name="color" value="#FF0000"/>
    </inkml:brush>
  </inkml:definitions>
  <inkml:trace contextRef="#ctx0" brushRef="#br0">1095 5862 737 0,'0'0'34'0,"0"0"-10"15,0 0 9-15,0 0-22 16,0 0-11-16,0 0-6 0,0 0 4 16,-4 38 4-16,4-27 2 15,0-7-3-15,0-4-1 16,4 0-4-16,19-18 4 15,14-18 5-15,18-9-4 16,10-3 1-16,6 1-2 16,-1 1 1-16,-3 0-1 15,0 3 1-15,-11 2 0 16,-3 5-1-16,-10 5-12 16,-10 9-32-16,-18 11-42 0,-9 7-41 15,-6 4-91 1</inkml:trace>
  <inkml:trace contextRef="#ctx0" brushRef="#br0" timeOffset="283.8514">1289 5830 309 0,'0'0'19'0,"0"0"11"15,0 0 8-15,0 0 1 16,0 0-22-16,0 0-14 16,-49 70 14-16,73-84 33 15,17-18 8-15,19-13-27 0,18-6 4 16,10-3-15 0,7 3-6-16,-1-2-8 0,-7 5-3 15,-13 7-3-15,-20 9-1 16,-21 14 0-16,-20 10-50 15,-13 8-66-15,-10 0-126 16</inkml:trace>
  <inkml:trace contextRef="#ctx0" brushRef="#br0" timeOffset="17000.4024">22816 5356 695 0,'0'0'15'15,"0"0"-3"-15,0 0 41 16,0 0-23-16,0 0-26 0,0 0-4 15,0 0-1-15,0-10-5 16,0 13-1-16,0 14 0 16,-8 0 7-16,0 2 8 15,0-5-8-15,3-6 1 16,5-6 0-16,0-2 1 16,2 0 1-16,31-17 10 15,20-14 2-15,25-13-2 16,8-6-3-16,5-1-4 15,-3-3-5-15,-7 1 9 16,-2 0-10-16,-5 0 2 16,-4 0 0-16,-8 9 1 0,-15 12-3 15,-17 12-1-15,-18 16-15 16,-12 4-23-16,-20 15-105 16,-25 16 58-16,-17 6-64 15</inkml:trace>
  <inkml:trace contextRef="#ctx0" brushRef="#br0" timeOffset="17340.7639">23126 5336 546 0,'0'0'0'0,"0"0"0"16,0 0 8-1,0 0 3-15,0 0-6 0,0 0-1 16,-58 71-4-16,68-71 2 16,23-4 30-16,15-17 27 15,14-11-20-15,10-5 0 16,1-5-16-16,3-6-10 16,4-4-6-16,0-3-1 15,-7 0 0-15,-3 4-6 16,-9 8 8-16,-10 9-7 15,-10 12 0-15,-15 7-1 16,-13 8-2-16,-7 5-3 16,-6 1-19-16,2 1-58 15,-2 0-29-15,0 0 10 16,-5 8 24-16,-15 6-52 0</inkml:trace>
  <inkml:trace contextRef="#ctx0" brushRef="#br0" timeOffset="23417.6288">451 11332 499 0,'0'0'21'0,"0"0"19"0,0 0 49 15,0 0-15 1,0 0-52-16,0 0-22 0,0 0-8 16,0-14-4-16,0 14 12 15,3 10 1-15,1 1 5 16,-4 1 3-16,0-2 2 16,3 1-7-16,-3-3-2 15,3-5 0-15,0-1 2 16,0-2 1-16,6 0 1 15,10-9 22-15,11-12 20 16,9-6-20-16,4-4-9 16,-1-3-7-16,-1 0-7 15,0 1-3-15,-5 1 0 16,-8 10-2-16,-11 7 1 0,-8 9-1 16,-5 3 0-16,-4 3-10 15,0 0-47-15,-6 4-108 16,-10 13 25-16,-11 4 7 15,0 1-282-15</inkml:trace>
  <inkml:trace contextRef="#ctx0" brushRef="#br0" timeOffset="23754.8066">589 11347 382 0,'0'0'38'15,"0"0"-29"-15,0 0 8 0,0 0-9 16,0 0 14-16,0 0 9 16,-13 56-13-16,9-44 4 15,2 0-4-15,2-6-3 16,-1-4-5-16,1-2-4 16,0 0 30-16,0 0 56 15,10-10-25-15,11-12-38 16,10-6-20-16,4-3-8 15,0 1 5-15,-2-4-3 16,4-3-2-16,-1-2 2 16,-1 0-2-16,-4 6 0 15,-4 5 0-15,-11 9 0 16,-2 10-1-16,-10 4-1 16,-4 5 1-16,0 0-15 0,0 10-143 15,0 12 48-15,-10 4-69 16</inkml:trace>
  <inkml:trace contextRef="#ctx0" brushRef="#br0" timeOffset="24834.91">585 11894 302 0,'0'0'272'15,"0"0"-269"-15,0 0 9 16,0 0 69-16,0 0-41 16,0 0-29-16,12-13-10 15,18 7 10-15,6-5 0 16,4-2-1-16,0 0 4 15,-1-4-7-15,1 0 5 0,-1 0-3 16,-9 4-8-16,-11 4 0 16,-7 4 2-16,-6 2-3 15,-4 3 0-15,-2 0-4 16,0 0-76-16,-11 8-105 16,-16 12 138-16,-9 3-88 15,-7 0-42-15,0 4 111 16,-4-4 66-16,1 2 4 15,3-1 22-15,6-4 42 16,10-3 14-16,12-4-17 16,5-6-8-16,10-1-27 15,0-5-26-15,4-1 16 16,19 0 24-16,11-5 23 16,6-11-27-16,2-2-6 0,1-1-3 15,-1 1-14-15,-8 1 2 16,-4 3 0-16,-8 4-6 15,-8 2-3-15,-8 6 1 16,1-1-4-16,-7 3-5 16,0 0-1-16,0 0 1 15,0 0-2-15,0 0 0 16,0 0-19-16,0 0-52 16,0 0 51-16,-3 5 19 15,-4 1-2-15,4-4 1 16,0 0-5-16,0 0 7 15,-2 0 1-15,2-1-1 0,2 1 1 16,1-2 5-16,-2 1-6 16,2-1 0-16,0 0 2 15,0 0 1-15,0 0 4 16,0 0 2-16,0 0-3 16,0 0-5-16,0 0 2 15,0 0-2-15,0 0 1 16,0 0-1-16,0 0 2 15,0 0 2-15,0 0-3 16,0 0 6-16,0 0-5 16,0 0-3-16,0 0 0 0,0 0-15 15,0 0-145 1,0 2-1-16</inkml:trace>
  <inkml:trace contextRef="#ctx0" brushRef="#br0" timeOffset="26200.7211">3392 11788 104 0,'0'0'249'15,"0"0"-180"-15,0 0 27 0,0 0 3 16,0 0-21-16,0 0-28 16,-55-40 6-16,51 39-15 15,4 0 1-15,0-1-13 16,0 1-25-16,0 1-2 15,0 0-2-15,13 0 6 16,23 0-3-16,26 0 10 16,25 0 4-16,16-8-3 15,15-4-8-15,-1 4 1 16,-3 1-2-16,-7-2-5 16,-6 3 0-16,-15-2 1 15,-12 2 0-15,-20 3-1 0,-27 0-1 16,-11 2 0-1,-11 0-2-15,-5-2-1 0,0 3-8 16,0 0-63-16,0 0-90 16,3 5 28-16,8 4-156 15</inkml:trace>
  <inkml:trace contextRef="#ctx0" brushRef="#br0" timeOffset="26853.0661">6186 11869 442 0,'0'0'8'0,"0"0"-2"16,0 0 24-16,0 0 83 15,0 0 9-15,0 0-93 16,-42-2-14-16,42 2 6 16,0 0-3-16,12 0-6 15,21 0 0-15,31-6 19 0,27-4-7 16,22-1 5 0,21-1 0-16,7-2-22 0,2 2-2 15,0 1-1-15,-9 3-4 16,-14 0 1-16,-19 4 0 15,-16-3 0-15,-22 1 0 16,-17 3-1-16,-19 2 0 16,-15-2 0-16,-8 0-8 15,-4 2 4-15,0 1-26 16,0 0-79-16,-1 0-157 16,-4 4-29-16</inkml:trace>
  <inkml:trace contextRef="#ctx0" brushRef="#br0" timeOffset="27433.2517">9475 11855 387 0,'0'0'40'15,"0"0"-39"-15,0 0 40 16,0 0 73-16,0 0-12 0,0 0-101 15,-48-22-1-15,53 22-5 16,26 0 5-16,27 0 7 16,27 0 2-16,27 0 8 15,12-4 1-15,7-3-8 16,2-1 0-16,-5-2-7 16,-9 0-3-16,-14-1 0 15,-23-1 1-15,-24 1 0 16,-22 5-1-16,-21 0-15 15,-15 5-18-15,0 1 2 16,-25 0-212-16,-14 0-6 16</inkml:trace>
  <inkml:trace contextRef="#ctx0" brushRef="#br0" timeOffset="32390.7936">843 12618 599 0,'0'0'21'0,"0"0"12"0,0 0 37 15,0 0-17-15,0 0-34 16,0 0-14-16,0 0 0 15,21-8-5-15,15 1 4 16,4-5 0-16,4 0 0 16,2-7-1-16,1 1 1 0,-2-3-3 15,-3 1 0 1,-11 3-1-16,-4 5 0 0,-12 2 0 16,-9 8-8-1,-6 2-23-15,0 0-71 0,-21 15-168 16,-22 11 15-16</inkml:trace>
  <inkml:trace contextRef="#ctx0" brushRef="#br0" timeOffset="32541.0104">764 12729 222 0,'0'0'84'0,"0"0"-19"16,0 0-32-16,0 0-30 16,0 0 64-16,0 0-17 15,36 12-6-15,17-29-26 16,8-5-17-16,9 0-1 15,7-4-29-15,11-5-77 0,13 1-103 16</inkml:trace>
  <inkml:trace contextRef="#ctx0" brushRef="#br0" timeOffset="50334.5787">14892 11337 452 0,'0'0'51'0,"0"0"11"16,0 0 17-16,0 0-12 15,0 0-55-15,0 0-12 16,0 0-9-16,0 0 9 16,0 27 17-16,0-11-3 15,0-3-5-15,0-6-5 16,3-4 1-16,13-3 9 0,11-10 23 16,14-16 23-16,18-11-37 15,10-4-19-15,7 2 5 16,-3-1-9-16,-7 6-3 15,-16 6 2-15,-21 12-12 16,-16 10-20-16,-13 6-24 16,-18 10-190-16,-28 16 114 15,-9 6-216-15</inkml:trace>
  <inkml:trace contextRef="#ctx0" brushRef="#br0" timeOffset="50719.3303">15001 11944 112 0,'0'0'284'15,"0"0"-239"-15,0 0-23 16,0 0-6-16,0 0-13 16,0 0 13-16,1 29 30 15,-1-18-14-15,0-2-5 16,0-8 1-16,0-1-13 0,3 0 13 16,13 0 42-1,12-13 16-15,22-13-42 0,18-10-30 16,11-6-6-16,3-5-8 15,3-3 1-15,-3 0-1 16,-3 1-14-16,-12 3-18 16,-15 9-27-16,-15 17-12 15,-25 14-108-15,-12 6-221 16</inkml:trace>
  <inkml:trace contextRef="#ctx0" brushRef="#br0" timeOffset="61377.6981">864 13512 493 0,'0'0'0'16,"0"0"-4"-16,0 0-5 16,0 0 8-16,0 0 1 15,0 0 0-15,0 0 3 16,0 34-2-16,0-32 3 15,0-2 1-15,0 0 11 0,0 0 16 16,12 0 13 0,12-11 2-16,19-11-1 0,11-5-28 15,10-5-10 1,6 1-4-16,-3 5-4 0,-6 4 2 16,-9 9-2-16,-17 7-24 15,-17 6-118-15,-18 0-338 16</inkml:trace>
  <inkml:trace contextRef="#ctx0" brushRef="#br0" timeOffset="62067.5298">943 15872 675 0,'0'0'43'0,"0"0"35"16,0 0 1-16,0 0 3 15,0 0-35-15,0 0-47 16,-15-29-3-16,15 36-23 16,0 10 25-16,0 2 1 15,0-6 0-15,0-4 0 16,6-9 0-16,18 0 5 16,16-20 19-16,20-18 8 15,19-17-12-15,13-4-11 16,4-1-5-16,-5 4-4 15,-11 5 0-15,-17 6-6 16,-21 16-3-16,-17 14-39 16,-20 12-127-16,-5 3-449 0</inkml:trace>
  <inkml:trace contextRef="#ctx0" brushRef="#br0" timeOffset="73736.7424">5250 13325 541 0,'0'0'8'0,"0"0"107"0,0 0-27 16,0 0-11-16,0 0 18 15,0 0-11-15,0 0-63 16,0 0 33-16,-52-37-19 15,52 37-18-15,0 0-7 16,0 0 5-16,0 0-4 16,0 0-11-16,0 0-8 15,14 0 2-15,19-5 6 16,20-1 18-16,22-3-10 16,13-5-3-16,9 6-2 15,-2-2-3-15,-2 3 1 16,-14 3-2-16,-11 1-5 0,-23 2 1 15,-16 1 0-15,-17 0-9 16,-11 0-14 0,-1 0 28-16,0 0-4 0,0 0-19 15,0 0-41-15,-9 0-71 16,-15 8 46-16,-10 3-33 16,-3 0-100-16,-7-1-65 15</inkml:trace>
  <inkml:trace contextRef="#ctx0" brushRef="#br0" timeOffset="74037.6428">5358 13305 422 0,'0'0'53'0,"0"0"17"0,-94 3 34 15,85-3-8-15,6 0-14 16,3 1-82 0,0 2-18-16,0 2 2 0,4 3 16 15,15-1 32-15,12-3 2 16,14-4 16-16,19 0-24 15,12 0-4-15,9-10-5 16,4 1-6-16,-5 0-3 16,-14 3-7-16,-13 1-1 15,-23 3 0-15,-13 2 1 16,-14 0 0-16,-7 0 1 16,0 0-4-16,0 0-20 15,-7 0-60-15,-14 0-15 16,-1 2-33-16,-7 6 1 15,-3-1-11-15,-3 0-156 0</inkml:trace>
  <inkml:trace contextRef="#ctx0" brushRef="#br0" timeOffset="74166.531">5350 13380 488 0,'0'0'0'16,"0"0"-36"-16,0 0 36 15,80 0 0-15,-28-3 0 16,3 1-131-16</inkml:trace>
  <inkml:trace contextRef="#ctx0" brushRef="#br0" timeOffset="79136.7754">5180 15712 28 0,'0'0'77'0,"0"0"-27"15,0 0-8 1,0 0 66-16,0 0-61 0,0 0-18 16,0 0 10-16,-16 0 15 15,16 0-4-15,-4 0-6 16,-1 0 9-16,-1 0 1 15,-4 3-7-15,-5-2 6 16,6 2-9-16,-2 2 1 16,3-4 9-16,2 3-13 15,6-4-19-15,0 0 0 16,0 0-8-16,0 0-5 16,0 0-3-16,0 0-5 15,20 0-1-15,18 0 24 16,12-7 3-16,8-3-20 0,-3-1-4 15,-5 3 0-15,-11-2-3 16,-1 3 0-16,-9 0-9 16,-10 1 0-16,-11 3-13 15,-4 2-19-15,-4 0-24 16,0 1-7-16,-16 0-22 16,-11 0-12-16,-9 8-3 15,-4 4 1-15,-3 0 36 16,-2 0 29-16,2 1 43 15,2-1 19-15,7-1 39 16,15-3 31-16,10-2-37 16,7-2-50-16,2-2 18 15,12-2 27-15,23 0 67 0,18 0-48 16,13-13-43-16,11-3-13 16,5-1-6-16,-1 3-4 15,-5 2-16-15,-10 2-181 16,-14-3-213-16</inkml:trace>
  <inkml:trace contextRef="#ctx0" brushRef="#br0" timeOffset="84668.8748">575 17261 822 0,'0'0'35'0,"0"0"-8"16,0 0 17-16,0 0-34 15,0 0-10-15,0 0-29 16,0 0 29-16,8 30-1 15,0-16 3-15,-2-3-2 16,-3-8 1-16,-1-3 0 16,8 0 4-16,5-3 8 15,13-19 48-15,10-9-36 0,6-8-8 16,1 1-11 0,-5-3-1-16,-1-1-5 0,-6 4-4 15,-8 10-9-15,-11 11-10 16,-8 11-45-16,-6 6 28 15,0 0-129-15,-15 14-284 16</inkml:trace>
  <inkml:trace contextRef="#ctx0" brushRef="#br0" timeOffset="84880.1354">671 17367 573 0,'0'0'29'16,"0"0"39"-16,0 0 1 0,0 0-13 16,0 0-39-16,0 0 19 15,102-60-20-15,-35 14-6 16,6-3-5-16,-4-1-5 16,-7 1-9-16,-8 6-58 15,-14 6-101-15,-19 3-269 16</inkml:trace>
  <inkml:trace contextRef="#ctx0" brushRef="#br0" timeOffset="85735.4962">3132 17486 701 0,'0'0'0'0,"0"0"0"0,0 0 30 16,-89-14 51-16,84 14 16 15,3 0-14-15,2 0-50 16,0 0-23-16,4 0-4 16,24 0-6-16,22 0 5 15,24 0 2-15,22-6 2 16,11-4 3-16,8 3 0 15,-3-2-7-15,-5 2-3 16,-7-3-1-16,-6 3-1 16,-10-3-1-16,-19 7-16 15,-17-4-28-15,-20 5-39 16,-13 2-30-16,-9 0-76 0,-6 0-13 16,0 0-157-16</inkml:trace>
  <inkml:trace contextRef="#ctx0" brushRef="#br0" timeOffset="86317.9984">4936 17565 350 0,'0'0'0'0,"0"0"-196"16,0 0 166-16,88 5 3 15</inkml:trace>
  <inkml:trace contextRef="#ctx0" brushRef="#br0" timeOffset="102668.7179">21836 12269 853 0,'0'0'11'0,"0"0"-6"15,0 0 6-15,0 0-8 16,0 0 5-16,0 0-6 16,0 0-1-16,-32 39 1 15,32-37-1-15,0-2 0 16,0 0 9-16,0 0 45 15,8-11 66-15,4-10-56 16,6-5-62-16,2-2 5 16,0 0 1-16,1 2-5 0,-4 4 0 15,-5 8 2-15,-4 6-6 16,-6 4 7-16,-1 4 14 16,-1 0-21-16,0 10-18 15,0 16 12-15,0 9 5 16,-4 7 2-16,1 3 0 15,3 5-1-15,0 0 1 16,0 3-1-16,3-2 0 16,3-5-2-16,1-8 2 15,-4-6 1-15,-2-11-1 16,1-8-2-16,-2-7-3 16,0-3-1-16,0-1 2 0,0-1-1 15,-12 0 5-15,-6 1 2 16,-1 0-1-16,2-2 0 15,1 0-1-15,4 0 0 16,0 0 0-16,5 0 1 16,5 0 1-16,2 0-2 15,0 0-1-15,0 0 0 16,23 0 0-16,17-2 1 16,10-8 0-16,0 1 0 15,-1 2-2-15,-6 2-35 16,-1-3-69-16,-6 2-28 15,-2-5-62-15,-9-3-136 16</inkml:trace>
  <inkml:trace contextRef="#ctx0" brushRef="#br0" timeOffset="103601.0335">22329 12342 576 0,'0'0'95'0,"0"0"68"16,0 0-30-16,0 0-24 15,0 0-82-15,0 0-27 16,-7-3-20-16,-9 40 20 16,-4 9 16-16,-2 2-6 15,1 3-1-15,9-4-8 16,8-6-1-16,4-8 0 16,10-11-1-16,18-9-11 0,4-11 8 15,5-2-3-15,0-13 7 16,-3-14-4-16,-8-5 4 15,-7-1 0-15,-11 2 0 16,-4 4 2-16,-4 6 0 16,-1 4-1-16,-22 3-1 15,-8 5 2-15,-9 0-5 16,5 4 2-16,6 0 1 16,10 0 1-16,11 3 0 15,8 1-1-15,0-2 0 16,3-1-11-16,22-3 0 15,8-1 9-15,11-1-4 16,1 0 6-16,3 1 2 16,1-3-2-16,-1 5 0 0,-8-1 0 15,-10 7-1 1,-14 0 0-16,-8 0-8 0,-8 8-5 16,0 8 8-16,-8 9 6 15,-8 4 4-15,3 2-4 16,6 2 1-16,7-1-2 15,3-3-1-15,20-2 1 16,8-10 1-16,6-10-3 16,1-7 2-16,-2 0-1 15,-6-10 2-15,-7-9 1 16,-5-2 0-16,-9-1-1 16,-4 2 4-16,-5 2 0 0,0 0-1 15,-14 6-1-15,-13 0 5 16,-4 1-4-16,-4 3-3 15,-1 2 0-15,6 1 0 16,12 2 0-16,4 1 0 16,13 2-1-16,1 0-13 15,8 0-57-15,21-1-4 16,13-4 73-16,6 0-2 16,-4-1 0-16,-3 1 2 15,-4-1 2-15,-3 2 2 16,-7 2 3-16,-3 2 2 15,-6 0 5-15,-6 8-3 16,-4 11 11-16,0 8-1 16,-2 5-4-16,3 1-7 15,9 4-6-15,7-6-2 0,10-7 0 16,7-9 8-16,4-12-8 16,2-3 0-16,-1-13 1 15,-3-13 2-15,-9-6 6 16,-8-4-8-16,-11 3 7 15,-10 2 22-15,-6 3-4 16,-10 2-8-16,-20 2-14 16,-11 3-4-16,-3 8-5 15,-3 7-33-15,-4 6-41 16,-2 0-33-16,3 13-67 0,5 4-107 16</inkml:trace>
  <inkml:trace contextRef="#ctx0" brushRef="#br0" timeOffset="104869.3426">22358 13534 493 0,'0'0'12'16,"0"0"9"-16,0 0 50 15,0 0 10-15,0 0 9 16,0 0-31-16,12 25-6 16,10-25 14-16,2-5-9 15,1-8-28-15,-5-2-12 16,-4-2 1-16,-2 2 3 15,-4 0-1-15,-4 3-3 16,-3 4-4-16,-2 7 12 16,-1 1 16-16,0 0-29 0,0 0-13 15,0 0-21-15,0 1-5 16,0 17 9-16,0 10 17 16,0 4 3-16,0 2-3 15,2 9 2-15,8 0 2 16,0-3-4-16,-3-2 0 15,-4-8 1-15,-3-7-1 16,0-6-1-16,-10 0 0 16,-7-3 1-16,0-3 0 15,-1-2 3-15,5-1-1 0,3-6-2 16,7 1-11 0,3-1 10-16,0-1 1 0,0-1 9 15,0 0-2 1,0 0-2-16,0 0 0 0,0 0-2 15,0 0-1-15,0 0-2 16,0 0-3-16,14 0-2 16,5 0 4-16,9 0 0 15,4-4-28-15,7-3-24 16,2-4-18-16,5-2-38 16,-3-2-46-16,-6-2-85 15,-13-2-111-15</inkml:trace>
  <inkml:trace contextRef="#ctx0" brushRef="#br0" timeOffset="105468.9427">22759 13600 342 0,'0'0'103'0,"0"0"17"0,0 0 49 15,0 0-59-15,0 0-18 16,0 0-92-16,-40-63 0 16,36 85-34-16,0 7 34 15,-5 7 24-15,8-1-22 16,1 0 7-16,0-5-4 15,0-4 3-15,14-2-8 16,6-9-22-16,4-5-35 16,6-7 56-16,-3-3-19 15,1-4 12-15,-2-15 2 16,-2-5 0-16,-8-2 5 16,-2-2 1-16,-6-2 0 15,-8 2 5-15,0 2 11 0,-3 5 2 16,-13 5 3-16,-1 2 2 15,-1 2-10-15,5 4-6 16,1 4 1-16,7 1 3 16,4 1-2-16,1 2-9 15,0 0-2-15,0-3-7 16,13 1-21-16,11 1 16 16,6-2 6-16,5 3 8 15,0 0 0-15,-2 0 0 16,-3 0-1-16,-7 9 1 15,-4 8-6-15,-12 5-1 16,-5 3-5-16,-2 3 12 0,0 1 3 16,0 0 3-16,0-7-4 15,7-4 2-15,15-2 0 16,11-7 0-16,8-6 1 16,2-3 1-16,-2-1-3 15,-8-16 5-15,-7-6 2 16,-5-4-7-16,-8-5 11 15,-9-2 30-15,-4-2 0 16,-3 5-28-16,-21 3-16 16,-10 11-38-16,-18 16-36 15,-23 1-132-15,-23 17-268 16</inkml:trace>
  <inkml:trace contextRef="#ctx0" brushRef="#br0" timeOffset="111620.067">22711 14420 586 0,'0'0'44'0,"0"0"-42"0,0 0 0 16,0 0 15 0,0 0 10-16,0 0 2 0,0 0 3 15,121-29 2-15,-37 2-7 16,10-4-9-16,10-3-9 15,-4 1-7-15,-11 2-1 16,-13 5 3-16,-22 5-3 16,-20 9-1-16,-20 7-5 15,-14 5-17-15,-21 2-107 16,-29 18 3-16,-19 3 31 16,-6 4-17-16,-2 0 3 15,5 0 82-15,8-3 27 16,9-3 44-16,11-2 45 15,14-5-2-15,13-5-39 16,10-2-24-16,7-7-15 0,26 0 12 16,32-2 60-16,28-18-53 15,25-5-16-15,11-3-6 16,-1 4-6-16,-11 7-6 16,-14 0-55-16,-20 7-18 15,-19-2-218-15</inkml:trace>
  <inkml:trace contextRef="#ctx0" brushRef="#br0" timeOffset="121006.3084">23716 12204 601 0,'0'0'37'15,"0"0"-2"-15,0 0-9 16,0 0 1-16,0 0-21 16,0 0 2-16,137 0-3 15,-66-8 0-15,-3 2 0 16,-10 6-4-16,-14 0 4 0,-16 1-5 15,-12 15 0-15,-9 4-4 16,-7 5 3-16,0 1 1 16,0 1 6-16,-8 0-5 15,-1-3 4-15,2 6-4 16,1-2-1-16,4 4 0 16,2 0 2-16,0-4-2 15,17-1-2-15,13-7 2 16,8-5 4-16,9-2-2 15,-1-4-4-15,-6-1 4 16,-12-1-4-16,-13 0 2 16,-11-1-6-16,-4 2-5 0,-13 5 11 15,-17 2 11-15,-5 7-6 16,-3 2-2-16,0 5-3 16,3 5 0-16,4 6 0 15,4 4 0-15,8 5 0 16,4 5-2-16,9 5 1 15,6 4 0-15,0 5 1 16,22 0 0-16,16 4 0 16,14-2-2-16,15-4 2 15,8-3 0-15,-4-1-5 16,-7-2 4-16,-19 1-16 16,-20-5-21-16,-25-6 4 15,-12-5-67-15,-43-9-72 0,-17-10-199 16</inkml:trace>
  <inkml:trace contextRef="#ctx0" brushRef="#br0" timeOffset="121951.234">23649 11639 534 0,'0'0'29'0,"0"0"9"15,0 0 6-15,0 0 6 0,0 0-50 16,0 0-17-16,4 0 17 15,0 15 3-15,-1 0 2 16,0-3-2-16,3-3 4 16,3-6-4-16,9-3 9 15,9 0 46-15,17-17-3 16,12-11-28-16,6-2-5 16,-2-3-6-16,-5 2-12 15,-13 0 0-15,-10 5-4 16,-9-3 1-16,-7 4 4 15,-7 1-3-15,-7 10-2 16,-2 6-2-16,0 5-33 0,0 3-42 16,-12 3-138-1,-11 14 28-15,-3 3-152 0</inkml:trace>
  <inkml:trace contextRef="#ctx0" brushRef="#br0" timeOffset="122653.301">23885 11590 437 0,'0'0'8'0,"0"0"-3"15,0 0-2-15,0 0-1 16,0 0 15-16,0 0-4 16,-34 74 0-16,28-56 5 15,1-2 11-15,4-4-22 0,1-7 9 16,0-1-10-16,0-4 7 15,1 0 63-15,19-3 14 16,8-11-43-16,11-4-27 16,4-6-5-16,6-3 1 15,4-5-12-15,6-9 9 16,4-8-7-16,5-4 0 16,1-4 3-16,-11 7-4 15,-14 12-2-15,-18 12-1 16,-13 11 1-16,-6 6 15 15,-6 3 36-15,1 4-33 16,-1-1-11-16,-1 0-10 16,0 0-1-16,0 3-2 0,0 0-5 15,0-3 5 1,0 3-4-16,0-3 5 0,0 2 1 16,0 0 0-16,0-1-1 15,0 2-2-15,0 0 0 16,0 0 2-16,0-1-3 15,0 1 3-15,0 0 4 16,0-2-3-16,0 2 2 16,0 0-1-16,0 0 0 15,0 0-1-15,0 0 1 16,0 0 1-16,0 0-1 16,0 0 0-16,0 0 0 0,0 0-2 15,0 0 2 1,0-1-1-16,0 1 1 0,0 0 0 15,0 0 0-15,0 0-1 16,0 0-4-16,0 0 4 16,0 0-5-16,0 0-5 15,0 0 2-15,0 0 0 16,0 0-10-16,0 0-7 16,0 0-15-16,-1 1 2 15,-12 12 18-15,-4-2-90 16,3 1-63-16,1-2-205 15</inkml:trace>
  <inkml:trace contextRef="#ctx0" brushRef="#br0" timeOffset="128835.2493">4881 17529 613 0,'0'0'131'0,"0"0"-82"16,0 0 52-16,0 0-14 0,0 0-49 15,0 0-17-15,-14-74 7 16,14 73-10-16,0 1 0 16,0 0-13-16,0 0-5 15,0 12-14-15,5 8 14 16,5 3 7-16,2-1 0 15,6-2-2-15,0-7-2 16,2-4 1-16,0-3 3 16,6-6-2-16,0 0 6 15,4 0 3-15,0-11 4 16,1-3-5-16,-2-1-4 16,-4-5 5-16,-2-4-4 0,-1 2-6 15,2-2 6 1,4-2-5-16,6-1-5 0,2 5 0 15,0 8 0-15,-6 4 0 16,-3 9 0-16,-5 1 0 16,3 0 1-16,5 4 1 15,3 10-1-15,6 2-1 16,0 1 5-16,2-1-1 16,1-2 0-16,0-2-2 15,-2-5-2-15,-4-5 2 16,0-2 0-16,-6 0-1 15,-5 0 0-15,-1-4 6 16,-6-9-3-16,3-1 3 16,-1-3-3-16,6 1-1 15,-2 3-3-15,3 2 0 0,-4 6 0 16,-2 4 0-16,-1 1-1 16,2 0 0-16,8 0 0 15,17 0 2-15,15 0 0 16,11 0 2-16,6 0-3 15,-1 0 1-15,-10-5 0 16,-14 2-2-16,-16 1-1 16,-15 2-8-16,-11 0-74 15,-12 0-117-15,0 0-70 16,0 0-27-16</inkml:trace>
  <inkml:trace contextRef="#ctx0" brushRef="#br0" timeOffset="134785.5889">17838 11926 563 0,'0'0'46'15,"0"0"9"-15,0 0 41 16,0 0-56-16,0 0-40 15,0 0-2-15,0 0 2 16,0 0 10-16,140 24-2 16,-67-24-7-16,7-13 4 15,0 6 1-15,-6 0-1 0,-11 7-5 16,-15 0 0 0,-14 10 0-16,-14 16-3 0,-14 13-7 15,-6 14 2-15,-21 18 8 16,-24 13 7-16,-4 7-2 15,-3 9 1-15,7 7-2 16,18-1-1-16,11 3-2 16,16-6 1-16,6-7-2 15,31-5 0-15,20-10-2 16,22-9 1-16,15-13-9 16,6-12 0-16,4-10-26 15,-9-12-33-15,-14-8 2 0,-24-6 17 16,-26-5 28-1,-24 2 15-15,-7 9 7 0,-34 10 10 16,-18 12 58-16,-9 14-24 16,-12 12-14-16,1 12-12 15,2 6-6-15,4 6-8 16,12 1-4-16,11 2 0 16,15 7 3-16,16 0-2 15,12 6 0-15,6 13 3 16,26 3-4-16,18 12-3 15,8 4 2-15,8-8-3 16,1-1 4-16,0-4 1 16,2-5 2-16,-2-3 0 15,-5-8 16-15,-9-6-1 16,-16-9-3-16,-12-8-3 0,-14-9-2 16,-10-6 9-16,-1-5 1 15,-22-2-11-15,-34-6-5 16,-22-4-4-16,-19-3-76 15,-12-4-23-15,-7-2-107 16</inkml:trace>
  <inkml:trace contextRef="#ctx0" brushRef="#br0" timeOffset="137335.2767">476 14830 610 0,'0'0'41'16,"0"0"-41"-16,0 0 0 15,0 0 2-15,0 0 9 16,0 0 4-16,5 81-4 16,2-76 7-16,-1 0 7 0,0-5 5 15,6-2 4 1,16-21 25-16,14-19 17 15,12-12-46-15,11-6-18 0,2-1-6 16,2-2-6-16,-3 5 0 16,-5 6-28-16,-9 12-64 15,-7 11-137-15,-11 10-52 16</inkml:trace>
  <inkml:trace contextRef="#ctx0" brushRef="#br0" timeOffset="154737.71">879 10065 708 0,'0'0'18'15,"0"0"-3"-15,0 0-15 16,0 0-1-16,0 0 1 16,0 0 0-16,0 0 0 15,10 22-1-15,-5-20 1 16,2-2 6-16,6 0 11 16,9-17 31-16,3-10-22 15,8-4 6-15,-3-3-16 16,-2-7-3-16,2 4-4 15,-2-4-7-15,-1 1-1 16,-5 8-1-16,-7 12 0 16,-7 8-1-16,-6 8-9 0,-2 4-23 15,0 0-118-15,-7 16-17 16,-11 8 48-16,-3 0-306 16</inkml:trace>
  <inkml:trace contextRef="#ctx0" brushRef="#br0" timeOffset="154985.8491">954 10160 421 0,'0'0'42'0,"0"0"3"16,0 0 22-16,0 0 28 0,0 0-33 15,0 0-30-15,-8 0-17 16,18-6 9-16,16-13 55 15,8-10-51-15,11-6-10 16,1-3-1-16,2-1-13 16,6 1-3-16,-8-3-1 15,-6 4 0-15,-6 3-7 16,-5 5-42-16,-11 7-96 16,-5 9-97-16,-10 9-89 15</inkml:trace>
  <inkml:trace contextRef="#ctx0" brushRef="#br0" timeOffset="158620.0516">19907 15543 651 0,'0'0'29'0,"0"0"8"15,0 0 19-15,0 0-26 16,0 0-8-16,0 0 5 15,0 0 24-15,0 2 29 16,0-2-12-16,-1 3-13 16,-4-3-3-16,2 0 1 15,1 0-1-15,2 0 8 16,0 0-19-16,0 0-12 0,2-12-15 16,12-6-14-1,2-2 0-15,8 0-3 0,-3 5 1 16,-1 2 1-16,-2 4-5 15,-9 5-3-15,-6 4 2 16,2 0-3-16,-1 0 0 16,3 8 6-16,-2 12 4 15,0 7 0-15,-5 5 0 16,0 3 0-16,-2 4 0 16,-11-3-3-16,-2-1 3 15,-1-6 0-15,3-5 1 16,2-8 0-16,5-5-1 0,3-6 0 15,1-4 0-15,2-1 3 16,0 0 2-16,0-1 2 16,16-15 1-16,8-7-5 15,7-8-1-15,5-4-2 16,0-5 1-16,2 0-1 16,2 0 0-16,-9 2 0 15,-8 5 0-15,-10 7 1 16,-9 6 4-16,-4 6-3 15,0 5 2-15,0 3-1 16,0 3 7-16,0 3-8 16,0 0-2-16,0 0-8 15,0 0-3-15,-3 11-5 16,-7 13 0-16,-2 6 16 16,-3 6 1-16,3-2-1 0,3-1 0 15,3-2 0-15,3-3 0 16,3-5 0-16,0-4 0 15,0-5-1-15,2-3 0 16,4-1 0-16,3-1 0 16,-2-1-3-16,7-1 4 15,-3-3-2-15,3-1 2 16,4-3 1-16,4 0 0 16,7-3 0-16,5-11 2 15,0 0-2-15,-2-1-1 16,-7 2 1-16,-4 0-1 15,-6 3 1-15,-1 0-1 0,-4 0-1 16,-3 5-3-16,-4-2 4 16,-1 1-4-16,-1 1-33 15,-1-1 4-15,0 1-16 16,0 2-55-16,0-2-123 16,-1 0-159-16</inkml:trace>
  <inkml:trace contextRef="#ctx0" brushRef="#br0" timeOffset="158989.5736">20772 15458 835 0,'0'0'36'0,"0"0"164"16,0 0-113-16,0 0-55 0,0 0-26 15,0 0-5-15,67-17 0 16,-28 12-1-16,4-1 0 16,1 3-6-16,-3 1-24 15,-4 2-31-15,-11 0-51 16,-14 0-34-16,-12 5-51 16,-8 6-23-16,-23 1-192 15</inkml:trace>
  <inkml:trace contextRef="#ctx0" brushRef="#br0" timeOffset="159117.5963">20864 15512 317 0,'0'0'128'16,"0"0"31"-16,0 0-7 16,0 0-83-16,0 0-26 15,0 0-21-15,-34 8-19 0,64-8 14 16,12 0-5 0,8 0-12-16,0 0-71 0,-1 0-347 15</inkml:trace>
  <inkml:trace contextRef="#ctx0" brushRef="#br0" timeOffset="160070.1978">21780 14812 601 0,'0'0'62'0,"0"0"36"16,0 0 30-16,0 0-48 15,0 0-32-15,0 0-43 16,-123-29 4-16,67 29-9 16,1 7 9-16,10 0 6 15,12-2 3-15,13 0 4 16,9-1-12-16,10-1-6 16,1 0-4-16,0 7-4 15,0 2 0-15,3 3 4 16,10 0 5-16,6-1-2 0,-2 2 7 15,4-3-7-15,-5 5 5 16,-2 4 0-16,-1 2 4 16,-1 4-2-16,-2 2-1 15,-3 11-1-15,-6 5-5 16,-1 8 4-16,0 4 2 16,0 5-5-16,-6-1 1 15,2-1-4-15,1 3 1 16,3 1 2-16,0 5 10 15,0 7 1-15,-7 23 2 16,0 16-5-16,3 7 7 16,1 8 7-16,3-8-25 15,0-3 1-15,0 4 1 0,-4 0 1 16,2-3-3 0,0-10-1-16,2-12 0 0,0-14 0 15,-3-12 0-15,-1-13 0 16,-2-14 2-16,3-10 2 15,3-12-2-15,0-7-2 16,0-7 2-16,9-5 1 16,9-5 1-16,12 0 5 15,7 0-4-15,-2 0-5 16,1 0-2-16,-4-5 2 16,4 0 0-16,1-1-4 15,3-2 2-15,2-1 1 0,-3 1-6 16,-4 3 7-1,-9-2 0-15,-8 4-7 0,-9-1-14 16,-8-1-15-16,-1 1-43 16,-6-9-202-16,-10-10-572 15</inkml:trace>
  <inkml:trace contextRef="#ctx0" brushRef="#br0" timeOffset="161319.9582">22134 15157 320 0,'0'0'161'0,"0"0"-80"0,0 0 79 16,0 0-104-16,0 0-39 16,0 0-14-16,0-3 0 15,-3 6 16-15,-11 3 31 16,-1 1-12-16,-4 0 6 16,1-2-2-16,3-3-12 15,6 1-15-15,4-3-7 16,5 0-2-16,0 0-2 15,0 0 1-15,0 0 6 16,4 0-4-16,17-7-7 16,9-7-1-16,10 3-2 15,2 0 3-15,-3 5 0 16,-5 5-2-16,-4 1 2 0,-9 0-4 16,-4 8-1-16,-8 8-4 15,-6 5 4-15,-3 1 1 16,-1 0 4-16,-20 0 1 15,-6-4 5-15,0-1-3 16,0-4-2-16,1-4 5 16,3-1-6-16,2-2 3 15,8-3-1-15,7-2-1 16,3-1-1-16,3 0 3 16,0 0-1-16,0 0-2 15,9 0-2-15,13 0 0 16,8 0-4-16,3 0 3 0,-2 0-1 15,-3 11 1-15,0 4 1 16,-3 2-3-16,-4 0 4 16,-9 2-2-16,-4-1 3 15,-8-1-5-15,0-3 5 16,-13-1 0-16,-18 0 17 16,-11-6 8-16,-10 1-2 15,-3-5 1-15,2-3 2 16,3 0-3-16,12 0-8 15,13 0-14-15,12 0 4 16,11 0-5-16,2 0-44 16,19 0-96-16,17 0-88 15,10-3-246-15</inkml:trace>
  <inkml:trace contextRef="#ctx0" brushRef="#br0" timeOffset="161948.4412">22711 15477 577 0,'0'0'115'0,"0"0"31"16,0 0-59-16,0 0-64 15,0 0-23-15,0 0 0 16,-16 25 3-16,0-8 13 0,0 1-8 15,-3 1-3-15,3-2 0 16,-2-2-1-16,1 1-4 16,2-2-57-16,5-4-102 15,5-8-242-15</inkml:trace>
  <inkml:trace contextRef="#ctx0" brushRef="#br0" timeOffset="162618.2773">23096 15244 739 0,'0'0'24'0,"0"0"46"15,0 0 14-15,0 0-66 16,0 0-16-16,0 0 10 16,-66 28-8-16,51-21 4 15,5-3 0-15,4-2 3 0,5-2-7 16,1 0 15-1,0 0 13-15,0 0 9 0,6-6-6 16,16-10-35-16,8 0 0 16,9-2-6-16,2 2 6 15,-2 4 1-15,-3 5-1 16,-6 6-4-16,-7 1 1 16,-7 1-3-16,-6 18-2 15,-10 6 5-15,0 3-3 16,-10 4 6-16,-13-1 0 15,-5-3 3-15,-1-5 1 16,5-3 7-16,5-7-7 16,10-4 0-16,2-5 1 15,7-1-5-15,0-3 2 16,0 0-2-16,0 0 3 0,12 0 2 16,11 0 20-16,9 0-7 15,-1 0-16-15,0 0 2 16,-2-3-3-16,-4 1 1 15,-3 0-2-15,-7-1 0 16,-2 1 0-16,-5 1 1 16,-2 0-1-16,-3 1-12 15,-2 0-26-15,3 0-87 16,0 0-33-16,5 1-134 16</inkml:trace>
  <inkml:trace contextRef="#ctx0" brushRef="#br0" timeOffset="162841.8097">23603 15467 1002 0,'0'0'43'0,"0"0"67"16,0 0-19-16,0 0-50 15,0 0-41-15,0 0 0 16,-36 51 3-16,21-24 8 15,2-1-9-15,-2 1 1 16,3 0-3-16,1-4-3 16,4-3-18-16,4-5-31 15,3-3-38-15,0-5-56 0,6-7-79 16,11 0-296 0</inkml:trace>
  <inkml:trace contextRef="#ctx0" brushRef="#br0" timeOffset="163172.1394">23813 15154 961 0,'0'0'59'0,"0"0"125"0,0 0-91 16,0 0-64-1,0 0-29-15,0 0-21 0,-4 9 8 16,13 21 13-16,4 3 3 16,1 0-3-16,-1 2 1 15,2-4-1-15,-3-2 1 16,0-4 1-16,-8-2-2 16,1-6 0-16,-4-3 0 15,-1-3 0-15,0-5-2 16,0-1-1-16,0 1 1 15,0-2-26-15,-7 1-82 16,1-5-136-16,6 0-272 16</inkml:trace>
  <inkml:trace contextRef="#ctx0" brushRef="#br0" timeOffset="163438.2603">24086 15422 948 0,'0'0'4'16,"0"0"19"-16,0 0-21 16,0 0-1-16,0 0-1 15,0 0 1-15,-3 94 1 16,0-70-1-16,-7-2 1 0,1-1-2 15,0-5 2 1,1-3-2-16,1-2-34 0,6-6-89 16,1-5-171-16</inkml:trace>
  <inkml:trace contextRef="#ctx0" brushRef="#br0" timeOffset="163985.8069">24310 15132 851 0,'0'0'13'0,"0"0"15"0,0 0 69 16,0 0-58-16,0 0-27 15,103-54-12-15,-75 54 3 16,-10 2-3-16,-3 9-1 16,-10 5-6-16,-5 2 3 15,0 3 0-15,-12 3-1 16,-9-2 5-16,1-2 3 16,-1-3-1-16,4-2-1 15,-4-4-1-15,6-4 0 0,2-1-2 16,6-4 0-1,6 0-13-15,-1 0-1 0,2-2 3 16,0 0 4 0,0 0 6-16,5 2-6 0,16 2-3 15,4 4 7-15,-1-1 6 16,0 3-2-16,-3 5-2 16,-1-1 2-16,-6 2 1 15,-3-4-2-15,-6 0-3 16,-5-3 5-16,0-3 0 15,-23 0 5-15,-9-3 69 16,-9-1-34-16,-1-2-15 16,3 0-11-16,8 0-9 15,4 0-1-15,8 0-4 16,11 0-33-16,8 0-78 0,0 0-181 16,15 0-347-16</inkml:trace>
  <inkml:trace contextRef="#ctx0" brushRef="#br0" timeOffset="164209.5789">24661 15475 660 0,'0'0'272'15,"0"0"-252"-15,0 0 79 16,0 0-66-16,0 0-29 0,0 0 2 15,-38 68-3-15,23-45 0 16,-1-1-3-16,-2-2-17 16,-3-2-51-16,2-2-68 15,1-6-102-15,6-8-290 16</inkml:trace>
  <inkml:trace contextRef="#ctx0" brushRef="#br0" timeOffset="164569.9804">24855 15145 855 0,'0'0'15'0,"0"0"77"16,0 0-29-16,0 0-60 15,0 0-3-15,-94 59 0 16,71-27-1-16,10-2 1 16,8-2-10-16,5-4-13 15,2-8-11-15,18-5 0 16,2-6-8-16,3-5 12 16,0 0 20-16,-3-12 10 15,-3-3 0-15,-6-3 1 16,-4-2 0-16,-6-2 3 15,-3 0-4-15,0-3 0 0,0 5-15 16,-3 1-39-16,-13 7-67 16,-4 6-19-16,-4 5-116 15</inkml:trace>
  <inkml:trace contextRef="#ctx0" brushRef="#br0" timeOffset="164965.3603">25026 15475 689 0,'0'0'119'0,"0"0"6"0,0 0 13 15,0 0-71-15,0 0-67 16,0 0-8-16,2 6-8 16,-7 17 16-16,-13 7-20 15,-9 5-70-15,-7-5-118 16,-8-3-434-16</inkml:trace>
  <inkml:trace contextRef="#ctx0" brushRef="#br0" timeOffset="165781.3815">23534 16535 794 0,'0'0'70'16,"0"0"-38"-16,0 0 15 15,0 0-36-15,0 0 15 16,0 73 26-16,0-32-27 16,5-3 1-16,-2-1-13 15,1-8-5-15,-2-5-7 16,-2-7 5-16,0-10-5 0,0-5 0 15,2-2-1-15,-1 0 13 16,6 0 0-16,7-5 14 16,10-8 5-16,5 2-32 15,3 5 0-15,-1 6 0 16,-1 0-1-16,3 0 0 16,1 9 1-16,-1 0-3 15,-6-1-4-15,-8 0-10 16,-9-2-40-16,-10-3-82 15,0-1-58-15,-17-2-67 16</inkml:trace>
  <inkml:trace contextRef="#ctx0" brushRef="#br0" timeOffset="166008.0756">23781 16636 804 0,'0'0'86'0,"0"0"135"0,0 0-125 15,0 0-13-15,0 0-83 16,0 0-13-16,-12 2 4 16,12 25 9-16,0 5 5 15,2 2-1-15,0 0-3 16,-1 0 1-16,1-1-2 16,-2-4-24-16,0-4-62 15,5-6-72-15,2-9-83 0,11-10-295 16</inkml:trace>
  <inkml:trace contextRef="#ctx0" brushRef="#br0" timeOffset="166165.6248">24061 16749 688 0,'0'0'209'0,"0"0"-131"15,0 0 91-15,0 0-125 16,0 0-44-16,0 0-19 15,-12-16-93-15,12 21-35 16,0-5-197-16</inkml:trace>
  <inkml:trace contextRef="#ctx0" brushRef="#br0" timeOffset="166420.2495">24332 16511 28 0,'0'0'1028'0,"0"0"-947"16,0 0 120-16,0 0-141 16,0 0-60-16,0 0-18 15,-34 26 16-15,31 7 2 16,3 4 4-16,0 0-3 16,0-2-1-16,0 2-4 15,6-8-22-15,5 0-20 16,0-5-27-16,3-4-23 0,5-6-89 15,8-11-118 1</inkml:trace>
  <inkml:trace contextRef="#ctx0" brushRef="#br0" timeOffset="166787.9389">24684 16588 874 0,'0'0'35'16,"0"0"151"-16,0 0-110 15,-98-27-43-15,67 30-30 16,0 12-3-16,4 4-3 16,9 0-1-16,4-2 4 15,11-3-12-15,3-4-6 0,0-3-13 16,12-6 1 0,9-1 20-16,8 0-3 0,2-10-19 15,-1-6 3-15,0 0-9 16,-5 4 24-16,-8 1 14 15,-7 5 1-15,-4 6 8 16,-6 0 13-16,0 0-22 16,1 17-2-16,1 8 2 15,3 4 15-15,0 1-9 16,2 0-1-16,4-3 1 16,-1-1-3-16,2-3 0 15,-1-2-1-15,-1-3-1 0,0 2 1 16,-2-6-2-1,-1-3-69-15,-2-11-233 0</inkml:trace>
  <inkml:trace contextRef="#ctx0" brushRef="#br0" timeOffset="167252.3401">24729 16346 1035 0,'0'0'7'0,"0"0"45"15,0 0-15-15,0 0-37 16,118-16-24-16,-58 16-4 0,-10 0-49 16,-14-1 6-16,-16-1 41 15,-12-1 30-15,-5 3 11 16,-3 0 56-16,0 0-1 15,0 0-37-15,0 0-17 16,0 0-12-16,-1 9-2 16,-9 10 2-16,-1 6 9 15,-1 4-4-15,2 10-1 16,1 3-2-16,6 6 1 16,3 7 2-16,0 0 0 15,10 6-5-15,16 1 5 16,5 2 2-16,2 2-5 0,-3 6 4 15,-3-2-4 1,-7-4 6-16,-8-4-4 0,-11-12 1 16,-1 0-3-16,-32-10 3 15,-26-3 1-15,-22-5-5 16,-24-9-1-16,-18-3-19 16,-18-4-67-16,-13-8-107 15,-4-8-479-15</inkml:trace>
  <inkml:trace contextRef="#ctx0" brushRef="#br0" timeOffset="293971.3315">11241 12031 708 0,'0'0'13'16,"0"0"-2"-16,0 0 21 15,0 0-28-15,0 0-4 16,0 0-15-16,0 0 15 16,1 31 1-16,1-17 0 15,-2 0 0-15,3-4-1 16,-2-3 5-16,2-2-5 16,-1-5 1-16,1 0 0 0,8 0 13 15,9-3 36 1,12-14-7-16,12-7-35 0,3 1-4 15,0-3-3-15,-3-2-1 16,-3 1 0-16,-4-2-2 16,-8 5-4-16,-12 7-15 15,-12 12-35-15,-5 5-26 16,-37 7-146-16,-13 13 61 16</inkml:trace>
  <inkml:trace contextRef="#ctx0" brushRef="#br0" timeOffset="294270.7396">11281 12126 409 0,'0'0'52'0,"0"0"11"16,0 0 43-16,0 0-39 16,0 0-61-16,0 0 5 15,14 31 4-15,-9-16-3 16,0 0 0-16,-2-4-2 15,1-2 3-15,11-6-10 16,11-3 12-16,23-6 51 16,20-22-20-16,11-5-36 15,11-8-7-15,3-3 0 16,-6-2-3-16,-8 1 5 16,-17 4-5-16,-19 13-2 15,-21 9-12-15,-17 12-13 0,-6 7-26 16,-33 8-161-16,-14 9 17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7:44.787"/>
    </inkml:context>
    <inkml:brush xml:id="br0">
      <inkml:brushProperty name="width" value="0.05292" units="cm"/>
      <inkml:brushProperty name="height" value="0.05292" units="cm"/>
      <inkml:brushProperty name="color" value="#FF0000"/>
    </inkml:brush>
  </inkml:definitions>
  <inkml:trace contextRef="#ctx0" brushRef="#br0">4939 3774 800 0,'0'0'174'16,"0"0"-171"-16,0 0 18 15,0 0 38-15,0 0-3 16,0 0-38-16,0 0-18 0,3 9-1 16,-6 8-3-16,-14 8 4 15,-11 13 9-15,-10 2 5 16,-3 5-5-16,-2 0 7 15,1-1-3-15,8-5-2 16,6-5-2-16,9-4-3 16,3-7-4-16,4-6-1 15,5-5 0-15,1-4 1 16,6-3-4-16,-2-3-22 16,2-2-64-16,0 0-59 0,0 0-16 15,-3-5-117 1</inkml:trace>
  <inkml:trace contextRef="#ctx0" brushRef="#br0" timeOffset="263.9881">4633 3873 892 0,'0'0'24'15,"0"0"128"-15,0 0-48 16,0 0-1-16,0 0-48 15,0 0-37-15,-35-51-18 16,35 51-7-16,0 0-4 0,13 10-1 16,6 7 12-1,2 7-1-15,-1 5-1 0,-3 6 2 16,0 4 1-16,8 3 2 16,-1 2-2-16,9-4-1 15,4-1-1-15,3-2-23 16,1-3-95-16,-4-8-85 15,-4-12-252-15</inkml:trace>
  <inkml:trace contextRef="#ctx0" brushRef="#br0" timeOffset="1012.713">5592 3918 642 0,'0'0'9'16,"0"0"72"-16,0 0 20 16,0 0-59-16,0 0-39 15,0 0-3-15,2 0 0 16,10 0 0-16,7 0 2 0,5 0 1 16,3 0-3-16,3 0 3 15,0-1-3-15,-4 1-11 16,-5 0-27-16,-6 0-80 15,-6 1-108-15,-9 4-151 16</inkml:trace>
  <inkml:trace contextRef="#ctx0" brushRef="#br0" timeOffset="1184.3466">5597 4034 650 0,'0'0'5'0,"0"0"17"15,0 0 64-15,0 0-56 16,0 0-30-16,0 0-2 16,49 0 2-16,-15 0-43 15,-1 0-84-15,3 0-61 16</inkml:trace>
  <inkml:trace contextRef="#ctx0" brushRef="#br0" timeOffset="3596.8292">6671 3500 531 0,'0'0'5'0,"0"0"12"0,0 0 75 16,0 0-6-16,0 0-23 16,0 0-36-16,-41-38-18 15,25 38 0-15,-2 0-6 16,-3 0-2-16,-1 0 7 15,-1 4 2-15,-1 1 0 16,-1 0 3-16,1 4 0 16,5-1-5-16,-2-1-4 15,8 0-1-15,4-2 0 16,4-4 1-16,5 0-4 16,0-1-1-16,0 0 1 15,0 0 1-15,0 0-1 0,0 3 1 16,0 2-2-16,0 0 2 15,0 5-1-15,0 3 0 16,0 4 0-16,5 5 0 16,2 5 0-16,-1 6 0 15,0 8 0-15,-3 4 1 16,-3 5 2-16,0 6-2 16,-2 2 2-16,-14 1-3 15,0-4 3-15,1-4 2 16,9-9-5-16,4-7 2 15,2-6 0-15,0-7-2 16,18-5 1-16,16-5 3 16,13-9-4-16,10-3-3 15,2 0 3-15,1-3-25 16,-4-14-56-16,-5-7-185 0</inkml:trace>
  <inkml:trace contextRef="#ctx0" brushRef="#br0" timeOffset="4476.9902">6702 3624 644 0,'0'0'13'15,"0"0"14"-15,0 0 77 16,0 0-19-16,0 0-40 16,0 0-15-16,4 7-26 15,37-7 5-15,8 0-3 0,0-6-5 16,-7 5 1-16,-8 1 0 15,-8 0-1-15,-6 0-1 16,-7 5-2-16,-8 8 2 16,-5 2-9-16,0 7 9 15,-18-1 0-15,-8 3 5 16,-8-2-3-16,2-1-1 16,2-3 0-16,2-3 0 15,7-1-1-15,6-7 1 16,3-3 0-16,9-1-1 15,2-3 0-15,1 0 6 16,0 0-6-16,11 0 0 16,16 0 0-16,9-3-1 15,2 3-3-15,0 0 2 16,-8 0 0-16,-6 10 0 0,-6 4-6 16,-3 0 5-16,-2 3 2 15,-7-2 1-15,0-1 0 16,-6 0 1-16,0-2 8 15,-16-1 10-15,-14-2 36 16,-6-1-12-16,-7 0-13 16,-3-4-13-16,1-1-4 15,-1-3-9-15,4 0 4 16,6 0-8-16,8 0 0 16,11 0-20-16,14 0-62 15,3 0-92-15,21-2-251 16</inkml:trace>
  <inkml:trace contextRef="#ctx0" brushRef="#br0" timeOffset="5192.6864">7780 3948 884 0,'0'0'34'16,"0"0"22"-16,0 0 5 15,0 0-54-15,0 0-7 16,0 0-7-16,-16 69 7 16,7-44 0-16,-2-2-20 15,0 0-64-15,3-4-34 16,4-6-150-16</inkml:trace>
  <inkml:trace contextRef="#ctx0" brushRef="#br0" timeOffset="5773.1569">8333 3710 710 0,'0'0'29'0,"0"0"-28"0,0 0 32 16,0 0-5 0,0 0-23-16,0 0 2 0,-4 31 1 15,1-26-1-15,2-4 4 16,-1 1-5-16,1-2 15 15,1 0 11-15,-2 0 17 16,2 0-13-16,0 0-16 16,0 0-11-16,0 0-1 15,0 0-3-15,0 0-3 16,0 0 4-16,0 0 3 16,0-2-5-16,0-3 0 15,0 1-3-15,2 0-2 0,-1 0 1 16,-1 4 0-1,0 0 2-15,2 0-2 0,-2 0 1 16,0 0 1-16,0 0-1 16,0 0 0-16,0 0-1 15,0 0 0-15,0 0-3 16,0 0-5-16,0 0 0 16,0 0 1-16,0 0 4 15,0 0 2-15,-3 4 1 16,0-1-3-16,0-2-29 15,3 2-32-15,0-1-27 16,0-2-68-16,16 0-115 16</inkml:trace>
  <inkml:trace contextRef="#ctx0" brushRef="#br0" timeOffset="6697.3652">8855 3730 741 0,'0'0'1'16,"0"0"13"-16,0 0 46 15,0 0-15-15,0 0-27 16,0 0-17-16,-46 26 3 15,38-25 5-15,-1 1-4 16,2-1 0-16,3-1 7 16,1 0-2-16,0 0 10 15,3 0 28-15,0 0-12 0,0-5-5 16,3-5-22-16,14-3-9 16,3 5-1-16,4 2-1 15,-4 4 0-15,-2 2-2 16,-3 0 3-16,-4 0-1 15,1 5 2-15,-2 6-9 16,0 4 7-16,-4 5 3 16,-6 4-2-16,0-2 2 15,0 3-1-15,-19 3 6 16,-7-5-2-16,-7 1 0 16,2-4 2-16,4-3-2 15,6-5-2-15,6-3 0 0,8-2-2 16,0-4 0-1,6 0 0-15,1-3 0 0,0 0 0 16,0 0-2-16,6 0 1 16,24 0 1-16,14 0 3 15,9 0 2-15,4-3-5 16,-5 1-1-16,-3 1 1 16,-6 1 0-16,-10 0 0 15,-12 0-3-15,-7 0 3 16,-8 0 0-16,-5 0-1 15,-1 0 1-15,0 0 0 16,0 0 4-16,0 0-1 16,0 0-1-16,0 0-2 15,0 0-2-15,0 0 2 16,0 0 0-16,0 0 1 0,0 0 0 16,0 0 0-16,0 0-1 15,0 0 2-15,0 0-1 16,2 0-1-16,-2 0 0 15,0 0-4-15,0 0-2 16,0 0 1-16,0 0-1 16,0 0 4-16,0 0-21 15,0 0-40-15,4 0-66 16,-3 0-148-16</inkml:trace>
  <inkml:trace contextRef="#ctx0" brushRef="#br0" timeOffset="7601.1266">10260 4013 960 0,'0'0'24'0,"0"0"35"0,0 0 27 16,0 0-64-16,0 0-21 15,0 0-1-15,-102 82 0 16,68-48-3-16,7-3-23 16,12 0-59-16,15-10-102 15,1-12-214-15</inkml:trace>
  <inkml:trace contextRef="#ctx0" brushRef="#br0" timeOffset="8431.1632">11545 3781 767 0,'0'0'0'0,"0"0"5"0,0 0 0 16,0 0 32-16,0 0-23 16,0 0-5-16,0 21 6 15,0-21 30-15,3 0 33 16,8-2 12-16,3-10-59 16,4-9-27-16,2-1 9 15,-1-2-7-15,1-5 19 16,0 0-4-16,3 1-5 15,-5 5-8-15,-3 6 0 16,-5 7-1-16,-7 6-4 16,-3 3-3-16,0 1-1 15,0 0-10-15,0 19-8 16,0 10 18-16,0 5 0 0,3 3 2 16,1-1-2-16,5 0 3 15,2-2-2-15,-2-1 0 16,0-4-1-16,-2-4 1 15,-2-3 0-15,-1-6 0 16,-2-5-2-16,-2-6-1 16,0-1-1-16,0-1 1 15,0-3-2-15,0 0-3 16,0 0 7-16,-2 0 1 16,-10 0 5-16,-7 0-3 15,-8 2 3-15,0-1-5 16,-4 2 2-16,1 1 7 0,0 3 5 15,5-1-3 1,4-1-4-16,8 1-1 0,11-2-6 16,2-3 0-16,0 2-4 15,16-2 0-15,23-1 2 16,19 0 2-16,12 0 2 16,3-3-2-16,-5-6 0 15,-1 4 0-15,-6-1 0 16,-7 3 0-16,-12-3 0 15,-11 3-2-15,-10 0-3 16,-12 1-8-16,-5 1-9 16,-4 1-27-16,0 0-75 15,-24 0-138-15,-7 0-75 16</inkml:trace>
  <inkml:trace contextRef="#ctx0" brushRef="#br0" timeOffset="9880.0546">12774 3991 686 0,'0'0'37'0,"0"0"110"0,0 0 42 16,0 0-113-16,0 0-74 15,0 0-2-15,-4 8-31 16,-2 18 23-16,-3 6 8 16,-6-1 5-16,-2 4-3 15,-6-2-2-15,3-4 0 16,0-1-73-16,9-7-129 15,11-12-227-15</inkml:trace>
  <inkml:trace contextRef="#ctx0" brushRef="#br0" timeOffset="10747.7184">13593 3562 725 0,'0'0'0'15,"0"0"0"-15,0 0 25 16,0 0 9-16,0 0-27 15,0 0-2-15,-46 39 0 16,32-34 4-16,1 1 0 0,-2-3 3 16,8-3 1-16,1 1 6 15,6-1 14-15,0 0-2 16,0 0 15-16,15-2 24 16,19-10-68-16,8 2-1 15,7 3 3-15,-7 2-4 16,-4 5-3-16,-6 0 3 15,-7 0-1-15,-4 5-2 16,-8 9-7-16,-6 3 1 16,-7 5 1-16,0 2 6 15,-19-1 2-15,-14 2 7 16,-6-5-1-16,0-1-2 16,3-4-2-16,9-3 3 0,6-5-5 15,11-2 0 1,5-2 0-16,4-3-3 0,1 0 3 15,0 0 0 1,3 0-1-16,22 0 0 0,5 0-5 16,3 0 0-16,-4 0 2 15,-5 2 0-15,-4 10-3 16,0 4-3-16,-4 2 8 16,-5 3 2-16,-5 2 0 15,-4-3 7-15,-2-2 1 16,-6-1 1-16,-21-5 17 15,-15 0 28-15,-11-4-17 16,-3-6-12-16,0-2-5 16,4 0-4-16,8 0 5 15,8 0-10-15,11-9-2 0,5-1-4 16,12-1 0 0,2 0-5-16,4 1-27 0,1 2-44 15,-2 1-33-15,0-2-152 16,-4 1-472-16</inkml:trace>
  <inkml:trace contextRef="#ctx0" brushRef="#br0" timeOffset="11446.8039">14340 3999 793 0,'0'0'32'0,"0"0"160"16,0 0-76-16,0 0-51 15,0 0-65-15,0 0-12 16,-77 40 12-16,46-3 0 16,1 0 0-16,3-1-3 0,7-5-30 15,6-1-58-15,8-6-89 16,6-9-114-16</inkml:trace>
  <inkml:trace contextRef="#ctx0" brushRef="#br0" timeOffset="11933.0335">15096 3776 942 0,'0'0'24'15,"0"0"66"-15,0 0 29 16,0 0-66-16,0 0-53 15,0 0-9-15,-74 83 9 16,54-39 5-16,12-2-5 16,8-3-4-16,4-6 4 15,20-8 0-15,12-8-3 0,10-12-3 16,8-5 6-16,-2-5 0 16,-3-19 1-16,-13-5-1 15,-9-5 4-15,-11-5 8 16,-14-2 4-16,-2 4-7 15,-14 2 4-15,-24 6-13 16,-16 9-30-16,-11 8-1 16,0 7-37-16,10 5-62 15,25 0-64-15,27 5-111 16</inkml:trace>
  <inkml:trace contextRef="#ctx0" brushRef="#br0" timeOffset="12421.1978">15650 3999 462 0,'0'0'4'0,"0"0"18"0,0 0 16 16,0 0-30-16,0 0-8 16,0 0-76-16,0-3-93 15</inkml:trace>
  <inkml:trace contextRef="#ctx0" brushRef="#br0" timeOffset="12872.098">15892 4004 901 0,'0'0'15'0,"0"0"130"16,0 0-41-16,0 0-53 16,0 0-51-16,0 0-9 15,-3 13-12-15,-4 8 21 16,-6 5 5-16,-3-2-3 16,-8 2 1-16,-3-2-3 15,-3-2-30-15,3 1-38 16,8-2-103-16,10-8-134 15</inkml:trace>
  <inkml:trace contextRef="#ctx0" brushRef="#br0" timeOffset="13380.6536">16582 3663 838 0,'0'0'24'0,"0"0"68"0,0 0 8 16,0 0-100-16,0 0 6 16,0 0-6-16,-31 108 11 15,15-65-8-15,3-4-2 16,3-3 3-16,1-7-2 16,1-6-1-16,1-5 0 15,1-6 0-15,5-5 2 16,-1-4-3-16,2-3 0 15,0 0 4-15,0 0 3 16,23 0 9-16,10 0 5 16,9-2-20-16,2-4 0 0,-4 0 1 15,-3 3-2 1,-2 1 0-16,-9-1 0 0,-7 2-3 16,-6-1-3-16,-8 1-19 15,-5 1-9-15,0-2-30 16,0 2-68-16,-12 0-90 15,-8-5-194-15</inkml:trace>
  <inkml:trace contextRef="#ctx0" brushRef="#br0" timeOffset="13616.5797">16661 3820 767 0,'0'0'57'0,"0"0"136"0,0 0-88 16,0 0-1-16,0 0-69 15,0 0-35-15,-7-12-29 16,7 42 22-16,0 5 7 16,0 5 1-16,0-3-1 15,0 0 1-15,0-6 2 16,0-1-1-16,0-7-2 16,0-1-13-16,0-8-67 15,1-4-52-15,14-9-81 16,3-1-198-16</inkml:trace>
  <inkml:trace contextRef="#ctx0" brushRef="#br0" timeOffset="13852.9196">16952 3913 872 0,'0'0'5'0,"0"0"14"0,0 0 38 16,0 0 5-16,0 0-35 15,0 0-14-15,-16 35 8 16,16-30 22-16,5-5-9 16,3 0 2-16,-3 0 1 15,1 0-12-15,0 0-8 16,1-5-15-16,-1-4-2 0,-2-2-49 16,2 1-79-1,1-3-111-15,7-5-340 0</inkml:trace>
  <inkml:trace contextRef="#ctx0" brushRef="#br0" timeOffset="14147.8231">17264 3642 1075 0,'0'0'29'16,"0"0"133"-16,0 0-68 15,0 0-40-15,0 0-54 16,0 0-17-16,0 34 1 16,3 6 15-16,0 4 1 15,-3 3 0-15,0-4 1 0,0-1 1 16,0-4-2-16,0-6 0 16,0-6-6-16,0-5-14 15,0-5-15-15,6-4-27 16,3-4-29-16,11-6-26 15,12-2-89-15,4-2-193 16</inkml:trace>
  <inkml:trace contextRef="#ctx0" brushRef="#br0" timeOffset="14532.2917">17667 3798 966 0,'0'0'3'0,"0"0"72"15,0 0-12-15,-102-15-33 16,75 26-30-16,4 12-1 16,4 2-7-16,8 0 5 15,6 0-19-15,5-4-26 16,0-6-5-16,3-4-3 16,13-7 15-16,4-4 26 15,2 0 15-15,2-10 3 16,0-9 13-16,-3 1 18 15,-3 0 30-15,-2 3-1 16,-4 2-16-16,-6 9 13 16,-4 1-16-16,-2 3-18 0,0 0-26 15,0 10-18-15,0 10 10 16,0 7 8-16,0 3 6 16,0-2-5-16,0 2-1 15,0-4-1-15,0-3 1 16,0-3-2-16,0-6-21 15,0-3-34-15,0-5-58 16,6-6-97-16,5 0-273 16</inkml:trace>
  <inkml:trace contextRef="#ctx0" brushRef="#br0" timeOffset="15047.6289">17790 3398 987 0,'0'0'39'0,"0"0"-30"16,0 0 36-16,0 0-45 15,99-37-10-15,-29 37-20 16,0 1-13-16,-9 4-14 15,-12-5 23-15,-17 0 27 16,-8 0 7-16,-14 0 8 16,-7-3 11-16,-3-3 64 0,0 3 17 15,0-2-70 1,0 5-5-16,0 0-25 0,-4 0-6 16,-10 2-8-16,-5 10 7 15,-3 5-1-15,3 3 4 16,2 9-2-16,5 7 4 15,3 5-4-15,7 9 4 16,2 5-2-16,0 5 4 16,9 7 0-16,5 5 0 15,3 3 1-15,4 1-1 16,5-1 1-16,2-2 8 16,0-5 0-16,-4-4-5 15,-10-10 1-15,-9-8-1 0,-5-9-3 16,-14-7 0-16,-22-5 8 15,-13-3-6 1,-15 0-3-16,-14-3-55 0,-19-2-100 16,-15-8-427-16</inkml:trace>
  <inkml:trace contextRef="#ctx0" brushRef="#br0" timeOffset="22681.4621">4473 5201 505 0,'0'0'315'16,"0"0"-304"-16,0 0 9 15,0 0 36-15,0 0-24 16,0 0-32-16,0 0-1 16,-6 19-7-16,35-15 8 15,8-3 0-15,8-1 2 16,7 0-2-16,5-7 0 15,1-7 0-15,0-2-5 0,-4 3-2 16,-6 4-27-16,-17 3-52 16,-17 6-89-1,-14 0-103-15</inkml:trace>
  <inkml:trace contextRef="#ctx0" brushRef="#br0" timeOffset="22815.2902">4475 5411 528 0,'0'0'11'16,"0"0"6"-16,0 0 24 16,0 0 70-16,0 0-96 15,115-36-15-15,-27 7-14 16,3-3-139-16</inkml:trace>
  <inkml:trace contextRef="#ctx0" brushRef="#br0" timeOffset="27647.5576">18477 4763 590 0,'0'0'31'15,"0"0"56"-15,0 0-1 16,0 0-3-16,0 0-15 16,0 0-19-16,0 0-17 0,7-48-27 15,-7 65-5-15,0 14 0 16,-10 3 4-16,-1 5 19 16,2-5-17-16,6-8-3 15,3-8-3-15,0-7 1 16,16-8-1-16,22-3 7 15,22-25 8-15,20-21-4 16,15-14 5-16,7-5-12 16,-3 4 2-16,-7 3-5 15,-10 8 1-15,-13 8-1 16,-14 9-1-16,-15 12 0 16,-18 8 0-16,-11 9-6 15,-8 4-19-15,-3 0-51 0,0 9-114 16,-5 13 123-1,-25 9-135-15,-16 7-29 0</inkml:trace>
  <inkml:trace contextRef="#ctx0" brushRef="#br0" timeOffset="28015.1879">18769 4942 701 0,'0'0'17'16,"0"0"41"-16,0 0 18 16,0 0-58-16,0 0-18 15,0 0-4-15,-60 42 3 16,47-21 2-16,7-6-2 0,3-6 0 16,1-2-3-16,2-6 0 15,0-1 4-15,11-3 15 16,32-23 13-16,22-16-5 15,25-11-12-15,12-13 14 16,9-9-19-16,4-4 4 16,0-1-1-16,0 2-2 15,-11 9-1-15,-13 10-4 16,-22 16 12-16,-26 17-12 16,-20 13 1-16,-18 13-3 15,-5 0-1-15,0 5-37 16,-13 18-115-16,-17 12 59 0,-10 5-139 15,-12 5-121-15</inkml:trace>
  <inkml:trace contextRef="#ctx0" brushRef="#br0" timeOffset="31730.059">6866 5267 324 0,'0'0'31'0,"0"0"-5"16,0 0 47-16,0 0 14 15,0 0-25-15,0 0-9 16,0 0-10-16,-9 0 3 16,9 0-7-16,0 0-6 15,-1 0-5-15,1 0-10 16,0 0-13-16,0 0-5 16,0 0-7-16,0 0-74 15,0 0-152-15,10 0-25 16</inkml:trace>
  <inkml:trace contextRef="#ctx0" brushRef="#br0" timeOffset="32435.1363">9355 5229 369 0,'0'0'38'0,"0"0"-8"15,0 0 44-15,0 0-22 16,0 0-30-16,0 0-19 16,0 0 11-16,-1 0 4 15,1 0 4-15,0 0 22 16,0 0 23-16,0 0-11 0,0 0-9 16,-2 0-10-16,2 0-15 15,-2 0-6-15,2 0-6 16,-2 0-3-16,2 0-2 15,-2 0-5-15,2 0 1 16,0 0-2-16,0 0 0 16,0 0-25-16,0 0-55 15,-1 0-158-15,0 0-364 16</inkml:trace>
  <inkml:trace contextRef="#ctx0" brushRef="#br0" timeOffset="56347.4751">6833 5279 527 0,'0'0'65'0,"0"0"-47"16,0 0 14-1,0 0 66-15,0 0-36 0,0 0-27 16,0 0-17-16,0 0 2 16,-40-25-6-16,40 25-9 15,0 0-5-15,0 0-4 16,0 0 3-16,0 0-2 15,0 0 0-15,0 0 3 16,5 0 5-16,20 0 4 16,11 0 3-16,12 0 5 15,12 0-5-15,5 0-1 16,1 0-7-16,5 0 3 16,-4-4-4-16,-1-3 1 15,-5 2-1-15,-11-1-3 16,-12 2 2-16,-13 1-2 0,-13 2 0 15,-6 1 0 1,-6-1 0-16,0 1 3 0,0 0 4 16,0 0-5-16,0 0-2 15,0 0-25-15,-9 0-38 16,-13 6 10-16,-10 8-75 16,-6 0-124-16,-10-2-187 15</inkml:trace>
  <inkml:trace contextRef="#ctx0" brushRef="#br0" timeOffset="57564.7492">6738 5395 662 0,'0'0'0'0,"0"0"-51"16,0 0 51-16,0 0 31 15,0 0 16-15,0 0-39 16,-5 5-6-16,48-5 21 15,22 0 32-15,11-10-16 16,13-2-15-16,2 3-7 16,-3-2-5-16,-6 2-9 15,-10-2-1-15,-12 2 1 16,-11 0-1-16,-15 0-2 16,-13 5 4-16,-11 1-1 15,-5 2 14-15,-5 1 38 0,0 0 5 16,0 0-18-1,0 0-23-15,0 0-14 0,0 0-5 16,0 0-2-16,0 0-2 16,0 0-2-16,0 0 1 15,0 0 2-15,0 0 1 16,0 0 2-16,0 0 0 16,0 0 2-16,0 0-1 15,0 0 0-15,0 0-1 16,0 0 0-16,0 0 0 15,0 0 1-15,0 0-1 16,0 0 0-16,0 0 1 16,0 0-1-16,0 0 0 15,0 0 0-15,0 0 0 0,0 0 0 16,0 0 2-16,0 0-1 16,0 0-2-16,0 0 0 15,0 0-1-15,0 0 2 16,0 0 1-16,0 0 0 15,0 0-1-15,0 0 0 16,0 0-1-16,0 0 1 16,0 0 0-16,0 0-2 15,0 0 2-15,0 0 1 16,0 0 0-16,0 0 0 16,0 0 0-16,0 0-1 15,0 0 0-15,0 0-1 16,0 0 0-16,0 0 1 0,0 0 0 15,0 0 0-15,0 0 0 16,0 0 0-16,0 0 4 16,0 0-4-16,0 0 0 15,0 0 0-15,0 0 0 16,0 0 0-16,0 0 0 16,0 0 0-16,0 0 0 15,0 0 1-15,0 0-1 16,0 0 1-16,0 0-1 15,0 0 0-15,0 0 0 16,0 0-2-16,0 0 2 16,0 0 2-16,0 0-2 0,0 0 0 15,0 0 0 1,0 0 0-16,0 0 0 0,0 0 0 16,0 0 0-16,0 0-1 15,0 0 1-15,0 0 1 16,0 0-1-16,0 0 0 15,0 0 0-15,0 0 0 16,0 0 0-16,0 0 0 16,0 0 0-16,0 0-1 15,0 0 1-15,0 0 3 16,0 0-3-16,0 0-4 16,0 0 4-16,0 0 3 15,0 0-3-15,0 0 1 0,0 0-1 16,0 0 0-1,0 0 0-15,0 0 0 0,0 0 0 16,0 0 0-16,0 0 0 16,0 0 0-16,0 0 0 15,0 0 2-15,0 0-4 16,0 0 4-16,0 0-4 16,0 0 0-16,0 0 2 15,0 0 1-15,0 0 0 16,0 0 1-16,0 0-2 15,0 0 0-15,0 0 0 16,0 0 0-16,0 0-6 16,0 0-54-16,1-3-84 15,4-6-158-15</inkml:trace>
  <inkml:trace contextRef="#ctx0" brushRef="#br0" timeOffset="71648.6252">6939 3226 313 0,'0'0'319'0,"0"0"-285"16,0 0 39-16,0 0-14 16,0 0-17-16,0 0-38 15,0 0-4-15,0 0-2 16,-4-26-1-16,4 26 2 15,0 0-2-15,0 0 1 16,0 0-5-16,0 5 2 16,0 4 5-16,1 4-1 0,0-1 2 15,3 3 2-15,-1-3-3 16,0-3 1-16,1 0-1 16,2-4 1-16,-3-2-2 15,-2-1 2-15,2-2-1 16,2 0 5-16,3 0-2 15,12-8 10-15,9-10 12 16,5-8-19-16,4-2 10 16,3-3-5-16,-2-3-6 15,0 1 1-15,-2-2-2 16,0 4 2-16,-9 6-4 16,-8 5-1-16,-8 9 0 0,-8 4 8 15,-4 4-9-15,0 3 0 16,0 0-1-16,-1 0-111 15,-19 14-105-15,-5 5 30 16</inkml:trace>
  <inkml:trace contextRef="#ctx0" brushRef="#br0" timeOffset="72035.1928">7102 3248 494 0,'0'0'64'16,"0"0"41"-16,0 0 0 16,0 0-60-16,0 0-38 15,0 0-5-15,-6-13-2 0,4 13-10 16,1 6-10-16,-2 7 20 16,0 2 0-16,0-2 2 15,1-1-1-15,1 0-1 16,-2-4 1-16,3-1-1 15,0-4 0-15,0-2 0 16,0-1 1-16,12 0 2 16,15-13 10-16,10-11 0 15,12-4-5-15,-1 0-7 16,3-2 1-16,-8-1 4 0,-2 1-6 16,-6 2 1-1,-5 4 0-15,-7 6 0 0,-10 4 4 16,-7 7-5-16,-5 4-1 15,-1-1-9-15,0 4-36 16,0 0-77-16,-3 0-82 16,-9 4-45-16</inkml:trace>
  <inkml:trace contextRef="#ctx0" brushRef="#br0" timeOffset="89099.0217">8857 5363 262 0,'0'0'558'0,"0"0"-541"0,0 0 37 16,0 0 39-16,0 0-39 16,0 0-30-16,0 0-20 15,5-29-4-15,2 30-12 16,1 17-2-16,-1 7 11 16,-1 4 3-16,-3-2 3 15,1-5-1-15,1-8 6 16,-2-3-6-16,-3-8 1 15,4-1-1-15,-2-2 7 16,7 0 6-16,9-5 27 16,9-14 9-16,8-4-43 15,3 0 0-15,-4 2-2 0,-4 4 0 16,-6 5-2-16,-8 5-4 16,-2 7-1-16,-4 0-6 15,8 0-1-15,3 4 6 16,8 8 1-16,6-1 1 15,10-2 0-15,7-1 1 16,3-5 0-16,6-3 2 16,-7 0-2-16,-12 0-1 15,-12 0 0-15,-15 0-11 16,-10 0-42-16,-5 0-49 16,0-2-137-16,-24-7-232 15</inkml:trace>
  <inkml:trace contextRef="#ctx0" brushRef="#br0" timeOffset="125949.9006">4605 6845 834 0,'0'0'25'0,"0"0"-16"16,0 0 13-16,0 0 29 15,0 0 25-15,0 0-72 0,0 0-1 16,52-23-3-16,-41 53 3 16,3 1 1-16,-2-2-3 15,-1-3-1-15,3-7 3 16,-1-6 0-16,-3-8 0 16,2-5 1-16,3 0 9 15,12-13 36-15,10-11-1 16,5-5-28-16,5 0-5 15,4 1-12-15,9 0 6 16,1 7-4-16,-5 8-5 16,-6 11 0-16,-13 2-3 15,-10 9 3-15,-3 11-1 16,-3 1 0-16,-2 2-2 16,2-1 3-16,3 1 0 0,15-5 0 15,9-6 3-15,13-6-3 16,10-6 4-16,2 0-3 15,-1 0 0-15,-6-3 0 16,-7-5-1-16,-16 1-2 16,-11-3 1-16,-13 0 1 15,-7-2-25-15,-3-2-51 16,0-3-107-16,-5 0-200 16</inkml:trace>
  <inkml:trace contextRef="#ctx0" brushRef="#br0" timeOffset="156815.7577">15141 13329 409 0,'0'0'41'0,"0"0"62"16,0 0 28-16,0 0-26 15,0 0-54-15,0 0-32 0,0 0-6 16,2 0-6 0,-2 1 0-16,0 1 1 0,0-1 15 15,0-1-2-15,0 0 19 16,0 0 24-16,-2 0-1 16,-2 0-24-16,-2 0-2 15,-3 0-2-15,0 0-16 16,5-7-10-16,4-5 8 15,0-2-9-15,3-1-5 16,22 1-3-16,9 3-5 16,14 5-1-16,4 3-3 15,5-1-1-15,5 4 6 0,9-3-7 16,2-2 10 0,-6-2-5-16,-7-2-4 0,-14-1 7 15,-14 1 3-15,-11-2 1 16,-7 3 4-16,-7 2-1 15,-5-1 7-15,-1 3 0 16,-1 0 0-16,0 2 7 16,0-1-7-16,0 3-8 15,0 0-1-15,0 0-2 16,0 0 0-16,0 0-20 16,-12 17 7-16,-5 6 12 15,-3 4 2-15,-1 2-1 16,-2 3 0-16,1-2 0 15,-2 0 1-15,0-2-1 16,1-1 0-16,0-1 0 0,-2-2 1 16,0-1-1-16,1-4 1 15,0-4-1-15,3-2 0 16,5-3 0-16,5-5 2 16,5-3 2-16,3-2-4 15,3 0 4-15,0 0 3 16,0 0 10-16,0 0-4 15,0 0-13-15,0-5-2 16,0 5-7-16,0 0 3 16,0 0-8-16,0 0-4 15,6 0 5-15,5 0 5 16,8 0 8-16,2 0 3 0,7 0-3 16,2 0 1-16,3 0 4 15,0 0-5-15,-6 0 3 16,-8-2-3-16,-12 2 1 15,-7 0-2-15,0 0-3 16,-9 0-41-16,-20 5-33 16,-7 6 10-16,1 2-72 15,11-6-19-15,13-2-99 16</inkml:trace>
  <inkml:trace contextRef="#ctx0" brushRef="#br0" timeOffset="157346.4014">15735 13372 252 0,'0'0'377'16,"0"0"-245"-16,0 0 1 15,0 0-29-15,0 0-16 0,0 0-76 16,-5-23-12-16,2 23 0 16,2 0-11-16,-13 0 3 15,-7 14 8-15,-4 6 6 16,-13 5 13-16,0 3-12 15,-1 0 3-15,-1 6-1 16,-2 0-6-16,-3 2 4 16,3 1-4-16,0-4 0 15,4-1-2-15,4-5 1 16,4-3-2-16,8-4 1 16,3-7 0-16,8-6 0 15,5-3-2-15,2-4 1 16,4 0 0-16,0 0-2 0,0 0-3 15,0 0-7 1,0 0-3-16,0 0-14 0,0 0 22 16,0 0 6-16,0 0-21 15,0 0-32-15,0 0-25 16,0 0-24-16,1 0-85 16,2 0 54-16,3 1 31 15,-5 1-166-15</inkml:trace>
  <inkml:trace contextRef="#ctx0" brushRef="#br0" timeOffset="157665.7723">15174 13772 93 0,'0'0'170'0,"0"0"-58"0,0 0 59 15,0 0-47 1,0 0-32-16,0 0-33 0,-7-3-3 16,7 3-1-16,0 0-29 15,0-3-13-15,13-4-13 16,14 0 1-16,12-2-1 15,7-1 11-15,8-2-9 16,1 2 5-16,-2 3-5 16,-2-1-2-16,-5 3 0 15,-7 1 1-15,-3-1 2 16,-3 0 0-16,-5 1-3 16,-4 2 0-16,-5 1-10 15,-7 1-23-15,-2 0-26 16,-3 0-31-16,-4 0-26 15,-3 3-55-15,0 4 31 0,0-3-170 16</inkml:trace>
  <inkml:trace contextRef="#ctx0" brushRef="#br0" timeOffset="157900.6787">15749 13668 350 0,'0'0'175'0,"0"0"-4"15,0 0-33-15,0 0 13 16,0 0-52-16,0 0-30 15,-14-48-16-15,14 48 6 16,0 0-32-16,0 0-18 16,-3 0-9-16,3 0-11 15,-2 6-13-15,-1 14 0 0,-3 7 24 16,4 4 6 0,0 0-4-16,2-2-2 0,0-2 0 15,0-5-2-15,0-3-33 16,0-4-44-16,6-4-34 15,6-6-84-15,-2-5-158 16</inkml:trace>
  <inkml:trace contextRef="#ctx0" brushRef="#br0" timeOffset="158213.0693">16002 13571 772 0,'0'0'111'16,"0"0"9"-16,0 0-34 15,0 0-58-15,0 0-28 16,0 0-10-16,7-6 8 16,12 2 1-16,4-3-1 0,3 4-14 15,-1 0-27 1,-1 1-52-16,-8 2 1 0,-4 0-71 16,-12 0-74-16</inkml:trace>
  <inkml:trace contextRef="#ctx0" brushRef="#br0" timeOffset="158422.6735">15996 13651 456 0,'0'0'98'15,"0"0"27"-15,0 0-23 16,0 0-38-16,0 0-15 16,0 0-45-16,0 0 8 15,61-5 8-15,-27-3-15 16,-6 3 0-16,-5 1-4 0,-5 4-1 15,-7 0-15-15,-4 0-31 16,-1 0-40-16,-6 0-77 16,0 2 14-16,0 2-84 15</inkml:trace>
  <inkml:trace contextRef="#ctx0" brushRef="#br0" timeOffset="159883.2594">16668 13473 417 0,'0'0'122'0,"0"0"94"16,0 0-54-16,0 0-34 15,0 0-18-15,5-72-43 16,-5 71 15-16,0 1-45 16,0 0-37-16,0 0-8 15,0 9-14-15,0 15 4 16,6 5 18-16,5 5 3 15,3-2-1-15,6-2-1 0,2-4-1 16,2-3 1-16,0-6 1 16,-4-6 0-16,-4-5-2 15,-4-6 2-15,-1 0 4 16,2-6 5-16,1-11 5 16,1-5-11-16,5-3 3 15,-2-5 1-15,3-3-5 16,2-5-2-16,-4 4 2 15,-2 7 0-15,-6 10-3 16,-9 9 2-16,0 8 8 16,-2 0-10-16,0 0-1 15,0 15-22-15,0 8 6 16,0 5 16-16,0-1 0 0,9-1 0 16,9-4 0-16,6-8 0 15,0-5 0-15,-4-6 1 16,-1-3 2-16,-3 0 4 15,0-7 0-15,-2-5 0 16,-7-2-1-16,-5-1 5 16,-2 0-4-16,0-9 2 15,0 2 9-15,-5-4-7 16,-6-1-11-16,1 7 0 16,3 4-2-16,1 9-10 15,6 5-11-15,-2 2-47 16,2 3-116-16,-1 17-126 15,1 5 219-15,0 1-260 0</inkml:trace>
  <inkml:trace contextRef="#ctx0" brushRef="#br0" timeOffset="160199.5473">17443 13532 877 0,'0'0'92'15,"0"0"-74"-15,0 0-4 16,0 0-13-16,0 0 9 16,-39 101-1-16,29-67-6 15,10-2-1-15,0-5 9 0,0-6-10 16,11-9-1 0,-1-7 0-16,1-5 0 0,1 0 16 15,3-17 0-15,1-6-6 16,0-7 0-16,-2-2-7 15,-1-1 10-15,-2 0-6 16,-3 5 0-16,-5 4-6 16,-3 5-1-16,0 8-3 15,-21 2-26-15,-7 7-178 16,-2 0 22-16,7 1-121 16</inkml:trace>
  <inkml:trace contextRef="#ctx0" brushRef="#br0" timeOffset="160752.9901">17619 13400 600 0,'0'0'142'0,"0"0"-21"0,0 0 2 15,0 0-58-15,0 0-16 16,0 0-49-16,36-72-4 15,-27 69-8-15,-3 3 9 16,4 0-3-16,1 1 0 16,3 14 5-16,-2 6 0 15,-4 4 0-15,-5 4 1 16,-3 5 1-16,0-5 1 0,-12 1 1 16,-7-5-3-16,-1-5 2 15,-1-3-2-15,8-8 1 16,4-4-1-16,6-3 1 15,3-2 1-15,0 0 7 16,1-4 20-16,20-14-7 16,9-10-22-16,10-4-10 15,0-4 10-15,-4-3 1 16,-5 5 2-16,-7 0 0 16,-9 10 2-16,-8 8 9 15,-6 8 60-15,-1 8-1 16,0 0-42-16,0 0-20 15,0 0-11-15,-11 2-8 0,-9 12-13 16,-3 6 20-16,0 5-3 16,13 1-7-16,5-1-5 15,5 2-7-15,0-3 15 16,11-5 2-16,7-4 3 16,3-4 1-16,3-2-7 15,0-3-20-15,3-4-29 16,0 1-61-16,1-3-72 15,-4 0-221-15</inkml:trace>
  <inkml:trace contextRef="#ctx0" brushRef="#br0" timeOffset="161099.8109">18190 13532 1010 0,'0'0'159'15,"0"0"-101"-15,0 0-12 16,0 0-46-16,0 0-22 16,0 0 4-16,0 0 10 15,-71 105 8-15,60-66-21 16,8-5-15-16,3-9-26 16,0-8 45-16,2-10-1 15,15-7 6-15,6 0 12 16,5-18 5-16,5-7 1 15,-3-7-6-15,-5 3-1 16,-6 0 0-16,-9 7 1 0,-7 3 6 16,-3 5 1-1,-11 5 12-15,-19 1-19 0,-3 2-17 16,-1 3 2-16,6 2-41 16,10-2-113-16,16-1-207 15</inkml:trace>
  <inkml:trace contextRef="#ctx0" brushRef="#br0" timeOffset="161401.6231">18581 13413 1019 0,'0'0'78'0,"0"0"-59"16,0 0 74-16,0 0-42 16,0 0-51-16,0 0-10 15,39-17 10-15,15 17 9 16,14 0 1-16,2-5-4 16,-1-2 1-16,-8 2-1 15,-12 1-6-15,-11 1 0 16,-15 1-26-16,-8 2-58 15,-11 0-30-15,-4 0-80 0,-19 0-81 16,-14 0-44-16</inkml:trace>
  <inkml:trace contextRef="#ctx0" brushRef="#br0" timeOffset="161667.7575">18778 13326 395 0,'0'0'152'15,"0"0"76"-15,0 0-83 16,0 0 6-16,0 0-80 15,0 0-2-15,-15-43 2 16,15 43-33-16,0 0-18 16,0 0-11-16,0 0-9 15,3 17 0-15,7 4 5 16,1 7 1-16,-1 4 1 0,-1 3-7 16,-1 2 5-16,-2-1-5 15,-2-3-8-15,-4-1-25 16,3-2-58-16,1 0-47 15,4-7-75-15,7-12-174 16</inkml:trace>
  <inkml:trace contextRef="#ctx0" brushRef="#br0" timeOffset="162351.06">19305 13266 761 0,'0'0'92'0,"0"0"97"16,0 0-102-16,0 0 4 15,0 0-37-15,0 0-54 16,0 0-18-16,10-22 8 0,-10 51 10 16,0 6 1-16,0 0 0 15,0-3 1-15,15-3 4 16,4-8-5-16,3-6 1 15,3-5 3-15,1-10 3 16,6 0 1-16,0-3 2 16,4-14-3-16,-5-5-2 15,-2 0 1-15,-5-2-6 16,-3-2 5-16,-5 2 0 16,-7 7 3-16,-6 5 43 15,-2 9-19-15,-1 3-3 16,0 0-26-16,0 0-4 15,0 0-17-15,0 17-16 16,-4 8 10-16,2 6 20 0,2-3-1 16,7-4-6-16,16-6-1 15,2-8 1-15,0-7 9 16,0-3 1-16,-3-3 5 16,-1-14-1-16,-7-2 8 15,-1-3-4-15,-6 0 7 16,-4-3 9-16,-1-6 4 15,-2 0-27-15,0-1 0 16,0 6 1-16,-9 6-2 16,0 8-2-16,2 8-20 15,-7 4-14-15,-7 0-53 0,-3 17-54 16,-2 6-21 0,13 2-12-16,12-1-128 0,1-2-202 15</inkml:trace>
  <inkml:trace contextRef="#ctx0" brushRef="#br0" timeOffset="162593.2511">20019 13440 707 0,'0'0'334'16,"0"0"-242"-16,0 0 32 15,0 0-33-15,0 0-82 16,0 0-9-16,0 22-8 15,0 2 8-15,1 2 8 16,-1 6-5-16,3 2-1 0,-3 0 0 16,2-3 2-16,-1-3-4 15,1-5-4-15,1-6-41 16,7-5-60-16,5-8-18 16,7-4-100-16,4-18-308 15</inkml:trace>
  <inkml:trace contextRef="#ctx0" brushRef="#br0" timeOffset="163100.3257">20117 13325 157 0,'0'0'855'15,"0"0"-843"-15,0 0 110 0,-22-84-54 16,49 70-48-16,10 5-20 15,3 1 0-15,2 5 0 16,-6 3-1-16,-8 0-4 16,-7 0 4-16,-12 8-2 15,-2 11-5-15,-7 4 4 16,0 5 4-16,-10 1 0 16,-7 0 0-16,4-5-4 0,3-4-4 15,2-7-9 1,4-5-8-16,1-5 2 15,3-3-11-15,0 0 34 0,6-2 1 16,15-15 2-16,3-3-2 16,4-6-1-16,-4-1 0 15,-1-1 7-15,-3 0-3 16,-4 1 5-16,-5 6 14 16,-3 5-1-16,-6 8 6 15,-2 4 15-15,0 2-25 16,0 2 8-16,-1 0-19 15,-11 4-7-15,-6 14-5 16,-2 4-4-16,6 3 2 16,2 1 4-16,6-2-1 15,6-2-3-15,0-1-9 16,0-1-7-16,9-1-18 16,13-4-33-16,5-3-88 0,6-9-108 15</inkml:trace>
  <inkml:trace contextRef="#ctx0" brushRef="#br0" timeOffset="163349.8797">20712 13375 997 0,'0'0'147'0,"0"0"-6"15,0 0-67-15,0 0-58 0,0 0-16 16,0 0-13-1,-6 26 13-15,6 1 0 0,0 1 1 16,0 2-1-16,0-4 2 16,0 1-2-16,0-5 2 15,0-4-2-15,8-4-18 16,1-6-56-16,7-4-24 16,4-4-39-16,4-1-78 15,1-20-343-15</inkml:trace>
  <inkml:trace contextRef="#ctx0" brushRef="#br0" timeOffset="163594.2774">20929 13311 950 0,'0'0'100'0,"0"0"23"15,0 0-18-15,0 0-16 16,0 0-76-16,0 0-13 15,56-43-6-15,-2 39 6 16,1 1-4-16,1 2 4 16,-9-1-17-16,-8 1 10 15,-15-2-6-15,-11 3-16 16,-7 0-4-16,-3-3-14 16,-3 3-26-16,0 0-109 15,0 0-232-15</inkml:trace>
  <inkml:trace contextRef="#ctx0" brushRef="#br0" timeOffset="163834.3845">21131 13172 861 0,'0'0'239'16,"0"0"-54"-16,0 0-62 16,0 0-118-16,0 0-1 15,0 0 10-15,-16-54-14 16,16 57-9-16,0 14-5 15,0 10 14-15,8 7 0 16,2 1 4-16,0-1-3 16,0-2-1-16,-2 0-2 15,-2-2-23-15,0-1-48 0,-4-4-43 16,-1-2-89 0,1-10-109-16</inkml:trace>
  <inkml:trace contextRef="#ctx0" brushRef="#br0" timeOffset="164038.2427">21611 13329 941 0,'0'0'43'16,"0"0"98"-16,0 0-77 15,0 0-64-15,0 0-37 16,0 0-14-16,89 3-103 16,-58-1-183-16</inkml:trace>
  <inkml:trace contextRef="#ctx0" brushRef="#br0" timeOffset="164217.1489">22043 13300 629 0,'0'0'148'0,"0"0"-92"0,0 0-35 16,0 0-21-16,0 0-131 16,100-12-359-16</inkml:trace>
  <inkml:trace contextRef="#ctx0" brushRef="#br0" timeOffset="164385.2144">22516 13273 768 0,'0'0'94'0,"0"0"27"15,0 0-79 1,0 0-42-16,0 0-44 0,0 0-94 15,59-15-87-15</inkml:trace>
  <inkml:trace contextRef="#ctx0" brushRef="#br0" timeOffset="164557.4424">23018 13339 357 0,'0'0'494'0,"0"0"-385"16,0 0 44-16,0 0-82 16,0 0-71-16,0 0-1 15,-28-15-165-15,34 20-59 16</inkml:trace>
  <inkml:trace contextRef="#ctx0" brushRef="#br0" timeOffset="165089.9287">23099 13355 689 0,'0'0'66'0,"0"0"38"16,0 0 32-16,0 0-33 15,0 0-90-15,93-14-13 16,-21 6-5-16,3 3 5 16,-5 1 7-16,-17 1-7 15,-14 1 0-15,-19 2-37 16,-13 0-47-16,-7 0-75 16,-11 0-99-16,-19-5-214 15</inkml:trace>
  <inkml:trace contextRef="#ctx0" brushRef="#br0" timeOffset="165314.3518">23301 13218 742 0,'0'0'88'0,"0"0"101"16,0 0-78-16,0 0-27 16,0 0-29-16,0 0-32 15,-1-42-23-15,2 50-18 16,6 12 18-16,-4 6 5 15,1 7-4-15,-4-1 0 16,0 2 0-16,0 0-1 16,0-5-21-16,6 1-63 15,11-5-54-15,6-13-77 0,8-9-245 16</inkml:trace>
  <inkml:trace contextRef="#ctx0" brushRef="#br0" timeOffset="165786.4842">23730 13196 116 0,'0'0'757'16,"0"0"-651"-16,0 0 78 15,0 0-118-15,0 0-66 16,0 0-26-16,-15 34 26 16,10 4 0-16,1-4 4 15,4-2-3-15,0-2-1 16,13-8 2-16,4-7 1 0,5-10-2 15,2-5 5-15,4 0 5 16,1-12-10-16,-1-7 6 16,-3-6-7-16,-4 1 2 15,-1 0 1-15,-8 5 0 16,-6 7 2-16,-3 7 9 16,-3 3 12-16,0 2-26 15,0 0-12-15,0 16-13 16,-5 6 22-16,2 5-1 15,3 2 3-15,3-1-4 16,22-6 4-16,7-7 0 16,6-5 1-16,1-10 6 15,-4 0-1-15,-6-8-2 16,-3-12 2-16,-10-4 1 0,-2-2 1 16,-10-5-1-16,-2 0 7 15,-2-1-6-15,0 5-6 16,-6 3-1-16,-12 7-1 15,1 8-26-15,-6 7-25 16,-1 2-53-16,-3 6-100 16,15 11-164-16</inkml:trace>
  <inkml:trace contextRef="#ctx0" brushRef="#br0" timeOffset="166235.8008">24210 13489 875 0,'0'0'108'0,"0"0"64"15,0 0-101-15,0 0-31 16,0 0-31-16,0 0-9 16,75-50-13-16,-68 67 11 15,-5 6-10-15,-2 6 10 16,0 4-2-16,0-3 8 15,0-4-3-15,-2-3 0 16,1-10-1-16,1-6 0 16,0-7 3-16,0 0-1 15,1-5 22-15,16-12 12 0,6-4-28 16,4-5-6 0,0 3 5-16,-2 0-3 0,-2-2-4 15,-2 8 3-15,-7 6-2 16,-7 6-1-16,-7 4 0 15,0 1-7-15,0 0-7 16,0 15-18-16,-4 9 32 16,-3 0 3-16,3 3-3 15,1-3-4-15,3-3 3 16,0-2-34-16,0-5-21 16,1-5-27-16,11-4-63 15,0-5-69-15,2-2-286 16</inkml:trace>
  <inkml:trace contextRef="#ctx0" brushRef="#br0" timeOffset="166700.4887">24494 13263 812 0,'0'0'58'0,"0"0"116"16,0 0-74-16,-5-74-42 15,15 69-26-15,7 5-32 16,8 0-4-16,4 9 3 16,-4 13-9-16,-8 6 5 15,-10 3 4-15,-7 2-5 16,0-1-2-16,-15-2-3 0,-3-8 1 16,3-5-10-16,4-4 0 15,4-8-15-15,6-3 10 16,1-2 9-16,1 0 16 15,22-9 12-15,2-11-11 16,5-4 2-16,-2-5-2 16,-3-1 3-16,-5-1-1 15,-1 0 7-15,-5 2 12 16,-4 3-10-16,-4 6 10 16,-4 10 6-16,-2 6 2 15,0 4 3-15,0 0-31 16,-13 4-2-16,-6 14-10 0,0 3 6 15,7 5-1-15,4 1 1 16,8 0 4-16,0-1-3 16,0 1-7-16,12-1-21 15,11 1-31-15,5-3-56 16,8-4-122-16,0-6-307 16</inkml:trace>
  <inkml:trace contextRef="#ctx0" brushRef="#br0" timeOffset="167216.6944">24859 13497 126 0,'0'0'733'0,"0"0"-612"16,0 0 8-16,0 0-71 0,0 0-8 15,0 0-46-15,-4-62-4 16,21 60-13-16,-2 2 7 15,0 0 2-15,-1 0-2 16,-4 9-2-16,-1 5 7 16,-3 6-4-16,-4 1 4 15,-1 0-2-15,-1 0 2 16,0-6 1-16,0-1 0 16,0-7 0-16,0-4 0 15,0-3 2-15,0 0 0 16,0 0 11-16,5 0 24 0,3-13 3 15,3-1-35-15,3-3 1 16,-1-2-3-16,-1 0-2 16,2-1 0-16,-1-1 7 15,-3 2-8-15,-1 6 0 16,-4 6 5-16,-3 7-1 16,-2 0-4-16,0 0-15 15,0 7-15-15,0 10 28 16,0 5-1-16,3 2 0 15,8-1 3-15,2 2 0 16,4-3 6-16,2-2-3 16,7-1 0-16,9-5-3 15,10-3 0-15,1-7-18 16,-1-2-32-16,-8-2-58 0,-17 0-97 16,-13-8-154-16</inkml:trace>
  <inkml:trace contextRef="#ctx0" brushRef="#br0" timeOffset="167961.7795">15856 14741 941 0,'0'0'23'0,"0"0"26"15,0 0 31-15,0 0-80 16,94-52-6-16,-36 48 5 16,1 1-4-16,-2 0-16 15,-8 3-26-15,-8 0-40 16,-11 0-4-16,-11 0-15 0,-16 0-97 16,-3 0-112-16</inkml:trace>
  <inkml:trace contextRef="#ctx0" brushRef="#br0" timeOffset="168096.8254">15972 14809 397 0,'0'0'55'16,"0"0"21"-16,0 0 65 15,0 0-52-15,0 0-55 16,121-18-24-16,-69 7-2 16,-1 5-8-16,-11 2-114 15,-11 0-268-15</inkml:trace>
  <inkml:trace contextRef="#ctx0" brushRef="#br0" timeOffset="171733.1361">16822 14599 440 0,'0'0'36'0,"0"0"42"16,0 0 12-16,0 0-27 15,0 0-40-15,0 0 8 0,9-4 21 16,-9 4 0 0,0 0-21-16,0 0-1 0,0 0-3 15,0 0-8-15,-7 0 0 16,-11 0-2-16,1 0-1 15,1 0-10-15,5 0 6 16,3 0-1-16,2 0 3 16,6-8 8-16,0-1-6 15,4-1-12-15,22 0-4 16,5 3-4-16,2 7 2 16,-5 0 1-16,-3 6-3 15,-5 15 2-15,-5 10 1 0,-9 5 1 16,-3 8 3-16,-3 4 2 15,-5-5-2-15,-17-2 0 16,-10-8 1-16,-6-10 2 16,-1-6-2-16,2-7 1 15,5-6-5-15,7-4 3 16,6 0-1-16,5-9 7 16,6-11-4-16,5-6 3 15,3-3-5-15,13 0-3 16,10 7-4-16,0 9-1 15,-5 10 4-15,-2 3-8 16,-5 3 6-16,1 17-2 16,-1 4 5-16,1-1 0 15,1-1 1-15,1-2-1 16,0-3 2-16,-1-1-1 0,-1-2-2 16,1-4-13-16,2 0-67 15,8-7-98-15,0-3-198 16</inkml:trace>
  <inkml:trace contextRef="#ctx0" brushRef="#br0" timeOffset="171928.3506">17177 14741 768 0,'0'0'50'0,"0"0"7"16,0 0 57-16,0 0-37 0,0 0-74 15,0 0-3-15,-21 2 0 16,21 9-1-16,0-1-32 16,-3-1-66-16,1-5-74 15,2-3-141-15</inkml:trace>
  <inkml:trace contextRef="#ctx0" brushRef="#br0" timeOffset="172332.8419">17177 14741 632 0,'48'-66'130'15,"-48"66"8"-15,0 0-49 0,0 0-85 16,0 10 0 0,0 7 17-16,0 3-4 0,0-1-2 15,0 0-6-15,3-2 1 16,3-3-8-16,-1-3 0 15,3-4 4-15,3-4-1 16,8-3-3-16,7 0 3 16,6 0-5-16,1 0-2 15,-2 0-11-15,-4 0-3 16,-7 0 10-16,-2 0-2 16,-6 0 2-16,-1 5 0 15,-5 7 4-15,-3 0-2 16,-3 5 3-16,0 0 1 15,-7 0 7-15,-17 2 4 0,-6-1 1 16,-3-2-9-16,4-2 1 16,0-6-2-16,9-3-1 15,6-4-1-15,1-1-37 16,4-1-102-16,1-18-239 16</inkml:trace>
  <inkml:trace contextRef="#ctx0" brushRef="#br0" timeOffset="172624.2127">17237 14676 355 0,'0'0'543'16,"0"0"-469"-16,0 0 83 15,0 0-43-15,0 0-51 16,0 0-62-16,55-56 3 15,9 54 2-15,1 2-5 16,-9 0 0-16,-7 0 6 16,-13 0-7-16,-12 0 0 15,-12 0 0-15,-9 0 0 16,-3 0-3-16,0 0-3 16,-6 0-15-16,-11 0-4 15,0 3-10-15,5 6-32 16,3 1-58-16,6 0-71 0,3-2-179 15</inkml:trace>
  <inkml:trace contextRef="#ctx0" brushRef="#br0" timeOffset="173151.6843">17156 14897 675 0,'0'0'34'15,"0"0"90"-15,0 0-12 0,0 0-37 16,0 0-63-16,0 0 1 15,-40 15 0-15,37-4-2 16,3-4 3-16,0-4-6 16,0 0 6-16,0-3 26 15,0 0 26-15,0 0 5 16,0-3-11-16,0-8-40 16,3-2-17-16,4 3 5 15,1-3-8-15,0-1 2 16,-1 4-6-16,0 1 4 15,-5 9-35-15,-2 0-68 16,-2 10-132-16,-14 4-132 16</inkml:trace>
  <inkml:trace contextRef="#ctx0" brushRef="#br0" timeOffset="173617.8973">17808 14757 574 0,'0'0'107'16,"0"0"36"-16,0 0-30 15,0 0-26-15,0 0-24 16,0 0-19-16,20-30-36 15,-20 36-7-15,0 11-1 16,0 7 14-16,0 6 1 16,-12-1 4-16,-2-1-5 15,2-7-6-15,-1-3-1 16,-2-2-4-16,-3-3 1 16,-3-1-4-16,2-1-16 0,-1-5-45 15,8-2-61-15,2-4-78 16,6 0-160-16</inkml:trace>
  <inkml:trace contextRef="#ctx0" brushRef="#br0" timeOffset="173834.117">17691 14740 480 0,'0'0'184'0,"0"0"-1"16,0 0-51-16,0 0-28 15,0 0-50-15,0 0-36 16,0-17-18-16,1 33 1 15,9 5 13-15,5 5-4 0,5 0-3 16,3 3-5-16,2-3-1 16,0-1-1-16,2-4-8 15,-4 2-36-15,0-7-86 16,-7-6-94-16,-7-7-340 16</inkml:trace>
  <inkml:trace contextRef="#ctx0" brushRef="#br0" timeOffset="174534.3465">18178 14662 718 0,'0'0'7'0,"0"0"55"16,0 0 44-16,0 0-28 16,0 0-54-16,0 0-17 15,-42-15-5-15,27 13 1 16,4 2 4-16,1-3-6 0,4-1 5 15,6-1-1-15,0-2 1 16,0-3-6-16,20-2-6 16,7 4 2-16,3 3 1 15,0 3-1-15,-4 2 4 16,-1 0 0-16,-3 0-2 16,-4 6-1-16,-5 6-2 15,-4-1 1-15,-8 5 1 16,-1 1 6-16,0 2 2 15,-20-1-3-15,-7 2 8 16,-8-3-1-16,1-3-7 16,0-2 1-16,4-3-2 15,8-3 1-15,6-2 1 16,8-4-2-16,8 0 3 16,0 0-3-16,0 0 11 0,5 0-12 15,11 0-6-15,5-4-4 16,7 4 9-16,-2 0-1 15,-1 0-1-15,-3 7 3 16,-2 6-5-16,-4 1 5 16,-3 2 1-16,-4 1 11 15,-7-1-3-15,-2-2 8 16,0-2-2-16,-2-3-1 16,-17-1 2-16,-5 0-2 15,-9-4-5-15,-1-1-6 16,-1-3-3-16,1 0 0 15,7 0-18-15,5 0-30 0,11-8-34 16,10-7-55-16,1-6-244 16</inkml:trace>
  <inkml:trace contextRef="#ctx0" brushRef="#br0" timeOffset="174800.3279">18411 14434 791 0,'0'0'0'0,"0"0"74"0,115-14 40 16,-64 30-31-16,2 16-46 16,-5 12-13-1,-11 9-10-15,-13 3-4 0,-12 8-6 16,-12 5-2-16,-9-4 1 15,-29-2-3-15,-18-12-20 16,-17-8-30-16,-9-7-84 16,-6-8-77-16,0-10-302 15</inkml:trace>
  <inkml:trace contextRef="#ctx0" brushRef="#br0" timeOffset="175234.2677">16957 14386 358 0,'0'0'342'0,"-102"-12"-287"15,51 17 45-15,2 27-27 16,7 20 1-16,10 10-19 15,5 12-17-15,12 14-21 16,9 2-8-16,6-1-1 16,24-10-8-16,22-10-6 15,17-12-32-15,14-7-73 16,13-13-75-16,12-15-289 16</inkml:trace>
  <inkml:trace contextRef="#ctx0" brushRef="#br0" timeOffset="175850.4898">19088 14751 616 0,'0'0'50'0,"0"0"109"16,0 0-46-16,0 0-7 15,0 0-63-15,0 0-25 16,-21-10 2-16,21 10-9 16,0 0-8-16,12 0 6 15,16 0 42-15,10 0-18 16,9 0-13-16,3 0-10 15,0 0-6-15,-5-4-2 16,-2-3 0-16,-8 2-1 16,-8-1-1-16,-4 0-5 15,-8 1-9-15,-1 4-17 16,-5-2-28-16,-8 1-63 16,-1-1-99-16,0-1-253 0</inkml:trace>
  <inkml:trace contextRef="#ctx0" brushRef="#br0" timeOffset="176100.5025">19289 14575 755 0,'0'0'46'0,"0"0"111"0,0 0-22 16,0 0-50-1,0 0-80-15,0 0 1 0,-14-3-6 16,14 29 30-1,5 4-9-15,3 1 5 0,-2 6-3 16,1 1-11-16,1 1-2 16,-1-4-7-16,-1-4 0 15,-2-4-3-15,1-3-11 16,-2-2-39-16,4-1-71 16,3-7-131-16,2-9-240 15</inkml:trace>
  <inkml:trace contextRef="#ctx0" brushRef="#br0" timeOffset="176638.0099">19864 14783 57 0,'0'0'609'0,"0"0"-513"16,0 0 64-16,0 0-32 15,0 0-60-15,0 0-37 16,-15-13-8-16,15 13-4 16,15 0-1-16,13-2 15 0,8 0 5 15,3 2-26-15,-2 0-9 16,-2-3 0-16,-5 1 2 16,-8 1-5-16,-8-1-2 15,-6 2-5-15,-4 0-16 16,-4-1-22-16,0 1-17 15,0 0-86-15,0 0-178 16</inkml:trace>
  <inkml:trace contextRef="#ctx0" brushRef="#br0" timeOffset="177083.6657">20283 14601 940 0,'0'0'23'0,"0"0"67"16,0 0 5-16,0 0-86 16,0 0 5-16,0 0-7 15,-44 71-2-15,44-48-5 16,0-5 3-16,8-2-3 16,1-6 2-16,-2-3-1 15,7-3 0-15,7-4 1 16,7 0-2-16,5 0 6 15,0-3-6-15,-2-4-2 16,-1 1 2-16,-3 2 2 0,-2 1-2 16,-1 2-1-1,-4 1 1-15,-1 0-8 16,-7 0 8-16,4 13 1 0,-8 2-1 16,-5 2 2-16,-3 2 3 15,0-1-2-15,-9-1 5 16,-15-1-1-16,-11-4 0 15,-7-2 3-15,-11 2-10 16,-4-4 0-16,-1-1-7 16,6-3-6-16,9-2-21 15,13-2-21-15,12 0-60 16,14-9-66-16,4-11-331 16</inkml:trace>
  <inkml:trace contextRef="#ctx0" brushRef="#br0" timeOffset="177290.9673">20299 14648 747 0,'0'0'31'0,"0"0"101"16,0 0 4-16,0 0-76 15,0 0-37-15,0 0-18 16,106-55-2-16,-72 51 2 15,-4 2-5-15,-6 2 0 16,-4 0-45-16,-2 0-71 16,4 0-18-16,0 0-132 15</inkml:trace>
  <inkml:trace contextRef="#ctx0" brushRef="#br0" timeOffset="177577.8158">20909 14733 968 0,'0'0'5'16,"0"0"30"-16,0 0 48 16,0 0-13-16,0 0-35 15,0 0-21-15,-7-3 9 16,7 2 3-16,0-2-5 15,0-3 9-15,10-1 10 0,0 2-31 16,-3-2-4-16,-4 2 0 16,-3 4-5-16,0-3-18 15,3 4-47-15,1 0-64 16,8 0-128-16,3 0-128 16</inkml:trace>
  <inkml:trace contextRef="#ctx0" brushRef="#br0" timeOffset="177904.9563">21192 14598 321 0,'0'0'608'0,"0"0"-472"16,0 0-13-16,0 0-47 16,0 0-71-16,0 0-4 15,-89 47 7-15,67-13-8 16,7 5 3-16,11 0-6 15,4-2 0-15,4-6-9 16,20-10-20-16,9-12-9 16,5-9 11-16,1 0 5 15,-3-19 21-15,-6-6 4 16,-8-6 1-16,-5-3 5 16,-6 5 6-16,-5-1 1 15,-6 2-3-15,0 5 2 16,0 0-9-16,-6 6-3 0,-4 4-5 15,3 5-22-15,-1 5-38 16,-1 1-134-16,3 2-157 16</inkml:trace>
  <inkml:trace contextRef="#ctx0" brushRef="#br0" timeOffset="178184.54">21770 14563 880 0,'0'0'38'0,"0"0"147"0,0 0-49 16,0 0-48 0,0 0-88-16,0 0-14 0,-19 7 14 15,17 21 1-15,-3 0 3 16,1 1-3-16,-5 0-1 15,2-5 0-15,-4 0 0 16,-4-2 0-16,-4 0-10 16,-5-3-43-16,-1-6-80 15,2-7-143-15,10-6-347 16</inkml:trace>
  <inkml:trace contextRef="#ctx0" brushRef="#br0" timeOffset="178385.6">21619 14579 828 0,'0'0'71'0,"0"0"132"16,0 0-88-16,0 0-98 15,0 0-17-15,0 0-1 16,21 44 1-16,2-12 4 16,6 2-3-16,6 3-1 15,2 0-26-15,3-6-54 16,-1-8-60-16,-3-13-87 15,-5-10-456-15</inkml:trace>
  <inkml:trace contextRef="#ctx0" brushRef="#br0" timeOffset="178902.2278">22113 14596 816 0,'0'0'59'16,"0"0"-31"-16,0 0 65 15,0 0-17-15,0 0-61 16,0 0 4-16,-60-1-8 16,47 5-7-16,-1-2 1 15,7-2 0-15,4 0-3 16,3 0 5-16,0-3 2 0,1-11-9 15,13 0-10 1,10-1 8-16,7 3-3 0,2 3-1 16,0 4-2-16,-5 5 4 15,-7 0-5-15,-6 3 5 16,-6 11-6-16,-7 3 6 16,-2 7 4-16,0-2 2 15,-17 1 0-15,-6-1 4 16,-2 0 2-16,0-2 2 15,2-1 1-15,5-4-6 16,5-4 1-16,6-2-1 16,4-5 1-16,3-1-5 15,4-2 0-15,26-1 7 16,15 0 18-16,7 0-20 0,-2-4-1 16,-5-6-3-16,-7 3 0 15,-8 2-2-15,-9 0-2 16,-11 3-5-16,-7 0-8 15,-3 2-31-15,0 0-77 16,-13 0-110-16,-5 0-203 16</inkml:trace>
  <inkml:trace contextRef="#ctx0" brushRef="#br0" timeOffset="179141.0537">22483 14268 854 0,'0'0'48'15,"97"12"65"-15,-36 24-23 16,0 12-31-16,-4 13-41 16,-2 9-8-16,-15 5 1 15,-16 9 15-15,-24 1-22 16,-9-5-4-16,-47-7-37 15,-31-15-69-15,-25-15-142 16,-19-14-340-16</inkml:trace>
  <inkml:trace contextRef="#ctx0" brushRef="#br0" timeOffset="179668.408">19993 14448 470 0,'0'0'44'0,"0"0"98"16,0 0-37-16,0 0-36 0,-92-1-43 15,64 41 19 1,1 13 25-16,9 5-16 0,9 6-17 16,9 7-10-16,13 0-17 15,28-3-3-15,18-7-2 16,17-12-5-16,17-9-17 15,14-11-82-15,14-14-90 16,9-13-245-16</inkml:trace>
  <inkml:trace contextRef="#ctx0" brushRef="#br0" timeOffset="180157.3448">23045 14699 669 0,'0'0'33'0,"0"0"98"16,0 0-16-16,0 0-18 15,0 0-72-15,0 0-20 16,-40-10-1-16,64 10 10 16,9 6 25-16,8-3-22 0,1-3-1 15,-4 0-10 1,-6 0-6-16,-6 0 0 0,-6 0-23 15,-11 0-43 1,-4 0-66-16,-5 0-68 0,0-3-120 16</inkml:trace>
  <inkml:trace contextRef="#ctx0" brushRef="#br0" timeOffset="180380.8739">23154 14559 693 0,'0'0'92'0,"0"0"82"16,0 0-37-16,0 0-72 16,0 0-65-16,0 0 0 0,-13 34 8 15,13 1 3-15,4 5-4 16,4 4-3-16,-2 1 1 16,2-2-1-16,-5-7-4 15,-2-5-5-15,-1-4-14 16,0-5-50-16,0-5-121 15,-7-11-146-15</inkml:trace>
  <inkml:trace contextRef="#ctx0" brushRef="#br0" timeOffset="182416.458">16944 15942 486 0,'0'0'170'0,"0"0"-115"16,0 0 77-16,0 0-27 15,0 0-18-15,0 0-49 16,-36-4-23-16,36 4-12 15,0 0 2-15,4 0 3 16,17 4 14-16,15-2 8 16,16-2-8-16,9 0-7 15,3-2-9-15,-4-6-2 16,-11 1-2-16,-16 0 0 16,-13 6-2-16,-12-1-1 15,-8 2-12-15,0 0-2 16,-16 0-19-16,-7 3-22 0,1 7-85 15,11-4-85-15,11-6-352 16</inkml:trace>
  <inkml:trace contextRef="#ctx0" brushRef="#br0" timeOffset="183050.7856">17672 15904 809 0,'0'0'10'0,"0"0"-1"16,0 0 24-16,0 0 0 16,0 0 13-16,0 0-16 15,-26 41 8-15,26-41-7 16,0 0 21-16,3 0 25 15,7-12-2-15,3-8-68 16,1-2-2-16,2-4 2 16,-1 4 0-16,2 0 6 15,-4 5-5-15,-2 4-4 16,-4 6 4-16,-4 5 4 16,-3 2 1-16,0 0-13 15,0 15-16-15,0 12 14 0,0 11 4 16,0 4-1-16,0 4-1 15,0-1 4-15,0-4 1 16,0-4-5-16,0-4 1 16,4-5-1-16,-1-4 0 15,4-3 1-15,-6-6-1 16,2-4 0-16,-3-3 2 16,0-3-4-16,0-5 2 15,0 2 0-15,0-2 7 16,-1 0-5-16,-18 0 0 15,-7 0-1-15,-4 0-1 16,1 0 2-16,3 0-2 16,3 0 0-16,8 0 0 15,6 0 0-15,4 0 1 0,5-2-1 16,0 2-4-16,0 0-2 16,16 0-1-16,9 0 7 15,6 0 4-15,1 0-1 16,1 0-3-16,1-2-2 15,-1-1-3-15,-2 1-5 16,-3-1-20-16,-4 0-43 16,-4 2-49-16,-2-4-151 15,-8-3-292-15</inkml:trace>
  <inkml:trace contextRef="#ctx0" brushRef="#br0" timeOffset="183228.572">18074 16065 933 0,'0'0'30'15,"0"0"105"-15,0 0-56 16,0 0-79-16,0 0-6 16,0 0-51-16,-27 13-74 15,27-6-159-15,4-5-373 16</inkml:trace>
  <inkml:trace contextRef="#ctx0" brushRef="#br0" timeOffset="183799.2373">18342 15920 828 0,'0'0'20'16,"0"0"14"-16,0 0 56 15,0 0 20-15,0 0-61 16,0 0-27-16,-61 49-7 16,49-46-5-16,3 0 0 15,3-2-7-15,0-1 3 16,-1 0 5-16,2 0-4 16,1-10-5-16,4-2 2 15,0-6-4-15,6 1-6 16,13-1-16-16,6 3 7 15,4 6-9-15,-1 9-1 0,-5 0 11 16,-1 0 0-16,-6 20 10 16,-4 3 3-16,-6 4 1 15,-4-1 0-15,-2 4 1 16,-5-1 8-16,-18 3 7 16,-7-2-5-16,-2-5 1 15,0-3 1-15,5-3-7 16,10-7 0-16,6-5-2 15,7-2-2-15,4-5 2 16,0 0-3-16,0 0 3 16,13 0 0-16,16 0 6 15,7 0-1-15,1 0-8 0,1 0 1 16,0 0-1-16,-5 0-1 16,1-2-3-16,-5-1 1 15,-6 1 2-15,-7 0-5 16,-9 1-7-16,-2-1-4 15,-5 2-28-15,6-1-35 16,4-3-66-16,5-3-86 16,7-3-444-16</inkml:trace>
  <inkml:trace contextRef="#ctx0" brushRef="#br0" timeOffset="184019.2439">18909 15961 930 0,'0'0'39'0,"0"0"142"16,0 0-71-16,0 0-107 15,0 0 13-15,0 0-16 16,-59 79 9-16,33-49-5 16,2-5 2-16,-3-1-4 15,2-3-2-15,0-4-1 16,6-3-16-16,0-4-55 15,3-4-57-15,7-6-144 0,4 0-265 16</inkml:trace>
  <inkml:trace contextRef="#ctx0" brushRef="#br0" timeOffset="184235.1115">18708 15983 681 0,'0'0'73'0,"0"0"106"16,0 0-34-16,0 0-46 15,0 0-84-15,0 0-9 16,0 7-4-16,3 18 11 16,4 0-2-16,2 1-4 15,1-1 0-15,1-4-5 16,0-4-4-16,3-3-1 16,5-3-25-16,6-3-80 15,6-5-130-15,2-3-217 16</inkml:trace>
  <inkml:trace contextRef="#ctx0" brushRef="#br0" timeOffset="184488.2354">19203 15894 37 0,'0'0'981'0,"0"0"-862"15,0 0 44-15,0 0-57 16,0 0-103-16,0 0 0 15,-28 3-3-15,28 36 0 16,3 1 4-16,1-1-1 0,-1-3-3 16,1-5 0-16,-1-4 0 15,-1-7 2-15,-1-4 0 16,-1-4-2-16,2-2-1 16,1-2-13-16,2-1-73 15,9-4-72-15,1-3-83 16,1-1-235-16</inkml:trace>
  <inkml:trace contextRef="#ctx0" brushRef="#br0" timeOffset="184733.8407">19413 15673 746 0,'0'0'200'15,"0"0"-121"-15,0 0-8 16,88 10-6-16,-41 25-26 16,-6 15-23-16,-10 6-15 15,-11 6 7-15,-10 3-7 16,-10-4-1-16,-10 0 0 16,-38-5 0-16,-28-1-44 15,-24-6-80-15,-13-8-223 16</inkml:trace>
  <inkml:trace contextRef="#ctx0" brushRef="#br0" timeOffset="185087.9781">17177 15562 784 0,'0'0'13'0,"-131"-10"-13"0,68 32 67 16,6 27-1-16,11 23-13 16,11 20-12-16,15 7-14 15,14 3-21-15,6-11-5 16,31-10-2-16,31-12-43 16,25-15-91-16,27-20-118 15</inkml:trace>
  <inkml:trace contextRef="#ctx0" brushRef="#br0" timeOffset="185572.387">20031 15891 744 0,'0'0'9'16,"0"0"42"-16,0 0 70 16,0 0-41-16,0 0-51 15,0 0-17-15,-14-7-3 16,25 11 33-16,14 4 5 15,8-7-11-15,6 1-16 16,2-2-9-16,0 0-10 16,-4 0-1-16,-5 0-23 0,-10 0-29 15,-8 0-65-15,-7-5-91 16,-7-2-88-16</inkml:trace>
  <inkml:trace contextRef="#ctx0" brushRef="#br0" timeOffset="185789.2117">20155 15745 689 0,'0'0'76'0,"0"0"47"15,0 0 24-15,0 0-48 16,0 0-86-16,0 0-2 16,-18 33-1-16,18 0 13 15,0 4-12-15,4 1 7 16,4-1-9-16,-2-1-6 15,1-3-3-15,-4-3 0 0,4-4-22 16,6 1-41-16,10-10-118 16,10-7-182-16</inkml:trace>
  <inkml:trace contextRef="#ctx0" brushRef="#br0" timeOffset="185983.6057">21039 15992 980 0,'0'0'3'0,"0"0"26"0,0 0 23 16,0 0-52-16,0 0-132 15,0 0-20-15,76-26-252 16</inkml:trace>
  <inkml:trace contextRef="#ctx0" brushRef="#br0" timeOffset="186164.1224">21591 16000 576 0,'0'0'230'0,"0"0"-215"15,0 0 38 1,0 0-53-16,0 0-61 0,0 0-151 16,73-22-330-16</inkml:trace>
  <inkml:trace contextRef="#ctx0" brushRef="#br0" timeOffset="186338.8604">22036 15976 754 0,'0'0'13'0,"0"0"41"0,0 0-51 16,0 0-3-16,0 0-152 16,0 0-195-16</inkml:trace>
  <inkml:trace contextRef="#ctx0" brushRef="#br0" timeOffset="186461.9893">22303 15976 792 0,'0'0'24'0,"0"0"29"16,0 0 2-16,0 0-55 16,0 0-6-16,0 0-297 15</inkml:trace>
  <inkml:trace contextRef="#ctx0" brushRef="#br0" timeOffset="187114.645">22516 15894 839 0,'0'0'26'15,"0"0"128"-15,0 0-45 16,0 0-55-16,0 0-44 16,0 0-4-16,59-11 2 0,-15 8-3 15,3 0-3-15,6-4 5 16,-2 3-7-16,-7-1-18 16,-11 2-29-16,-14 2-30 15,-13-3-69-15,-6-1-41 16,-9-3-174-16</inkml:trace>
  <inkml:trace contextRef="#ctx0" brushRef="#br0" timeOffset="187331.3538">22668 15719 767 0,'0'0'67'0,"0"0"108"15,0 0-68-15,0 0-81 0,0 0-21 16,0 0-5-1,8 54 20-15,0-20-5 0,-3 6 6 16,1 0-14-16,-2 1-4 16,-4 0 1-16,0-8-4 15,0-1-11-15,3-7-32 16,9-3-50-16,6-11-127 16,7-11-167-16</inkml:trace>
  <inkml:trace contextRef="#ctx0" brushRef="#br0" timeOffset="187651.4772">23138 15690 285 0,'0'0'685'16,"0"0"-635"-16,0 0 66 16,0 0-82-16,-84 25-11 15,62 18 0-15,8 7-20 16,11 3-1-16,3-3-2 15,8-7 0-15,14-11-4 16,3-12-17-16,4-14-11 16,-2-6 1-16,-3-3 25 15,-4-23 6-15,-7-6 5 16,-4-8 0-16,-5-1-4 16,-4-1 0-16,0 0 8 15,0 7-8-15,-10 6-1 16,-1 9-2-16,-2 11-2 0,-2 7-38 15,-6 2-81-15,3 4-97 16,3 9-172-16</inkml:trace>
  <inkml:trace contextRef="#ctx0" brushRef="#br0" timeOffset="187814.0735">23387 15804 1056 0,'0'0'31'0,"0"0"62"16,0 0-49-16,0 0-44 0,0 0-48 15,0 0-146-15,-13-5-143 16</inkml:trace>
  <inkml:trace contextRef="#ctx0" brushRef="#br0" timeOffset="188217.0498">23517 15654 1021 0,'0'0'8'16,"0"0"70"-16,0 0 13 15,0 0-69-15,0 0-15 0,0 0-14 16,91-22-8-1,-52 15-19-15,-8-2 19 0,-7-3 13 16,-7 1 2-16,-8 1 18 16,-6 4 12-16,-1 3 24 15,-2 3-8-15,0 0-28 16,0 3-18-16,-2 16-6 16,-6 8 6-16,3 4 0 15,2 2 6-15,3 4-5 16,0 5 1-16,0 5 3 15,7 1 1-15,7-1-6 16,-2-5 6-16,0-6-4 16,-3-7-1-16,-1-8 0 15,-2-6-1-15,-1-5-6 0,-3-3-28 16,-2 0-90-16,0-7-116 16,-13 0-280-16</inkml:trace>
  <inkml:trace contextRef="#ctx0" brushRef="#br0" timeOffset="188390.6695">23488 16010 905 0,'0'0'15'0,"0"0"156"16,0 0-110-16,0 0-41 0,84-31-9 15,-44 31-9 1,3-1-2-16,-2-1-17 0,-1 1-62 15,0-5-98 1,-3-4-132-16</inkml:trace>
  <inkml:trace contextRef="#ctx0" brushRef="#br0" timeOffset="188616.3668">24152 15695 897 0,'0'0'175'15,"0"0"-10"-15,0 0-47 16,0 0-84-16,0 0-30 16,0 0 0-16,-33 74 17 0,8-32-9 15,-5 4-5-15,0 0-2 16,-1-7 1-16,4-3-6 16,2-7-3-16,7-7-24 15,1-5-65-15,4-7-119 16,4-10-135-16</inkml:trace>
  <inkml:trace contextRef="#ctx0" brushRef="#br0" timeOffset="188820.3325">23937 15765 385 0,'0'0'440'0,"0"0"-276"15,0 0 3-15,0 0-89 16,0 0-78-16,0 0 6 15,25 22 2-15,-6 7 2 0,3 3-9 16,-1-3-1-16,-1 2-1 16,0-6-11-16,-1-7-32 15,3-3-52-15,3-6-86 16,2-9-89-16</inkml:trace>
  <inkml:trace contextRef="#ctx0" brushRef="#br0" timeOffset="189101.4015">24345 15712 595 0,'0'0'214'0,"0"0"-57"0,0 0-17 15,0 0-31-15,0 0-62 16,0 0-47-16,0-14-2 16,0 40 2-16,0 4 8 15,0-1-4-15,0-1 3 16,0-1-2-16,0-7 3 15,8-4-4-15,9-7 1 16,5-5 10-16,5-3 2 16,-2-1-2-16,0 0-5 15,-5 0-7-15,-5-5-3 16,-5-1-23-16,-3 3-37 16,-3-1-9-16,-4-1-49 15,0-3-195-15,0-2-285 16</inkml:trace>
  <inkml:trace contextRef="#ctx0" brushRef="#br0" timeOffset="189330.1798">24446 15679 694 0,'0'0'133'0,"0"0"62"0,0 0-74 16,0 0-17-16,0 0-104 15,0 0 11-15,-18 9-11 16,18 24 15-16,2 4-7 15,2 4 2-15,3 1-4 16,-2-4 0-16,1-4-5 16,-2-7 1-16,-1-8-1 0,0-3-1 15,2-3-15-15,-1-6-60 16,4-2-83-16,1-5-178 16</inkml:trace>
  <inkml:trace contextRef="#ctx0" brushRef="#br0" timeOffset="189493.7705">24637 15777 1026 0,'0'0'106'16,"0"0"25"-16,0 0-63 16,0 0-34-16,0 0-34 15,0 0-58-15,-11-7-58 16,16 21-57-16,2-4-285 15</inkml:trace>
  <inkml:trace contextRef="#ctx0" brushRef="#br0" timeOffset="189749.6952">24762 15620 957 0,'0'0'45'0,"0"0"142"15,0 0-59-15,0 0-87 16,0 0-37-16,0 0-4 16,-24 63 9-16,24-21-5 15,0 3-3-15,0 4-1 0,0-6 2 16,0-5-1-16,0-7-1 16,2-10-6-16,5-4-7 15,2-11-68-15,5-3-46 16,6-3-53-16,4-2-189 15</inkml:trace>
  <inkml:trace contextRef="#ctx0" brushRef="#br0" timeOffset="190133.49">25002 15656 752 0,'0'0'129'0,"0"0"46"15,0 0-84 1,0 0-45-16,-95-33-29 0,68 47-2 15,4 8-10-15,9-1-4 16,4 0 0-16,8-4 0 16,2-3-1-16,0-5-2 15,16-6-1-15,5-3-3 16,6 0 4-16,-2-12 1 16,-1-2 2-16,-2-2 1 15,-5 4-2-15,-4 2 5 16,-7 6 15-16,-4 2 16 15,-2 2-2-15,0 0-34 16,1 16 6-16,-1 6-6 16,0 4 6-16,0 5-4 0,0 0 0 15,0 0-2-15,0-3 0 16,0-1 0-16,0-5 0 16,0-5-1-16,0 0-5 15,0-3-35-15,0-4-52 16,3-3-40-16,6-5-64 15,0-2-102-15</inkml:trace>
  <inkml:trace contextRef="#ctx0" brushRef="#br0" timeOffset="191140.7123">25141 15344 618 0,'0'0'66'0,"0"0"148"15,0 0-126-15,0 0-34 0,94-15 6 16,-55 20-15-16,-5 19 10 16,0 10-15-16,-2 12-14 15,-1 8 5-15,-3 6-6 16,-8 1-5-16,-10 2-9 16,-10 5-1-16,0 4-3 15,-15 3-3-15,-21 3 4 16,-20-1-8-16,-25 0-7 15,-19-2-28-15,-21-7-124 16,-16-9-161-16</inkml:trace>
  <inkml:trace contextRef="#ctx0" brushRef="#br0" timeOffset="192040.2727">23170 15434 731 0,'0'0'6'15,"0"0"35"-15,0 0 58 0,0 0-56 16,-108 46 19-16,64 8-5 16,3 11-22-16,4 7-3 15,7 5-3-15,10 0-16 16,14 1-9-16,8-3 2 15,41-4-3-15,22-1-3 16,20-2-11-16,7-3-46 16,0-9-136-16,-14-14-245 15</inkml:trace>
  <inkml:trace contextRef="#ctx0" brushRef="#br0" timeOffset="199053.3691">15252 12671 794 0,'0'0'14'0,"0"0"-13"16,0 0 9-16,0 0 21 16,0 0-15-16,0 0 12 15,0 0 5-15,8 0 7 16,12-15 6-16,1-7-14 16,-2-9-9-16,-2-6 0 15,-2-6 0-15,-4-2-8 16,-2 0 3-16,1-5-10 0,-3-1-2 15,0-9 0-15,-2-5 0 16,2-1-4-16,1 4-2 16,-4 14 0-16,-1 17 3 15,-3 17 6-15,0 14 13 16,0 5-22-16,-13 30 0 16,-4 18 0-16,-4 15 10 15,8 3-7-15,10 0-1 16,3-5-2-16,7-5 0 15,13-5 1-15,4-12 0 16,3-7-2-16,-4-9 3 16,-3-9-7-16,-6-11 5 15,-4-8 0-15,0 0 4 0,5-24 11 16,4-7-14-16,1-6 1 16,-1 5 0-16,-7 3 6 15,0 12-8-15,-4 4 5 16,-5 7 9-16,-2 6-14 15,-1 0-1-15,1 4-18 16,-1 14 17-16,4 3 2 16,0-1 0-16,5-1 1 15,-2-4 0-15,4-2-2 16,2-6-1-16,2-5-5 16,1-2 5-16,1 0 1 15,-2-6 1-15,-6-8 0 16,-5-3-3-16,-4 1 2 15,0-2 1-15,0-1-2 0,-13 1 1 16,-7 0-1-16,-2 1-1 16,-4 5-1-16,-3 4-4 15,0 5 4-15,6 2-1 16,7 1 0-16,8-2 1 16,8 2 3-16,0 0-21 15,18 0-63-15,19 0 65 16,15 0 9-16,3 0-29 15,7 0 5-15,-1 0 4 16,-1 0 19-16,-5 0 10 0,-9-6 2 16,-16-3 2-1,-12-1 0-15,-10 2 11 0,-6 1 26 16,-2 0 4-16,0 7 3 16,-21 0-13-16,-12 8-21 15,-7 16-8-15,-5 8-1 16,6 1 0-16,11-4-3 15,13-2 0-15,12-4-1 16,3-7-6-16,14-9-9 16,14-7-2-16,6 0 8 15,2-16 1-15,0-5-3 16,-8-2 5-16,-7 3 7 16,-6-2 3-16,-3 0 0 15,-6 5 10-15,-3 0-6 16,-2 5 2-16,1 8-5 0,-2 4 1 15,0 0-5 1,0 19-18-16,0 7 18 0,3 10 1 16,6 6-1-16,3 9 0 15,0 9-1-15,3 8 1 16,-3 4 0-16,-2-2-1 16,2-7 1-16,-3-9-1 15,-3-12 1-15,-4-9-7 16,-2-7 5-16,-4-1 0 15,-22-5-6-15,-12-4 3 16,-5-5 5-16,-5-5 5 16,8-6-3-16,10 0 4 15,8-15 7-15,14-14 1 16,8-7-7-16,12-10-7 0,27-7-3 16,9-8-2-16,5-7-6 15,3-9 0-15,-2 0 8 16,-4 2-1-16,-2 5 4 15,-9 7 2-15,-8 12 1 16,-10 5 4-16,-12 12 0 16,-8 13 1-16,-1 8 5 15,0 8-2-15,0 5 3 16,-9 13-14-16,-7 16-5 16,-1 9 3-16,6 1 2 15,9-4-1-15,2-6 1 16,2-6 0-16,16-4 0 15,5-6-4-15,4-6-3 0,6-5-23 16,1-2-48-16,2 0-77 16,-5-17-138-16</inkml:trace>
  <inkml:trace contextRef="#ctx0" brushRef="#br0" timeOffset="199181.0727">16542 12241 461 0,'0'0'6'0,"0"0"-1"15,0 0-5-15,0 0-82 0</inkml:trace>
  <inkml:trace contextRef="#ctx0" brushRef="#br0" timeOffset="199466.7761">16688 11905 835 0,'0'0'38'0,"0"0"4"16,0 0 95-16,0 0-19 16,0 0-107-16,0 0 0 15,-23 30-9-15,31 25 14 16,-3 6-5-16,-5 0 1 0,0 2-5 15,0-3-2 1,0-4 0-16,-5-8-5 0,2-4-4 16,3-10-8-16,0-5-12 15,3-5-21-15,12-9-37 16,6-9-63-16,3-6-74 16,-5-4-176-16</inkml:trace>
  <inkml:trace contextRef="#ctx0" brushRef="#br0" timeOffset="199646.2684">16573 12346 711 0,'0'0'43'0,"0"0"49"16,0 0 13-16,0 0-2 16,0 0-60-16,0 0-37 15,-12-24-5-15,63 14 0 16,2-2-1-16,-3 1-35 15,-6 2-82-15,-8-4-67 16,-6 0-117-16</inkml:trace>
  <inkml:trace contextRef="#ctx0" brushRef="#br0" timeOffset="199966.8571">17291 11773 993 0,'0'0'17'16,"0"0"24"-16,-54-83 65 15,48 82-6-15,3 8-80 16,-7 36-9-16,-4 22-11 16,-5 20 14-16,-13 9-7 15,-6 8 1-15,-10 3 4 16,5-4-5-16,4-9-3 15,8-8-4-15,8-9 2 16,8-9-1-16,4-14-1 0,4-14 1 16,7-10-1-1,0-13-4-15,0-5-25 0,15-8-62 16,11-2-34 0,12-7-97-16,2-21-210 0</inkml:trace>
  <inkml:trace contextRef="#ctx0" brushRef="#br0" timeOffset="201467.7058">17322 12329 939 0,'0'0'32'16,"0"0"39"-16,0 0 25 15,0 0-32-15,-21-89-37 16,60 67-26-16,4-5-1 0,0-1-1 15,-4 0-4 1,-15 0-2-16,-7 3 6 0,-13 4 1 16,-4 5 0-16,-7 5-1 15,-20 6-6-15,-9 5 5 16,-6 0-1-16,-1 10-4 16,6 9-1-16,10 2-9 15,8 1-11-15,8 0-8 16,8 2-18-16,3-3 3 15,9 0 21-15,15 0 14 16,1-1 13-16,2 2 3 16,-2-1 0-16,-2 2 4 0,1-3-4 15,-4 0-1 1,-5-2 1-16,-3-3 1 0,-7-4 0 16,-5-2 2-16,0-1 2 15,0-3 16-15,-12 2 17 16,-8-2-11-16,-3 2-10 15,-1-2-14-15,10-1-2 16,7-3-1-16,7-1-1 16,0 0 1-16,0-5-10 15,11-13-78-15,13-4-3 16,6-5 21-16,6 0-3 16,2-6-4-16,5 1 11 15,-5 2 43-15,-3 2 23 16,-8 6 8-16,-11 6 61 15,-6 7 36-15,-8 5-9 0,-2 4 5 16,0 0-69-16,-2 13-32 16,-12 10 27-16,-4 6 7 15,0 0-16-15,7-2-13 16,5-1 5-16,6-5-5 16,0-6-3-16,6-3-1 15,12-10 0-15,9-2 5 16,6-1 2-16,1-16-6 15,2-4 6-15,-3 1-7 16,-9-4 1-16,0 4-1 0,-10 5 1 16,-6 5 5-1,-5 6 23-15,-3 2 15 0,0 2-16 16,0 0-14-16,-5 2-15 16,-5 10-5-16,0 5-1 15,5 0 3-15,4-1-2 16,1-2-13-16,0-3-6 15,9-2-11-15,5-6 7 16,2 0-1-16,-5-3 4 16,-3 0 13-16,-4 0 12 15,1-6 1-15,-4-5 5 16,-1-1-2-16,0 1 0 16,0-2 1-16,0 1-3 15,0-1 5-15,0 1-5 16,-1 0 4-16,-4 0-2 0,4-1-4 15,1 0 1-15,0-2-1 16,6-1-3-16,13-1-2 16,9 1-2-16,2-1-4 15,6 0-1-15,3 1 0 16,2-4 9-16,-2 4-3 16,-4 0 6-16,-10 4 0 15,-8 2 6-15,-9 3 10 16,-5 4 8-16,-3 2-7 15,-7 1 0-15,-18 0-15 16,-4 3-1-16,-3 8-1 16,6 0 0-16,1 3-2 0,3-2 0 15,3-1-7 1,8-1-13-16,5-2-6 0,6-2-2 16,0 0-16-16,19-5 13 15,11 0 11-15,-1 2-4 16,0 1 7-16,-8 3 4 15,-2 3 8-15,-7 3 3 16,-3 4-1-16,-7 3 3 16,-2 3 2-16,0 4-1 15,0-3 1-15,0-1 0 16,0-3 3-16,7-5-2 16,5-5-1-16,7-7 1 15,3-3 4-15,7-3 20 16,2-14 10-16,2-2-11 15,2-3 2-15,-4 0-2 0,0-1-1 16,-4 1 1-16,-3 1-11 16,-6 1 3-16,-3 2-10 15,-9 3 1-15,-5 5 3 16,-1 6 12-16,-7 4-4 16,-16 0-14-16,-2 9-4 15,1 9-2-15,8 3-2 16,8 0 3-16,8-1-1 15,0-5-2-15,18-4 1 16,14-3 3-16,11-4-1 0,8-4 1 16,2 0 0-1,-2 0-2-15,-9 0-28 0,-11-3-52 16,-8 0-22-16,-9 0-2 16,-5-1-119-16,-9 3-242 15</inkml:trace>
  <inkml:trace contextRef="#ctx0" brushRef="#br0" timeOffset="202505.3017">16343 16791 880 0,'0'0'186'0,"0"0"-174"16,0 0 73-16,0 0-45 15,0 0-35-15,0 0-7 16,0 0 2-16,130-10-18 16,-72 8-28-16,-2 2-51 15,-10-5-13-15,-11 5 1 16,-19 0-45-16,-16 0-60 15,-12 3-233-15</inkml:trace>
  <inkml:trace contextRef="#ctx0" brushRef="#br0" timeOffset="202638.9639">16346 16886 498 0,'0'0'106'0,"0"0"6"16,0 0-30-16,0 0 10 16,0 0 10-16,82 5-48 15,-22-18-35-15,1-1-15 16,2 2-4-16,-5 1-37 15,-4 5-49-15,-6-1-121 16</inkml:trace>
  <inkml:trace contextRef="#ctx0" brushRef="#br0" timeOffset="203584.2035">17513 16927 503 0,'0'0'128'0,"0"0"-25"0,0 0 41 16,0 0-59-16,0 0-2 15,0 0-31-15,-21-38-13 16,3 38 1-16,-8 9-26 15,-4 20-1-15,-3 7 9 16,1 3 3-16,10 2-17 16,15 0 6-16,7-5-7 15,9-7-3-15,25-9-2 16,7-15 2-16,3-5 2 16,-1-8-6-16,-9-21 0 15,-8-5 0-15,-12-4 0 16,-9-3 3-16,-5 4 1 15,0 3 7-15,-10-2-5 0,-11 5 7 16,1 6-13-16,0 5 2 16,-3 12-4-16,2 8-13 15,0 0-21-15,5 8-30 16,12 9-68-16,4 2-118 16,4-4-171-16</inkml:trace>
  <inkml:trace contextRef="#ctx0" brushRef="#br0" timeOffset="203848.3839">17920 17050 1016 0,'0'0'24'15,"0"0"66"-15,0 0 14 16,0 0-38-16,0 0-32 15,0 0-9-15,-1 2 5 16,1-2-8-16,0 0-7 16,0 0-2-16,0 0-3 15,0 0-5-15,0-9-5 16,-2-1-21-16,2 0-31 16,0-1-54-16,0 0-58 15,8-3-180-15</inkml:trace>
  <inkml:trace contextRef="#ctx0" brushRef="#br0" timeOffset="204368.6181">18357 16819 1009 0,'0'0'20'15,"0"0"90"-15,0 0-15 16,0 0-50-16,-81-51-40 16,67 51-5-16,-4 11-1 0,-4 4 1 15,1 6-6-15,1 0-6 16,4 0 9-16,1-3 0 16,6-1 0-16,4-1 0 15,5 0-4-15,0 1 4 16,17 3 1-16,17 0-1 15,5 3 3-15,4 2 2 16,5 0-2-16,-5 2-8 16,0 0 7-16,-7-2 1 15,-8-4-1-15,-8-2 1 16,-8-4-1-16,-8-4-1 16,-4 0 1-16,-10-3 1 15,-22 1 6-15,-11 2 4 16,-6-8 0-16,2-3-7 15,10 0 4-15,11 0 5 0,10-6 7 16,9-10 7-16,7-4-5 16,0-5-19-16,20-6-2 15,8 0-2-15,6-2-3 16,0 4-14-16,1 7 3 16,0 1-16-16,3 6-6 15,-1 3-41-15,1 0-94 16,-2 2-123-16</inkml:trace>
  <inkml:trace contextRef="#ctx0" brushRef="#br0" timeOffset="204883.527">18683 16895 922 0,'0'0'34'0,"0"0"77"0,0 0 17 15,0 0-75-15,0 0-43 16,0 0-10-16,93-58-2 16,-66 58 2-16,-6 0 0 15,-8 8 0-15,-6 8-5 16,-7 2-1-16,0 3 6 16,-2 3 0-16,-16-4 3 15,0 3 3-15,-3-3-3 16,2-1 1-16,-1-5-1 0,4-1-1 15,6-4-1 1,4-6 0-16,3 0-1 0,3-3-3 16,0 0 3-16,0 0-1 15,0 0-2-15,16 0-4 16,8-3-4-16,-1 3 11 16,0 0-8-16,-3 0 5 15,-1 3 3-15,-1 11 0 16,2 1 0-16,-6 4 1 15,-8-2 0-15,-6 2 11 16,0-3 1-16,-15-1 12 16,-10 1 3-16,-9-2 7 0,1-3-20 15,-4 2-11 1,5-3-2-16,7-3-4 0,10-2-3 16,9-3-21-16,6-2-54 15,1 0-23-15,19-17-143 16,7-8-413-16</inkml:trace>
  <inkml:trace contextRef="#ctx0" brushRef="#br0" timeOffset="205352.281">19055 16934 851 0,'0'0'47'0,"0"0"97"15,0 0-25-15,0 0-80 0,0 0-12 16,106-39-19-16,-76 39-3 16,-3 0-5-16,-8 0 2 15,-4 7-4-15,-11 6 0 16,-4 3 0-16,0 6 2 16,-19-2 0-16,-4 4 5 15,0-3 0-15,1-3-5 16,4-2 4-16,6-6-4 15,4-3 1-15,4-3 0 16,0-3-1-16,2-1-5 16,2 0 5-16,0 0 4 15,0 0 1-15,0 0-4 0,12 0-1 16,9-5-21-16,0 3 19 16,2 2-3-16,-3 0 0 15,-4 5-2-15,0 10 5 16,-1 4 2-16,-5 1 5 15,0 2 9-15,-9-4 3 16,-1-1-4-16,-4-2 4 16,-18-3 24-16,-5-3-1 15,-2 1-17-15,0-4-10 16,2-3-12-16,3-2-2 16,3-1-43-16,-1 0-88 15,-4 0-155-15,-5 0-567 16</inkml:trace>
  <inkml:trace contextRef="#ctx0" brushRef="#br0" timeOffset="205700.2284">17840 17495 1052 0,'0'0'5'0,"-100"3"17"16,83 2 3-16,19 1 42 0,56 0-42 15,39 1-4 1,43-5 20-16,35-2-12 0,19 0-12 16,8 0-7-16,1 0-2 15,-20 0-4-15,-21 0 5 16,-26 0-8-16,-38 0 0 15,-37 0 2-15,-37-9-2 16,-24 0-1-16,-32 1-6 16,-27 0-46-16,-17 7-6 15,-17 1-35-15,-8 4-65 16,-8 12-36-16,-3 4-87 16</inkml:trace>
  <inkml:trace contextRef="#ctx0" brushRef="#br0" timeOffset="205855.3172">18426 17648 288 0,'0'0'177'15,"-84"29"-19"-15,69-22-19 0,15-6-63 16,20-1 14-16,41-4 69 16,36-12-73-16,25-12-40 15,15 6-10-15,-1 2 4 16,-15 4-25-16,-19 7-15 16,-24 0-15-16,-27 4-66 15,-24-7-158-15,-26-3-181 16</inkml:trace>
  <inkml:trace contextRef="#ctx0" brushRef="#br0" timeOffset="206867.8314">9300 10418 430 0,'0'0'316'16,"0"0"-310"-16,0 0 37 15,0 0 62-15,0 0-56 16,102-63-48-16,-8 44 8 16,16-3-7-16,15 0 1 15,2-2 1-15,4 5 10 16,-7 1-6-16,-10 3-6 15,-18 2 4-15,-28 0-6 16,-30 5 0-16,-20 2 0 0,-18 4-7 16,-26 2-14-1,-30 0-43-15,-23 9-15 0,-13 11-55 16,-2 3-40-16,1 4 64 16,5 1-49-16,2 2 128 15,2-1 31-15,11 0 74 16,15-5 46-16,21-2-33 15,20-4 13-15,17-2-20 16,14-6-15-16,38-5 29 16,18-5-13-16,18 0-39 15,6-12-13-15,6-10-3 16,4 2-11-16,-8-1 13 16,-18 6-17-16,-22 7-11 15,-26 3-36-15,-18 1-73 16,-12-3-114-16,0-7-86 0</inkml:trace>
  <inkml:trace contextRef="#ctx0" brushRef="#br0" timeOffset="210066.6765">10390 9271 486 0,'0'0'45'0,"0"0"54"15,0 0-20-15,0 0 20 16,0 0-42-16,0 0-28 16,0 0-21-16,14-22-8 0,-6 37 20 15,-1 9-10-15,-1-2 15 16,0 2-13-16,7 2-9 16,2-4 9-16,6-1-7 15,2-2 2-15,2-5-1 16,3-3-3-16,2-3 8 15,4-5 3-15,6-1-7 16,2-2 11-16,6 0-9 16,-3 0-3-16,2-5 0 15,-3-5-3-15,-4 1 0 16,2-4-2-16,-2-4 0 16,2 1 1-16,1-1-1 15,-1 5 0-15,-3 2 0 16,-1 6-1-16,-6 4 0 0,-1 2-2 15,-4 14 1-15,-2 4 1 16,3 0 0-16,5 1 0 16,8-2 1-16,4-3 5 15,5-2-4-15,4-7-1 16,-1-3 1-16,2-4-2 16,3 0 4-16,-6-4-2 15,-3-4 0-15,-13-1-2 16,-13 0 0-16,-6 1 3 15,-2 2 0-15,-2-1 0 16,8 3-3-16,6 4-1 16,7 0 0-16,8 7 0 15,9 10-2-15,7 3 3 0,8-1 2 16,7-2 0 0,0-2-1-16,-5-4-1 0,1-1 0 15,-2-3 0-15,3-2 0 16,-1-5 0-16,-3 0 1 15,-4 0-2-15,-2-3 1 16,3-9-1-16,2-4-5 16,7-4 1-16,2-2 3 15,7-4 0-15,1 5-1 16,-3 2-3-16,-3 8 0 16,-10 5 1-16,-7 5 0 15,-8 1 1-15,-8 0 1 16,-5 4 1-16,-2 6 0 0,5 0 2 15,8-1 0 1,13-4 0-16,7-1 3 0,5-1-3 16,7-2-4-16,5-1 3 15,3 0-7-15,2 0-17 16,0 0 2-16,-3-3 13 16,6-7 10-16,1-7-1 15,4-4 1-15,4-8 1 16,3 0-1-16,-2-3 0 15,-6 8 1-15,-18 5-1 16,-29 9-5-16,-28 7-10 16,-23 3-24-16,-23 0-57 15,-24 1 68-15,-11 5-181 16,-3-3-180-16</inkml:trace>
  <inkml:trace contextRef="#ctx0" brushRef="#br0" timeOffset="210884.4771">13184 8310 580 0,'0'0'116'15,"0"0"-17"-15,17-82 2 0,-8 64 10 16,-2 7-50-16,-5 8-26 16,-1 3-5-16,-1 3-29 15,0 17-2-15,0 11 2 16,2 5-1-16,5 1 0 15,3-2 0-15,3-3 3 16,3-8-1-16,-2-7-2 16,3-7 1-16,1-7 4 15,6-3-2-15,1 0 3 16,0-13-3-16,0-4-2 16,-5-4 5-16,-3-1-3 15,-8 0 0-15,-3 0 10 0,-5 5-2 16,1 6-2-1,-2 6-6-15,0 5 5 16,0 0-8-16,0 16-8 0,0 6 8 16,0 4-1-16,0-2 1 15,0-1 0-15,12-6 1 16,10-6-1-16,2 0 1 16,3-8 0-16,0-3 1 15,1 0 1-15,-3 0-2 16,-5-11 1-16,-4-5-2 15,-7-1 5-15,-4-4 1 16,-4-5-5-16,-1 0 2 16,0-3 2-16,-6 0-1 0,-8 0 2 15,0-1-4 1,2-1 0-16,4-3-2 0,1 0 0 16,6 5 0-16,-1 11-22 15,-1 15 0-15,-5 3-52 16,-6 26-96-16,-4 5 36 15,-6-1-212-15</inkml:trace>
  <inkml:trace contextRef="#ctx0" brushRef="#br0" timeOffset="212200.431">17828 9269 715 0,'0'0'4'0,"0"0"81"16,0 0 3-1,0 0 9-15,0 0-90 0,0 0-1 16,0 0 0-16,-14 70-4 16,30-42 8-16,1-3-6 15,4-6 1-15,1-4-5 16,-2-10 13-16,8-5-4 16,2 0 20-16,5-15-12 15,3-7 3-15,4-4-8 16,-1-3-1-16,0-3-2 15,7-1-2-15,5 8-1 16,1 6 1-16,-5 10 2 16,-12 9-6-16,-4 2-2 15,-2 16-1-15,-1 4 2 16,3-2-1-16,-1 4 0 0,-4-7 0 16,2-2 1-1,-4-1 0-15,-2-7 3 0,0-6 5 16,5-1 1-16,-2 0 0 15,3-5-2-15,1-8 1 16,-1-3-5-16,4 0-2 16,10-2-3-16,4-1-3 15,6 5 3-15,1 3 1 16,-7 6-1-16,-5 5-2 16,-6 0-2-16,-2 5 2 15,-2 4 2-15,2-1 0 16,-1 2 0-16,1 0 0 15,1 1 0-15,0 2 1 0,-1-4-1 16,4 3 0-16,-3 0 0 16,3-4 0-16,0-1 2 15,1-4 1-15,2-1-2 16,2-2-1-16,4 0 3 16,3 0-2-16,-2-7-1 15,-1-3 0-15,-1-3 2 16,3-1-2-16,5 2-1 15,1-2 1-15,1 3-4 16,-3 4 4-16,-8 7-7 16,-4 0 0-16,-2 0-1 15,-3 8 5-15,2 3 3 16,8 0-3-16,2-2 3 16,1-1 0-16,-1-6 1 0,-1-2 0 15,5 0-1-15,3 0 1 16,5 0 0-16,3-10 0 15,1-4 0-15,-3-1 1 16,3-6-2-16,-5 1 1 16,-6 0-1-16,-19 7-1 15,-29 9-2-15,-23 4-90 16,-56 8-72-16,-28 4-168 16</inkml:trace>
  <inkml:trace contextRef="#ctx0" brushRef="#br0" timeOffset="213502.6452">19260 8036 600 0,'0'0'11'0,"0"0"27"16,-87 10 75-16,68-7-46 16,8-2-34-16,2 0-11 15,6 2 32-15,3-1-32 16,0-2-10-16,4 0 11 15,17-14 0-15,11-6-17 16,4-3 2-16,4-1 1 16,5 2 0-16,0 2 3 15,-8 6-3-15,-6 6 1 16,-8 8-9-16,-12 0-1 16,-3 20 0-16,-8 10-1 0,-2 9 1 15,-22 1 2 1,-5-2 1-16,-1-6-2 15,3-9-1-15,6-2 0 0,8-7 0 16,7-4 0-16,3-6 3 16,-1-1-2-16,4-3-1 15,0 0 3-15,0-11 6 16,19-9-7-16,6-3-3 16,6-4 1-16,4-4 0 15,1-7 1-15,1-5 0 16,-2 0-1-16,-1-3 5 15,0 8-5-15,-8 9-2 16,-4 7 2-16,-9 11 4 16,-8 8 2-16,-5 3 3 15,0 0 3-15,0 10-12 16,-13 13-6-16,-11 12 6 0,-2 5 1 16,2 5-1-16,6-4 1 15,8-4 1-15,7-7-2 16,3-7-1-16,4-6 0 15,18-7 2-15,7-6 8 16,4-4-9-16,7 0 5 16,3-1 2-16,-3-9-3 15,-3-1-1-15,-3-1-1 16,-9 2 0-16,-7 3-1 16,-6 0 1-16,-5 3 3 15,-2 0 3-15,-1-2-2 0,-1 3-3 16,-2 0 0-16,-1 2-3 15,2 0 1-15,-2-2-1 16,0 3 0-16,0 0 1 16,0 0 4-16,0 0-3 15,0 0-1-15,0 0 4 16,0 0-9-16,0 0 4 16,0 0 0-16,0 0-2 15,0 0-6-15,0 0-25 16,0 0-56-16,0 0-97 15,-10 5-96-15</inkml:trace>
  <inkml:trace contextRef="#ctx0" brushRef="#br0" timeOffset="214350.4458">22897 9244 840 0,'0'0'35'0,"0"0"56"16,0 0-40-16,0 0-48 0,0 0 19 15,0 0-8-15,-23 75-8 16,29-58 5-16,7-3 5 15,-2-8-8-15,-2-2 2 16,4-4 8-16,1 0 10 16,8-9 3-16,3-6-16 15,6-4-7-15,7 2-2 16,2-1-5-16,2 4-1 16,-10 4 1-16,-6 6-1 15,-7 4-2-15,1 0 0 16,0 0 2-16,3 10-1 15,2-1 2-15,2-1-1 16,4-1 3-16,4-5 0 0,1-2 0 16,4 0 6-1,0 0-7-15,-2-2 3 0,-9-4-5 16,-9 0-6-16,-13 3-61 16,-7-4-99-16,-6-5-303 15</inkml:trace>
  <inkml:trace contextRef="#ctx0" brushRef="#br0" timeOffset="215634.4633">22657 8101 609 0,'0'0'62'16,"0"0"73"-16,-4-90-22 0,4 75 20 16,0 8-57-16,0 7-28 15,-2 5-48-15,-1 23 2 16,2 11-2-16,1 4 6 15,0 4-4-15,0-11-1 16,2-5 0-16,12-6 1 16,-1-8-2-16,0-5 2 15,0-5-1-15,2-7 3 16,2 0 13-16,3-10-5 16,4-10 0-16,0-5-9 15,-3-2 7-15,0-5-4 16,-3 0 11-16,-5 3 8 15,-4 6-5-15,-3 7 0 0,-2 12-4 16,-4 4-8 0,0 0-8-16,0 21-19 0,0 8 19 15,0 0 2-15,11-1-2 16,7-5 0-16,4-6-4 16,7-6 0-16,2-4 1 15,0-7 3-15,-2 0 2 16,-4-13 0-16,-4-7 1 15,-8-8 3-15,-2-1-1 16,-8-5 0-16,-3-1-3 16,0-4 0-16,-11 0-1 15,-2-3 1-15,-1 3-1 16,6 8-2-16,3 4-1 16,3 10-8-16,1 11-21 0,1 3-19 15,0 3-26-15,0 5-139 16,9 13 45-16,7 3-61 15,4 0-263-15</inkml:trace>
  <inkml:trace contextRef="#ctx0" brushRef="#br0" timeOffset="215934.0626">23484 7989 658 0,'0'0'207'0,"0"0"-150"0,0 0 23 15,0 0-56 1,0 0 3-16,-83 72-9 0,66-38-15 16,12 0-1-16,5-3-2 15,5-5 0-15,21-8-1 16,6-7-9-16,2-8 7 16,1-3 3-16,-6 0 2 15,-6-14 1-15,-11-4 2 16,-9-5-1-16,-3-1 6 15,-6-1-9-15,-20 1 0 16,-2-3-1-16,-3 4-3 16,3 3-23-16,-1 11-25 15,2 9-77-15,8 0-116 16</inkml:trace>
  <inkml:trace contextRef="#ctx0" brushRef="#br0" timeOffset="220371.7573">15970 14790 401 0,'0'0'51'0,"0"0"10"16,0 0 39-16,0 0-10 16,0 0-14-16,0 0-33 15,0 0 8-15,-40-27 36 16,37 27-21-16,-1 0-18 15,-10 0 1-15,-5 0-33 16,-6 1 1-16,-1 8 3 16,8-2 3-16,5-1-9 15,9-5-5-15,4 0-9 16,3 1 0-16,25-2 7 16,18 0 27-16,12 0-15 15,8-10-16-15,-5 1-1 0,-8 2 1 16,-7 0-1-1,-8 0-1-15,-2 0-1 0,-2 1 0 16,-3-1 1 0,-1 2-1-16,-7 0 0 0,-1 3-3 15,-2 1-4-15,-8-1-4 16,-5 2-3-16,-5 0-23 16,-2 0-39-16,0 0-54 15,-11 3-11-15,-8 4-40 16,1-3-321-16</inkml:trace>
  <inkml:trace contextRef="#ctx0" brushRef="#br0" timeOffset="220783.803">16143 14616 595 0,'0'0'64'16,"0"0"39"-16,0 0 37 15,-17-77-20-15,17 64-24 16,-2 1-21-16,1 5 10 16,-1 3-6-16,2 3-16 15,0 1-33-15,0 0-21 16,0 0-9-16,0 4 0 0,0 10 0 15,0 7 12-15,0 5 2 16,0 2 0-16,9 3 1 16,2 5-5-16,5 1-5 15,-4 5 3-15,1 3-6 16,-5-4-1-16,-2-5 0 16,-5-7 2-16,-1-5-1 15,0-4-2-15,0-6-1 16,0-3-4-16,-1-5-8 15,1 0-20-15,0-2-43 16,0-2-84-16,-6-2-180 16</inkml:trace>
  <inkml:trace contextRef="#ctx0" brushRef="#br0" timeOffset="222102.463">14828 14754 651 0,'0'0'33'16,"0"0"77"-16,0 0 29 15,0 0-18-15,0 0-28 16,0 0-46-16,-9-39-47 15,-2 64-18-15,1 15 18 16,-2 6 2-16,3 3-2 16,9-5 0-16,0-5 0 15,20-10 2-15,5-7 0 0,2-9 0 16,0-8-1-16,-2-5 1 16,-1-2 11-16,-3-19-8 15,-6-4 5-15,-3-2 0 16,-11-2-3-16,-1 0-1 15,-11-2-2-15,-21 4-4 16,-13 2-5-16,-5 7 5 16,2 5-2-16,9 6-3 15,18 5 2-15,21 2-57 16,0 0-235-16,33 0-339 16</inkml:trace>
  <inkml:trace contextRef="#ctx0" brushRef="#br0" timeOffset="222404.4343">15338 14841 1040 0,'0'0'4'15,"0"0"11"-15,0 0 27 16,0 0 21-16,0 0-28 16,-61 75-20-16,59-65-4 0,1-3 2 15,1-7 6-15,0 0 41 16,0 0 24-16,0 0-19 16,0 0-20-16,-2-4-27 15,1-6-15-15,-2 0-3 16,0 2-14-16,3 1-8 15,0-3-38-15,0 1-55 16,2-4-124-16,14-3-227 16</inkml:trace>
  <inkml:trace contextRef="#ctx0" brushRef="#br0" timeOffset="222968.0252">15431 14763 939 0,'0'0'9'0,"0"0"34"15,0 0 28-15,0 0-34 16,0 0-22-16,0 0 8 16,-8 1-11-16,20-1 28 15,2 0 3-15,2-13-18 16,-1-1 6-16,1-5-1 15,-4 0-11-15,3 4 7 16,-7 2-11-16,-2 4 3 16,-5 6 6-16,-1 2-11 15,0 1-13-15,0 0-4 0,0 12-8 16,0 11 12 0,0 10 1-16,0 7-1 0,-4-1 1 15,1 0 0-15,1 0 0 16,2-9-1-16,0-1 0 15,0-2-1-15,0-3 1 16,6-3 0-16,0-3-1 16,0-3 1-16,-5-4-1 15,-1-4 0-15,0-3-6 16,0-2-1-16,0 3-5 16,-14-1 13-16,-3 0 3 15,1 0 2-15,4-1-3 16,3 1-1-16,8-4 2 0,1 0-3 15,0 0 0 1,0 0 0-16,0 0 0 0,0 0-4 16,12 0-5-16,23 0-13 15,16 0 15-15,3-5-31 16,-2-1-72-16,-9 1-61 16,-10-3-84-16,-11 0-406 15</inkml:trace>
  <inkml:trace contextRef="#ctx0" brushRef="#br0" timeOffset="224783.8691">13057 14788 723 0,'0'0'40'0,"0"0"30"16,0 0 60-16,0 0-18 15,0 0-70-15,0 0-32 16,-77-15-10-16,77 22-2 16,11 3 2-16,26-3 2 15,9-7 8-15,12 0-1 0,2 0-6 16,-4-14-1-16,-9 4-1 15,-10 1 2 1,-10 3 0-16,-12 2 4 0,-5 1-4 16,-4 3 15-16,-5 0-5 15,-1 0-7-15,0 0-4 16,0 9-2-16,0 11 0 16,-4 8 4-16,-6 3 1 15,-4 2-5-15,-2-3 4 16,-5 1-2-16,0 2 0 15,-7-2 3-15,-4 0-1 16,-2-1 2-16,-3-1 5 16,0-1-6-16,1-5-1 15,6-6 0-15,6-4-2 16,12-9 0-16,8-4-2 0,4 0 5 16,0 0-3-16,0 0 10 15,0-2 11-15,7-7-1 16,6-1-22-16,5 2-6 15,5 3-1-15,7 1 5 16,8 3 0-16,10-3 2 16,2 1 0-16,4 1 3 15,0 1-4-15,-3 1 2 16,-6 0-2-16,-8 0 1 16,-7 2-9-16,-6 8 4 15,-1-1 3-15,-6-2 2 16,-2-1-7-16,-6-2-34 15,0-2-15-15,3 0-27 0,3-2-92 16,1 0-115 0</inkml:trace>
  <inkml:trace contextRef="#ctx0" brushRef="#br0" timeOffset="225023.3071">13821 14926 1066 0,'0'0'19'0,"0"0"68"15,0 0 42-15,0 0-110 16,0 0-19-16,0 0-9 16,38-13 4-16,-4 8 5 15,-4 1-25-15,-3 0-21 16,-5 1-13-16,-7 3-50 15,-9 0-36-15,-6 0-92 16,-2 8-56-16</inkml:trace>
  <inkml:trace contextRef="#ctx0" brushRef="#br0" timeOffset="225169.7531">13760 15049 470 0,'0'0'140'0,"0"0"0"16,0 0 22-16,0 0-40 15,0 0-60-15,91-15-49 16,-37 6-13-16,-4 2 0 0,-3 3-74 16,-14 2-96-16,-13 1-196 15</inkml:trace>
  <inkml:trace contextRef="#ctx0" brushRef="#br0" timeOffset="247833.9484">609 16025 768 0,'0'0'0'15,"0"0"27"-15,0 0 59 16,0 0-28-16,0 0-44 16,0 0-8-16,0 0-3 15,0 0 3-15,18 0 41 16,4-16 0-16,6-5-6 15,8-12-18-15,6-6 1 16,3-7-5-16,-3-4-18 0,0-1 23 16,-4-2-15-1,-1 0 12-15,-5-1-8 0,-10 2-7 16,-1 6-4-16,-15 10 1 16,-6 6 0-16,0 12 7 15,-9 8 20-15,-9 6-20 16,-6 4-10-16,-1 2-1 15,1 21 0-15,3 12-3 16,3 12 4-16,6 12 0 16,6 8-1-16,-1 3 2 15,7 1-2-15,-3-1 5 16,3-7-1-16,0-8-3 16,-3-10 0-16,3-12 3 15,-3-8 4-15,3-13-6 16,0-6 0-16,0-6 3 0,0 0 7 15,0 0 24-15,0-14 51 16,17-12-32-16,8-15-54 16,6-8 0-16,8-4 1 15,-2 3 0-15,-3 10-1 16,-10 14-1-16,-10 12-3 16,-7 11 2-16,-7 3 1 15,3 6-8-15,-3 24-9 16,0 11 18-16,0 8 0 15,0 1 0-15,-3-1-3 16,3-8 3-16,0-3 0 16,0-11 0-16,9-10 0 0,5-8-1 15,2-8-1-15,2-1 2 16,7-4 0-16,2-15 8 16,1-5-2-16,-5-2 1 15,-4 1-6-15,-4 1 2 16,-4 3-3-16,-1 4 0 15,-7 5-5-15,-3 2 0 16,0 6-10-16,0 4-9 16,0 0-38-16,0 0-90 15,-3 11-95-15,-15 9 62 16,-1 0-271-16</inkml:trace>
  <inkml:trace contextRef="#ctx0" brushRef="#br0" timeOffset="248766.984">1204 15674 435 0,'0'0'185'15,"0"0"-183"-15,-116 106 40 16,66-58 39-16,4-2-9 15,8-9-25-15,6-8-11 0,10-10 9 16,1-9-3 0,12-4-8-16,3-6-9 0,1 0 3 15,4-6 35-15,-1-14-38 16,2-9-17-16,0-5-1 16,8-4 2-16,14 1-5 15,1 8-8-15,1 9 1 16,-4 13-15-16,-6 7 16 15,-2 18-13-15,-9 17 13 16,-3 12 2-16,0 2 0 16,-18-2 1-16,-3-5-1 15,-3-8 3-15,3-8-1 16,2-9 0-16,10-5-2 16,3-7 1-16,4-2 1 15,2-3 2-15,0 0 5 16,8-12 9-16,16-10-16 0,15-12-2 15,8-10 0-15,7-3-3 16,-4 3-4-16,-3 12-3 16,-16 18 1-16,-18 14 1 15,-13 25-17-15,-23 25 25 16,-28 10 2-16,-19 4 7 16,0-9-1-16,12-5-5 15,22-13 2-15,28-6-5 16,13-7-1-16,47-12-4 15,26-9-22-15,19-3-123 16,10-17-159-16</inkml:trace>
  <inkml:trace contextRef="#ctx0" brushRef="#br0" timeOffset="250217.4798">8149 10236 802 0,'0'0'9'0,"0"0"80"15,0 0 56-15,0 0-43 16,0 0-73-16,0 0-19 16,0 0-5-16,53-38-1 15,18 30 4-15,6 1-5 16,-2 0-2-16,-5-3-1 15,-6 1 2-15,-7 1-2 16,-14 3 2-16,-17 1 1 16,-13 3-2-16,-10-1 1 15,-3 2 0-15,0 0-2 16,-24 0-14-16,-10 0-63 16,-8 9 14-16,-6 4-10 15,-1 1-9-15,-2 1 19 0,-7 0 17 16,0 1 18-1,3-2 20-15,8 1 6 0,10-5 2 16,10 0 9-16,11-7 3 16,8-3 15-16,7 0 9 15,1 0 16-15,0 0-3 16,3 0 1-16,27-8 14 16,10-4-38-16,18 0-19 15,5-5 1-15,-1 2-6 16,-2 1 8-16,-8 3-7 15,-13 5-1-15,-18 1 4 16,-11 5-6-16,-10 0 2 0,0 0-2 16,-12 0-9-16,-22 10 9 15,-17-1 0-15,-5 2 0 16,1-2 0-16,5-4 1 16,9 1-1-16,12-5 0 15,16 1 0-15,10-2 0 16,3 0 1-16,12 0 3 15,22 0-1-15,12-2 0 16,5-5-1-16,1 2 0 16,-3-2-2-16,-5 5-3 15,-8-1-10-15,-6 0-50 16,-8 3-75-16,-9-2-51 16,-12 2-215-16</inkml:trace>
  <inkml:trace contextRef="#ctx0" brushRef="#br0" timeOffset="251067.2537">8842 9626 180 0,'0'0'81'16,"0"0"54"-16,0 0-49 15,0 0-12-15,0 0 13 16,-34-82-18-16,1 64-17 15,-13 4-7-15,-11 3-3 16,-8 2 1-16,-10 3 0 0,-4 2 0 16,-1 4 1-16,3 4-20 15,0 16 2-15,8 6-2 16,7 6-10-16,8 8 1 16,12 4-8-16,9 4-2 15,9 1-5-15,7 3 1 16,9 3 2-16,7 1 1 15,1 0-4-15,2-4 0 16,22-3 0-16,9-2 3 16,16-7 0-16,14-2 1 15,16-12-4-15,12-11 3 16,12-13 2-16,3-2-1 16,4-12-4-16,-8-14 3 15,-13-7-1-15,-17-7 0 16,-14-10-2-16,-13-6 9 0,-20-9-8 15,-16-8 2-15,-10-5 1 16,-42-6-1-16,-22 2-2 16,-15 2-1-16,-13 17-16 15,-10 25-44-15,-9 24-102 16,-10 14-139-16</inkml:trace>
  <inkml:trace contextRef="#ctx0" brushRef="#br0" timeOffset="255123.2406">2269 15732 848 0,'0'0'18'0,"0"0"96"0,0 0-44 16,0 0-15-1,0 0-55-15,0 0-5 0,0 0 5 16,43 22 4-16,-32-1-4 15,-5 1 2-15,-3 2 1 16,-2-1 2-16,-1-2-2 16,0-3-1-16,0-2 5 15,-15-2-4-15,-12-2 15 16,-7-1 10-16,-5-5-11 16,2-3-7-16,4-3-1 15,2 0-4-15,11-4 5 16,1-12-6-16,7-3 9 15,2-6 3-15,7 1-8 0,3 0-5 16,0-2-2 0,1 5-1-16,14 0 0 0,6 0-1 15,9 1 1-15,9-2-1 16,10 1 1-16,12 3-1 16,2 1 1-16,-2 4 1 15,5 3 0-15,-5 2 1 16,-3 2-2-16,-9 2 0 15,-9 0 0-15,-14 2 0 16,-10 1 0-16,-12 1 0 16,-2 0 8-16,-2 0 6 15,0 0 12-15,0 0-4 16,0 0-15-16,0 0-7 16,0 0-2-16,0 0-3 0,0 0-18 15,-8 1-43-15,-3 12-11 16,-4-2-184-16,10-8-212 15</inkml:trace>
  <inkml:trace contextRef="#ctx0" brushRef="#br0" timeOffset="255450.7277">3283 15285 1020 0,'0'0'22'15,"0"0"19"-15,0 0 12 0,0 0 5 16,0 0-16-16,0 0-42 16,-112 6 0-16,72 50 1 15,-3 9 1-15,4 4 2 16,12 3-1-16,2-2 2 15,10-2-3-15,8-1-1 16,7-2 2-16,0-8-2 16,19-9-1-16,17-13-6 15,13-10-29-15,12-15-81 16,2-10-119-16,-4-6-217 0</inkml:trace>
  <inkml:trace contextRef="#ctx0" brushRef="#br0" timeOffset="256084.1388">3271 15588 842 0,'0'0'14'0,"0"0"77"15,0 0 24-15,0 0-59 16,0 0-14-16,0 0-13 16,-43-43-22-16,43 34-1 0,0 1 1 15,0-2-4-15,0 3 12 16,0 0-5-16,12 1-10 16,11 0 0-16,12 4-5 15,10-1 5-15,3 3 0 16,2-3 1-16,-3 3 0 15,-9-1-2-15,-12-1-1 16,-11 1 1-16,-9 1 1 16,-6 0 4-16,0 0 10 15,0 0 5-15,0 0-3 16,0 0-16-16,-9 7-9 16,-15 14 4-16,-9 4 5 0,-1-1 0 15,-5 2 0 1,5-2-3-16,1-2 3 0,7-2 3 15,4-1-2-15,6-6-1 16,6-1-1-16,3-3 1 16,4-3 0-16,3-2-2 15,0-4-2-15,0 0-4 16,0 0 3-16,18 3 5 16,12-3 4-16,6 0 3 15,7 0-5-15,-6 0 1 16,-2-3-3-16,-7-1 0 15,2 1 0-15,-6 0 1 16,1 1-1-16,-7-3 0 0,1 1-1 16,-5 1-1-1,-4 2-8-15,-1 0-24 0,-4 1-33 16,-5 0-76-16,0 0-28 16,0 0-91-16</inkml:trace>
  <inkml:trace contextRef="#ctx0" brushRef="#br0" timeOffset="256375.3395">3634 15283 974 0,'0'0'7'15,"0"0"79"-15,0 0 14 16,0 0-89-16,81 33-3 16,-28 14 0-16,-8 9-6 15,-13 5-2-15,-14 1 1 16,-16-3 0-16,-2 0 4 16,-22 0-1-16,-22 2-1 15,-17 2 2-15,-22 0-5 16,-2-3-52-16,1-11-214 15,17-13-631-15</inkml:trace>
  <inkml:trace contextRef="#ctx0" brushRef="#br0" timeOffset="256776.4971">4414 15609 1031 0,'0'0'13'16,"0"0"63"-16,0 0 6 16,0 0-31-16,0 0-46 15,0 0-5-15,103-52-6 16,-54 52-14-16,-7 0-35 15,-4 0-54-15,-13 0-49 16,-12 5-55-16,-13 3-101 0</inkml:trace>
  <inkml:trace contextRef="#ctx0" brushRef="#br0" timeOffset="256934.0211">4457 15671 365 0,'0'0'89'0,"0"0"1"16,0 0 2-16,0 0 28 15,0 0 10-15,0 0-33 16,111 9-62-16,-61-9-23 16,-2 0-12-16,-5 0-20 15,-7 0-71-15,-18 0-180 16</inkml:trace>
  <inkml:trace contextRef="#ctx0" brushRef="#br0" timeOffset="260073.8098">5959 14979 732 0,'0'0'43'0,"0"0"118"15,0 0-4-15,0-75-40 16,0 65-1-16,0 6-41 15,0 2-20-15,0 2-22 16,0 0-30-16,0 3-3 16,0 18-4-16,0 10 4 15,0 12 7-15,0 3-3 16,-3 6 2-16,-4 1-1 0,1-6 0 16,0-1-1-16,0-7-3 15,1-8 4-15,2-6-4 16,2-9-1-16,1-7 2 15,0-5-1-15,0-4 0 16,0 0 3-16,0 0 1 16,0 0 3-16,0-7-5 15,4-4-3-15,10 0-110 16,-1 1-105-16,-4 0-320 16</inkml:trace>
  <inkml:trace contextRef="#ctx0" brushRef="#br0" timeOffset="260518.0062">5158 15577 827 0,'0'0'4'16,"0"0"-1"-16,0 0 110 16,0 0-1-16,0 0-32 15,0 0-55-15,-19 0 4 16,19 0-16-16,15 0-4 16,28 0 16-16,24 0 52 0,33 0-42 15,30 0-18-15,32-1 13 16,23-4-9-16,12 1-4 15,0 2-5-15,-12-1-4 16,-18 0-6-16,-16 3-2 16,-20-3 2-16,-28-1-3 15,-29 0 2-15,-32 1 3 16,-23 1-3-16,-18 2-1 16,-1 0 0-16,-1 0-4 15,-25 0-26-15,-10 2 8 16,-7 12-32-16,1 3-67 15,-1 1-77-15,-4-1-211 0</inkml:trace>
  <inkml:trace contextRef="#ctx0" brushRef="#br0" timeOffset="261085.5894">5311 16085 793 0,'0'0'178'16,"0"0"-81"-16,0 0 62 15,0 0-25-15,0 0-35 16,0 0-62-16,-2-54-34 16,2 60-3-16,0 15-6 0,0 11 6 15,2 9 9-15,6 2-2 16,-6 5-1-16,2 1-2 16,-1-1 8-16,0-1-8 15,0-4-3-15,-1 0 2 16,2-6 0-16,-1-6-2 15,1-7-1-15,0-7 1 16,-4-8 2-16,4-6-3 16,-1-3-5-16,-3 0 5 15,5 0-35-15,3 0-33 16,10-3-127-16,5-15-298 16</inkml:trace>
  <inkml:trace contextRef="#ctx0" brushRef="#br0" timeOffset="261373.7195">5564 16409 918 0,'0'0'172'16,"0"0"-87"-16,0 0 84 16,0 0-58-16,0 0-59 15,0 0-43-15,-45-27-9 16,72 27-8-16,16 0 8 15,10 0 3-15,3-4 4 0,-4 3-6 16,-5-1 1-16,-6 0-2 16,-8 1 2-1,-12-1 0-15,-11 1 3 0,-7 1-5 16,-3-2 0-16,0 2-1 16,0 0-10-16,0 0-24 15,0 0-73-15,2 0-95 16,-2-1-185-16,0-7-283 15</inkml:trace>
  <inkml:trace contextRef="#ctx0" brushRef="#br0" timeOffset="261671.214">5743 16170 945 0,'0'0'116'0,"0"0"63"0,0 0-43 16,0 0-49-16,0 0-40 15,0 0-29-15,-63-44-18 16,63 54-12-16,6 9 12 16,5 8 3-16,3 2 3 15,-3 1 0-15,-1 2 1 16,-1-2-5-16,-3 0 5 16,-3 0-3-16,-1-2-3 15,-1-3 1-15,-1-2 0 16,0-1-2-16,0-3 0 15,0 1 0-15,2-3-8 16,4-2-31-16,4-2-36 16,10-4-80-16,5-2-45 0,11-7-137 15</inkml:trace>
  <inkml:trace contextRef="#ctx0" brushRef="#br0" timeOffset="262150.925">6153 16439 806 0,'0'0'27'0,"0"0"-9"16,0 0 51-16,0 0-28 15,0 0-17-15,0 0 12 16,-18 13-23-16,21-13 23 15,15 0 42-15,6-3-18 16,1-10-27-16,0-7-16 16,-2-2-8-16,-1-5-4 15,-2-1-3-15,-8-3 9 16,-2 3-11-16,-7 2 4 16,-3 12 2-16,0 4 3 15,0 7 9-15,-18 3-9 16,-9 3-9-16,-1 14-5 15,-2 6 5-15,8 4-6 0,2 0 6 16,7-1 2-16,7-1 1 16,6 0-1-16,0-6 2 15,3-2 4-15,18-3-4 16,4-2 6-16,10-4-3 16,5-2-5-16,5-6 7 15,4 0-9-15,-6 0-3 16,-6 0-9-16,-5-4-53 15,-4-9-30-15,-6-5-158 16,-5-9-273-16</inkml:trace>
  <inkml:trace contextRef="#ctx0" brushRef="#br0" timeOffset="262452.1517">6355 16003 975 0,'0'0'46'16,"0"0"158"-16,0 0-91 16,0 0-72-16,0 0-41 15,0 0 7-15,73-17 4 16,-26 12-9-16,-6 2-1 0,-9-2 0 15,-9 4 1 1,-11-2 0-16,-4 3 0 16,-5 0-1-16,-3-3-2 0,0 3-3 15,0 0-35 1,0 0-75-16,0 0-159 0,2 0-155 16</inkml:trace>
  <inkml:trace contextRef="#ctx0" brushRef="#br0" timeOffset="263635.2309">6886 15804 423 0,'0'0'89'0,"0"0"8"16,0 0 40-16,0 0-72 16,0 0-43-16,0 0-3 15,0 0 4-15,-20 0 12 16,11 0 17-16,6 0 6 15,3 0-19-15,0 0-15 0,0 0-8 16,0 0 4 0,0 0-2-16,0 0 5 0,0-5 7 15,10-4-30-15,3-1-1 16,6 2-6-16,-4 2 7 16,-5 2 3-16,-4 0 2 15,0 4-3-15,-4-2 6 16,-1 2-1-16,-1 0-5 15,1 0-2-15,-1 0 0 16,0 0-7-16,0 0 1 16,0 0 5-16,0 0 1 15,0 0 0-15,0 0-2 16,0 0 2-16,0 0 0 16,0 0 2-16,0 0-2 15,0 0 2-15,0 0 1 0,0 0 3 16,0 0 2-16,0 0-7 15,0 0 4-15,0 0-5 16,0 0-1-16,0 0-8 16,0 0-3-16,0 0 1 15,-7 0 11-15,-6 0 1 16,2 0-1-16,-1 0 0 16,-5 2 2-16,3 1-5 15,-2 1 3-15,5-3 0 16,5 2 1-16,5-2-1 15,1 1 2-15,0-2-5 16,0 0 6-16,0 0-3 0,0 0 5 16,0 0-1-16,4 3-3 15,17-3 4-15,9 2 22 16,7 1-13-16,5-3-12 16,-2 2 1-16,2-2-3 15,-5 0 2-15,-7 0 2 16,-5 0-4-16,-11 1 1 15,-8-1 0-15,-3 0-1 16,-3 0 4-16,0 0 5 16,0 0-1-16,0 0-8 15,0 1-5-15,0 5-1 16,-3 4 1-16,-6 3 5 16,-6 2 0-16,3 1 4 0,-3-1-4 15,-3 1 0 1,-4 0 0-16,-5 1 1 0,-3 2-1 15,1-1 0-15,0 0 1 16,5-2 0-16,4-3 0 16,7-3-1-16,6-5-1 15,4-3 1-15,3-2 0 16,0 0 0-16,0 0 2 16,0 0-1-16,0 0-1 15,0 0 0-15,0 0 0 16,0 0 4-16,0 0-4 15,0 0 2-15,19 0 1 16,17 0 11-16,13 0 9 0,8 0-12 16,5-2-10-16,0-2-1 15,2 1 3-15,-9-4-2 16,-10 3-1-16,-15 1 0 16,-14 3-7-16,-10-3-19 15,-6 3-3-15,0 0-4 16,-24 0-45-16,-19 10-100 15,-18 4-227-15</inkml:trace>
  <inkml:trace contextRef="#ctx0" brushRef="#br0" timeOffset="265609.8578">7479 15243 775 0,'0'0'12'0,"0"0"53"16,0 0 42-16,0 0-73 15,0 0-26-15,0 0-8 0,76-42-5 16,-39 34 3 0,1 2-9-16,2 1-79 0,-4 2-14 15,-6 3-92 1,-13 0-12-16</inkml:trace>
  <inkml:trace contextRef="#ctx0" brushRef="#br0" timeOffset="265785.1736">7559 15243 298 0,'0'0'89'15,"0"0"20"-15,0 0-3 16,0 0-30-16,0 0-21 16,0 0 6-16,-13 20 43 15,54-20-45-15,12-5-43 16,7 1-16-16,4 1-32 15,2 0-121-15,-1-2-195 0</inkml:trace>
  <inkml:trace contextRef="#ctx0" brushRef="#br0" timeOffset="266122.7506">8848 14659 1070 0,'0'0'19'15,"0"0"22"-15,0 0 101 16,0 0-49-16,0 0-89 0,0 0 5 16,0 0-9-16,-4 101 17 15,13-59-11-15,1-3 6 16,2-3 0-16,-3-5-2 15,0-3-1-15,-2-6-3 16,-2-7 1-16,-2-2 1 16,-2-5-7-16,1-2-1 15,-2-2 7-15,3 0-7 16,-3-4-4-16,0 0 4 16,0 0 0-16,0 1-5 15,0 4-33-15,0 1-27 16,-3 3-120-16,-3-4-170 0</inkml:trace>
  <inkml:trace contextRef="#ctx0" brushRef="#br0" timeOffset="266485.7671">8399 15159 847 0,'0'0'15'16,"-79"0"110"-16,57 0-17 16,10 0-58-16,8 0-40 15,4 2-9-15,0 2 0 16,34-1 9-16,23-1 19 16,32-2 6-16,27 0-19 0,17 0-9 15,11 0-2-15,0 0 9 16,-8 0 2-16,-15 0-12 15,-17 0 2-15,-25 0-3 16,-24 2-1-16,-25-1 1 16,-17-1-1-16,-10 0 3 15,-3 0 0-15,0 0 9 16,0 0-14-16,-3 0 0 16,-19 3-34-16,-9 3-111 15,-2 4-77-15,-1-2-222 16</inkml:trace>
  <inkml:trace contextRef="#ctx0" brushRef="#br0" timeOffset="267071.3584">8559 15875 948 0,'0'0'1'0,"0"0"71"15,0 0 87-15,0 0-52 16,0 0-9-16,0 0-67 0,-4-47-25 16,4 50-6-16,0 16-3 15,0 11 3-15,0 7 12 16,1 5-3-16,1 1 1 16,-2 0 0-16,0 3-2 15,1-6-5-15,-1-3 0 16,3-3-2-16,-2-10 0 15,2-4-1-15,-1-9 2 16,1-5-1-16,-2-3-1 16,1-3-1-16,-2 0-26 15,7 0-80-15,8 0-102 16,8-5-170-16</inkml:trace>
  <inkml:trace contextRef="#ctx0" brushRef="#br0" timeOffset="267336.7276">8763 16148 1090 0,'0'0'17'0,"0"0"91"16,0 0 46-16,0 0-60 16,0 0-52-16,0 0-42 15,32-47 0-15,28 45 0 16,7 2 0-16,-4 0 0 15,-6 0-7-15,-9 0 1 16,-12 0 1-16,-14 0-5 0,-11 0-8 16,-10 0-3-16,-1 0 5 15,0 0-30-15,0 0-38 16,-9 0-56-16,-12 0-130 16,-4-4-247-16</inkml:trace>
  <inkml:trace contextRef="#ctx0" brushRef="#br0" timeOffset="267584.5387">8965 15942 723 0,'0'0'272'0,"0"0"-160"16,0 0 99-16,0 0-98 0,0 0-75 16,0 0-38-16,-24-15-11 15,24 40 11-15,9 9 5 16,1-1 1-16,-2-1-3 15,-4 1 0-15,1-1-3 16,-1-3 0-16,-4-2 2 16,0-3-2-16,0 0-2 15,0-4-12-15,0-1-44 16,0-4-100-16,12-6-72 16,16-9-227-16</inkml:trace>
  <inkml:trace contextRef="#ctx0" brushRef="#br0" timeOffset="267969.5896">9308 16211 974 0,'0'0'33'15,"0"0"18"-15,0 0 86 16,0 0-94-16,0 0-31 15,86-46-11-15,-53 29 3 16,-3 0 0-16,-3-3-3 16,-7-4 4-16,-7 1 3 15,-6-3-1-15,-4 0-5 0,-3 4 2 16,0 4-1 0,0 7-3-16,-9 8-3 0,-15 3 1 15,-9 1-7-15,-4 21 5 16,-2 7 3-16,2 4-1 15,10 3 2-15,8 0 5 16,10-3-5-16,9-2 1 16,0-6 6-16,22-3-6 15,13-5-1-15,12-6 7 16,8-5-7-16,3-5-4 16,-4-1-47-16,-12 0-49 15,-11-7-236-15</inkml:trace>
  <inkml:trace contextRef="#ctx0" brushRef="#br0" timeOffset="268535.9626">9360 15553 426 0,'0'0'243'0,"0"0"-96"15,0 0 44 1,0 0-82-16,0 0-56 0,0 0-16 16,-3-8-7-16,33 8-13 15,9-2 20-15,6 1-16 16,-4-2-12-16,-5 0-3 16,-2 0 0-16,-8-1 4 15,-1 1-9-15,-10 0-1 16,-6 2 4-16,-5 1-9 15,-4-2-6-15,0 2-40 16,0 0-29-16,0 0-113 16,3 0-68-16</inkml:trace>
  <inkml:trace contextRef="#ctx0" brushRef="#br0" timeOffset="268916.9119">9985 15407 797 0,'0'0'211'0,"0"0"-138"15,0 0 55-15,0 0-101 16,0 0-26-16,-79 41 1 16,66-8-2-16,11 1 0 15,2-1 0-15,3-7-1 16,16-6 1-16,-1-10-6 15,0-6 5-15,4-4 1 0,1-3 7 16,-1-12 2-16,1-8-4 16,0-1 6-16,-5 1-5 15,-6-2-3-15,-6 3 4 16,-6 0-5-16,0 1 2 16,-9 2-4-16,-16 3-3 15,-9 7-2-15,-1 3-14 16,5 6-23-16,11 0-27 15,12 6-62-15,7 5-156 16,3-3-283-16</inkml:trace>
  <inkml:trace contextRef="#ctx0" brushRef="#br0" timeOffset="269060.0007">10258 15458 984 0,'0'0'17'15,"0"0"148"-15,0 0-56 16,0 0-44-16,0 0-56 16,0 0-9-16,-12-21-64 15,24 21-150-15,15 0-128 16</inkml:trace>
  <inkml:trace contextRef="#ctx0" brushRef="#br0" timeOffset="269456.3882">10480 15312 835 0,'0'0'19'0,"0"0"120"0,-86-18-48 15,60 18-43-15,4 0-30 16,10 11-14-16,4 4-4 16,7 5 0-16,1 2 0 15,0 3 0-15,13 0 2 16,7-1-2-16,-1 1-2 15,2-2-4-15,1 4 0 16,-5-4-1-16,2-1 7 16,-7-5 0-16,-2-2-1 15,-5-5 0-15,-5-1-1 16,0-5 1-16,0 0 0 16,-18-3 1-16,-10-1 10 15,-5 0 1-15,2 0-5 16,6 0-2-16,8 0 7 0,12-4 22 15,5-7 60-15,0-7-33 16,18-6-60-16,12-2-5 16,5 0-4-16,3 0 4 15,-2 3-31-15,1 1-14 16,-8 6-42-16,-4 3-129 16,-8 0-223-16</inkml:trace>
  <inkml:trace contextRef="#ctx0" brushRef="#br0" timeOffset="269951.8965">10677 15349 908 0,'0'0'40'0,"0"0"140"15,0 0-94-15,0 0-20 16,0 0-51-16,0 0-14 15,101-37-1-15,-75 37 0 16,-7 4-12-16,-8 7-2 16,-10 3 1-16,-1 3 3 15,-7 2 8-15,-14-1 0 16,-3 0 2-16,-2-2 0 0,4-1 2 16,-1-4-1-16,7 1-1 15,2-2-4-15,0-3 4 16,8-1 0-16,1-4 3 15,1 0-3-15,4-2-1 16,0 0-1-16,0 1 1 16,0-1-6-16,19 3-44 15,7 0 51-15,5 0 6 16,-1 5-6-16,-3 2-1 16,-3 2-1-16,-6 4-2 15,-5-4 3-15,-4 5 2 16,-6-8 2-16,-3-1 0 0,0-3 0 15,-3-1-1 1,-22 2 17-16,-14-1 23 0,-7 2-16 16,4-1-22-16,10 2-4 15,13-2 0-15,16 1-30 16,3-3-170-16,28-4-291 16</inkml:trace>
  <inkml:trace contextRef="#ctx0" brushRef="#br0" timeOffset="270468.3425">10989 15391 468 0,'0'0'332'0,"0"0"-287"16,0 0 88-16,0 0-81 15,0 0-23-15,104-36-15 16,-74 36-9-16,-9 0 0 16,-8 0-5-16,-6 4-2 15,-7 9-5-15,0 3 1 16,-4 3 6-16,-16-2 3 15,0 0-2-15,1-3 2 0,2-1-3 16,5-1 3-16,3-5-3 16,2 1 0-16,1-5 0 15,3 0 0-15,3-3 0 16,0 0 0-16,0 1 0 16,15 1-8-16,7 3 8 15,6 1 6-15,-6 2-1 16,-3 2-5-16,-9 2-1 15,-2 0-5-15,-5 1 3 16,-3-1 3-16,0-3 0 16,-1-1 2-16,-21 1 5 15,-15-2 17-15,-11-2 3 16,-8 1-25-16,6 0 1 0,10 2-3 16,18-5-138-16,20-3-339 15</inkml:trace>
  <inkml:trace contextRef="#ctx0" brushRef="#br0" timeOffset="272056.6809">7876 17268 439 0,'0'0'648'0,"0"0"-637"15,0 0 77-15,0 0 27 16,0 0-79-16,0 0-36 15,82-33-18-15,-27 25 9 16,2 5-45-16,-5 3-33 16,-9 0-41-16,-13 0-47 15,-18 0-116-15,-12 8-133 16</inkml:trace>
  <inkml:trace contextRef="#ctx0" brushRef="#br0" timeOffset="272191.711">8000 17307 465 0,'0'0'81'0,"0"0"35"0,0 0-29 15,0 0-30-15,0 0-36 16,0 0 41-16,74 12-36 16,-16-12-15-16,12-8-11 15,5-1-7-15,1 0-107 16,-1-1-289-16</inkml:trace>
  <inkml:trace contextRef="#ctx0" brushRef="#br0" timeOffset="272534.9253">8698 17142 1038 0,'0'0'12'0,"0"0"49"16,0 0 36-16,0 0-55 16,-102 42-23-16,80-2-8 15,7 4-6-15,9-1-3 16,6 1 1-16,0-5-3 15,15-10-1-15,6-10 1 16,7-9 0-16,4-8 6 16,3-2 0-16,-2-14-4 15,-5-12 1-15,-9-5-2 0,-5-5 7 16,-9-3-7 0,-5-1 1-16,0-1 1 0,-11 4-2 15,-7 4 0-15,-2 8-1 16,1 5-7-16,2 7 3 15,4 10-34-15,5 3-51 16,8 0-99-16,0 3-132 16,13 6-171-16</inkml:trace>
  <inkml:trace contextRef="#ctx0" brushRef="#br0" timeOffset="272687.0618">8972 17208 938 0,'0'0'57'0,"0"0"92"16,0 0-22-16,0 0-98 16,0 0-29-16,0 0-36 15,0 0-154-15,3 0-255 16</inkml:trace>
  <inkml:trace contextRef="#ctx0" brushRef="#br0" timeOffset="273117.2159">9160 17072 761 0,'0'0'357'0,"0"0"-327"16,0 0 121-16,0 0-36 16,0 0-115-1,0 0-14-15,21-18 11 0,31 24 3 16,-1-1-1-16,-8-1-5 15,-15-3-24-15,-16 1 8 16,-6-2 22-16,-6 0 8 16,0 0 14-16,0 0 22 15,0 0-24-15,0 0 10 16,0 0-17-16,0 0-13 16,-3 0-5-16,-4 14-13 15,-2 6 18-15,-3 6 1 16,2 2 1-16,3 5 1 0,0 3 0 15,3 4 1-15,4-1 1 16,0 1-2-16,0-5-2 16,0-4 3-16,1-5-3 15,8-7 1-15,-1-5-2 16,-1-4 0-16,-1-1-8 16,-1-3-36-16,-3-2-94 15,-2-4-97-15,0 0-277 16</inkml:trace>
  <inkml:trace contextRef="#ctx0" brushRef="#br0" timeOffset="273294.0364">9118 17383 967 0,'0'0'14'0,"0"0"160"15,0 0-50-15,0 0-62 16,0 0-54-16,0 0-8 15,105-53-3-15,-52 51-11 16,-2 1-61-16,-5 1-79 16,-3-6-101-16,-4-2-185 15</inkml:trace>
  <inkml:trace contextRef="#ctx0" brushRef="#br0" timeOffset="273601.2375">9703 17073 905 0,'0'0'98'16,"0"0"16"-16,0 0-77 16,0 0 21-16,-52 90-15 15,41-49-12-15,9 3-12 16,2-5-1-16,4-5-6 16,14-7-10-16,0-9 3 15,6-10 0-15,1-8-2 16,5 0 5-16,1-25 1 15,-4-5 6-15,-9-2-8 16,-6-3 1-16,-11 1-2 16,-1 0-1-16,-9 2-3 15,-19 3-1-15,-8 2-1 16,-7 13-22-16,-12 11-42 16,-9 3-36-16,-11 15-83 15,-6 6-184-15</inkml:trace>
  <inkml:trace contextRef="#ctx0" brushRef="#br0" timeOffset="273935.0943">8156 17726 1125 0,'0'0'173'16,"0"0"-173"-16,0 0 0 0,0 0 55 15,0 0 0-15,0 0-34 16,188-3 2-16,-34-9-5 16,22-3 1-16,5 3-10 15,-3-2-2-15,-8 1-6 16,-16 1 0-16,-21-5 1 16,-22 0-1-16,-30 2 0 15,-25 3 2-15,-24 1 1 16,-19 8-2-16,-11 1 7 15,-2 2-7-15,0 0-2 16,-27 0-22-16,-17 0-55 16,-22 10-75-16,-14 7-133 0,-12 2-378 15</inkml:trace>
  <inkml:trace contextRef="#ctx0" brushRef="#br0" timeOffset="274170.4558">8528 17905 1075 0,'0'0'11'16,"-84"1"68"-16,68-1 118 16,16 0-59-16,14-4-106 15,46-20-12-15,37-5-19 16,38-8 3-16,21 1 3 16,3 1 0-16,-6 7-7 15,-14 0-3-15,-14 8 3 0,-19 0 0 16,-32 6 1-1,-29 7-2-15,-25 3-9 0,-19 3-18 16,-1-1-31-16,-10-3-103 16,-16-9-241-16</inkml:trace>
  <inkml:trace contextRef="#ctx0" brushRef="#br0" timeOffset="275035.3706">8152 11341 401 0,'0'0'178'0,"0"0"40"16,0 0-98-16,0 0-79 15,0 0-33-15,0 0 36 16,0 0 57-16,155 10-30 15,-36-14-32-15,7-13-13 16,-1-3 0-16,-1-1-8 16,-6 4 4-16,-8-2 6 15,-21 4-12-15,-25 0-7 16,-25 6 0-16,-18 2 1 16,-13 2 0-16,-8 4 4 15,0 1-14-15,-14 0-3 16,-26 0-63-16,-16 9-86 0,-16 10 14 15,-8 2-88-15,-3 4-71 16,-4 0-110-16</inkml:trace>
  <inkml:trace contextRef="#ctx0" brushRef="#br0" timeOffset="275202.8702">8450 11439 212 0,'-79'29'167'16,"18"-10"2"-16,24-6 6 16,20-12-58-16,16-1-32 15,2 0 16-15,39 0-22 16,23-14-14-16,22-8-19 15,12-4-7-15,2-5-12 16,1 1-12-16,5-1-3 0,-2 8 5 16,-9 4-16-1,-16 8-1-15,-28 9-12 0,-24 2-59 16,-26 16-149-16,-26 18-145 16</inkml:trace>
  <inkml:trace contextRef="#ctx0" brushRef="#br0" timeOffset="277855.713">12436 9828 879 0,'0'0'5'15,"0"0"97"-15,0 0 31 16,0 0-6-16,0 0-34 16,0 0-55-16,0 0-38 15,-9-59-10-15,9 79 5 0,0 6 5 16,2 3 14-16,3 2-5 15,0-4 0-15,1-4-5 16,-2-3-2-16,2-3 12 16,-3-4-13-16,-2-3 2 15,1-3-2-15,-1-2-1 16,1 1 0-16,-2 0-10 16,3 1-50-16,-2 1-78 15,-1-1-112-15,0-1-172 16</inkml:trace>
  <inkml:trace contextRef="#ctx0" brushRef="#br0" timeOffset="278184.9901">12115 10132 817 0,'0'0'44'0,"0"0"85"0,0 0 1 16,0 0-54-16,0 0-57 15,0 0-19-15,-33-14-9 16,75 14 9-16,22 0 31 16,26 0 0-16,17 0-22 15,15-6 3-15,6-3-12 16,-4-1 9-16,-6 3-8 16,-15-4-1-16,-23 1 0 0,-20-1 2 15,-28 0-2 1,-17 5 4-16,-14 2 9 0,-1 2 4 15,0-3-2-15,-1 3-15 16,-19 2-15-16,-8 0-100 16,-11 4 17-16,0 11-113 15,-3-4-175-15</inkml:trace>
  <inkml:trace contextRef="#ctx0" brushRef="#br0" timeOffset="278568.8785">12318 10414 745 0,'0'0'84'16,"0"0"104"-16,0 0-24 16,0 0-20-16,0 0-82 15,0 0-62-15,0 0-2 16,-21-3 1-16,22 31 1 16,7 3 14-16,-2 1-6 15,0-2 1-15,-3 0-4 0,2 0-1 16,0-4-3-16,-2-1 1 15,0-6 0-15,-1-4-2 16,-2 1-3-16,3-5-14 16,3-1-39-16,13-3-87 15,11-7-16-15,9 0-94 16,1-20-309-16</inkml:trace>
  <inkml:trace contextRef="#ctx0" brushRef="#br0" timeOffset="278791.5504">12521 10568 718 0,'0'0'57'0,"0"0"104"16,0 0 4-16,0 0-68 15,0 0-60-15,0 0-37 16,0-10 1-16,28 8 14 16,9-1 5-16,-1-1-3 15,0-2-11-15,-1-1 2 16,0 0-3-16,-4 0-2 15,-11 0-3-15,-9 3-28 16,-7 3-56-16,-4 1-61 16,-5 0-110-16,-16-3-396 15</inkml:trace>
  <inkml:trace contextRef="#ctx0" brushRef="#br0" timeOffset="279051.3437">12588 10401 642 0,'0'0'145'15,"0"0"60"-15,0 0-83 16,0 0-19-16,0 0-73 16,0 0-30-16,-14-17-18 15,14 36 18-15,3 6 12 16,3 2 7-16,-3 1 4 16,0-1-11-16,3-2-6 15,1 1 4-15,-1-5-10 16,4 3 5-16,-3-4-10 15,6 1 4-15,4-4-51 0,8-4-56 16,5-6-91-16,4-7-166 16</inkml:trace>
  <inkml:trace contextRef="#ctx0" brushRef="#br0" timeOffset="279451.2891">12928 10604 805 0,'0'0'17'0,"0"0"82"15,0 0-6-15,0 0-70 16,0 0-17-16,0 0 3 16,106-24-5-16,-63 9 2 15,-3-2-4-15,-7-3 0 0,-6-3-1 16,-8 1 5-16,-3-2-6 15,-6 2 5-15,-10 3 0 16,0 6 6-16,0 5 21 16,-10 5-20-16,-16 3-12 15,-9 2 0-15,-6 17 0 16,2 5 4-16,5 4 2 16,7-2-4-16,8 0 10 15,11-3-6-15,8 0 1 16,0-3-5-16,12-3 1 0,10-2 4 15,11-6-5 1,9-3 8-16,4-3-10 0,5-3 5 16,-2 0-5-16,-5 0-21 15,-4-1-62-15,-10-7-109 16,-10-1-130-16</inkml:trace>
  <inkml:trace contextRef="#ctx0" brushRef="#br0" timeOffset="279955.11">13360 10235 711 0,'0'0'77'0,"0"0"27"0,0 0 88 16,0 0-118-16,0 0-60 15,0 0-14-15,5-20 0 16,17 20 1-16,5-2 11 15,0-1-6-15,-5 3-1 16,-4-5-1-16,-6 2 0 16,-6 3 1-16,-4-1 0 15,-2 1-2-15,2 0-3 16,6 0-27-16,1 0-182 0,1-3-124 16</inkml:trace>
  <inkml:trace contextRef="#ctx0" brushRef="#br0" timeOffset="280734.462">13689 10098 385 0,'0'0'110'0,"0"0"70"0,0 0-70 15,0 0-33-15,0 0 6 16,0 0-70-16,40-31-10 16,-11 24 8-16,0 4 4 15,-10 3-4-15,-5 0 0 16,-5 0-6-16,-6 0-5 15,-3 15 0-15,0 5 1 16,-2 3 10-16,-13 4 6 16,-6-1-7-16,1-1-8 15,4-5 1-15,0-1-2 16,6-8 4-16,2-3-4 16,3-3 0-16,0-5 4 0,5 0-4 15,0 0 9-15,0 0 4 16,0 0 5-16,0 0-3 15,0 0-1-15,0 0-13 16,5 0-2-16,-5 0 2 16,0 0-2-16,0 0 3 15,0 0-3-15,0 0-3 16,0 0 2-16,0 0-1 16,0 0 2-16,0 0 0 15,0 0 2-15,0 0-2 16,0 0-1-16,0 0-2 15,0 0-2-15,0 0 4 16,0 0-1-16,0 0 1 16,0 0 1-16,0 0 0 0,0 0-1 15,0 0-2-15,0 0-2 16,0 1 5-16,-2 5 2 16,-1-1-1-16,1-2-1 15,1 1 1-15,1-1-1 16,0 0 0-16,0-2 2 15,0-1 0-15,0 0-2 16,13 0 1-16,14 0 9 16,15 0 10-16,4-7-13 15,2 0 0-15,-6 0-5 16,-9 2-2-16,-13 2-2 16,-12 3-4-16,-8 0-36 15,-5 1-93-15,-18 10-95 0,-4 4-470 16</inkml:trace>
  <inkml:trace contextRef="#ctx0" brushRef="#br0" timeOffset="298286.3602">1930 8332 449 0,'0'0'56'0,"0"0"-30"16,0 0 72-16,0 0 20 16,0 0-56-16,0 0-15 15,0 0-9-15,0 0 20 16,-56-22-13-16,39 22-5 16,-4 0-2-16,1 0 0 15,2 0-1-15,7 0-7 16,5 0-13-16,6 0-7 15,0 0-6-15,0 0-1 16,0 0-1-16,0 0-2 0,0 0-5 16,17 0 5-16,13 0 8 15,14 0 2-15,8-7-4 16,5-3 0-16,-2 2-5 16,-5 0 2-16,-7 1 2 15,-9 4-5-15,-6 1-3 16,-11 0 3-16,-11 2 1 15,-6 0-1-15,0 0-1 16,0 0-12-16,0 0-19 16,0 0-20-16,-17 11-40 15,-11 1 20-15,-14 3-17 16,-10 2 6-16,-2 0 22 16,-1-3 27-16,3 1 30 0,6-4 4 15,8-4 25-15,10-1 23 16,10-2 9-16,6-3 5 15,5 1-2-15,3-2-10 16,2 0-27-16,2 0-23 16,0 2-2-16,0-1-3 15,6 1 1-15,15-2 4 16,10 0 26-16,12 0-9 16,7-5-4-16,0-4-8 15,-5 1 2-15,-8 3-7 16,-10 1 2-16,-12 1 0 15,-9 3-2-15,-4 0 0 0,-2 0-10 16,0 0-2 0,-14 0-16-16,-17 3 1 0,-14 4 16 15,-3 2 10-15,-1-2 2 16,10-2 3-16,8 1 9 16,9-3 0-16,7-2 3 15,13-1-2-15,2 0-14 16,0 0-6-16,11 0-2 15,23 0 8-15,10 0 17 16,6 0-12-16,-1-5-1 16,-7 1-2-16,-5-1-2 15,-3 1 1-15,-8 1 0 16,-5 0 0-16,-11 2 0 16,-6 1 4-16,-4 0-3 15,0 0 1-15,0 0-1 0,0 0-2 16,0 0 0-16,0 0-2 15,0 0-38-15,-5 0-90 16,-6 1-33-16,1-1-177 16</inkml:trace>
  <inkml:trace contextRef="#ctx0" brushRef="#br0" timeOffset="299466.381">2648 8257 3 0,'0'0'0'0,"0"0"0"15</inkml:trace>
  <inkml:trace contextRef="#ctx0" brushRef="#br0" timeOffset="299995.9277">2648 8257 91 0,'52'28'82'0,"-52"-28"-30"16,0 0 29-16,0 0-31 16,-1 0-31-16,1 0-6 15,-2 0 16-15,2 0 8 16,0 0-6-16,0 0 6 16,0 0-5-16,0 0-1 15,0 0 6-15,0 0-1 16,0 0 7-16,0 0-8 15,0 0-13-15,0 0-7 16,0 0-10-16,0 0-4 0,0 0-1 16,0 0 0-16,0 0-3 15,0 0-2-15,0 0 5 16,0 0 0-16,0 0 0 16,0 0-2-16,0 1 2 15,0-1-16-15,0 0-49 16,0 0-124-16,0 0-310 15</inkml:trace>
  <inkml:trace contextRef="#ctx0" brushRef="#br0" timeOffset="300625.1818">1866 7339 369 0,'0'0'23'0,"0"0"31"0,0 0 53 16,0 0 36-16,0 0-64 15,0-74-3-15,0 69-17 16,0 3 2-16,0 2-11 16,0 0-49-16,0 0-1 15,0 5-38-15,2 11 31 16,2 4 7-16,-1-3 8 16,2 0-3-16,0-5-5 15,0-4 0-15,1-4 8 0,3-4-1 16,6 0 9-16,6-4 38 15,16-17-12-15,5-6-24 16,4-6-8-16,-1-1 0 16,1-1 4-16,-4-2-11 15,-2 3-2-15,-8 5 1 16,-10 10-1-16,-13 6 0 16,-2 9 0-16,-7 2-1 15,0 2-27-15,0 0-84 16,0 6-83-16,0 8-63 15,-4 1-49-15</inkml:trace>
  <inkml:trace contextRef="#ctx0" brushRef="#br0" timeOffset="304185.4477">3960 8358 664 0,'0'0'10'16,"0"0"33"-16,0 0 18 16,0 0 12-16,0 0-30 15,0 0-30-15,-19 0-10 16,19 0 2-16,0 0-3 16,0 0 0-16,0 0 0 15,0 0-1-15,0 0 4 16,0 0 1-16,3 0 7 15,9 0-1-15,6 0 8 0,0 3-5 16,1-3 1 0,1 3-1-16,3-3-10 0,7 0 0 15,2 1 0-15,5-1-4 16,-1 0 0-16,-4 0-1 16,-11 0 0-16,-7 0 1 15,-11 0-1-15,-3 0 2 16,0 0 0-16,0-4-2 15,0 4 0-15,0-3-9 16,0 3-24-16,0 0-61 16,0 0-29-16,0 0-105 15,0 0-93-15</inkml:trace>
  <inkml:trace contextRef="#ctx0" brushRef="#br0" timeOffset="305169.2982">4108 8320 481 0,'0'0'53'16,"0"0"0"-16,0 0 89 16,0 0-43-16,0 0-56 15,0 0-26-15,-13 5-12 16,13-5-2-16,0 0-2 15,0 0 0-15,5 0 3 16,17 0 19-16,19 0 10 16,23-3-4-16,23-4 1 15,20 0-18-15,16 5 10 16,12-1-2-16,0 3-11 16,-1 0-6-16,-3 0-2 15,-12 0 4-15,-11-2-5 0,-5-2 0 16,-18-3 0-1,-11-1 0-15,-17-2-2 0,-21 1 2 16,-17 0 7-16,-10 5-5 16,-7 0 25-16,-2 1 36 15,0 0-18-15,0 3-10 16,0-2-26-16,0 2-9 16,0 0-10-16,0-2 3 15,0 2-9-15,0 0 1 16,0 0-3-16,0 0 3 15,0 0-2-15,0 0-4 16,0 0-21-16,0 0-42 0,0 0-25 16,0 0-78-16,9 4-47 15</inkml:trace>
  <inkml:trace contextRef="#ctx0" brushRef="#br0" timeOffset="305934.2833">6217 8289 321 0,'0'0'303'0,"0"0"-254"15,0 0 38-15,0 0 9 0,0 0-12 16,0 0-49-16,-73-10-17 15,73 10 8-15,0 0-23 16,0 0-3-16,0 0-7 16,17 0 7-16,17 3 9 15,20 1 51-15,11 0-40 16,10-1-11-16,-5-2-5 16,-4 1 0-16,-1-2-4 15,-9 0 2-15,-3 0-5 16,-10 0-1-16,-13-5-5 15,-15-1 7-15,-7-3 1 16,-7 2-16-16,-1 0-31 0,-9 2-32 16,-18 5-90-16,-10 0-75 15,-4 0-48-15</inkml:trace>
  <inkml:trace contextRef="#ctx0" brushRef="#br0" timeOffset="306110.0533">6243 8349 511 0,'0'0'38'0,"0"0"80"16,0 0-1-16,0 0-29 16,0 0-20-16,0 0-42 15,25 22 43-15,64-22-26 16,19 0-36-16,5-3 4 16,-6 0-11-16,-16 2-11 0,-16-2-71 15,-20 0-104 1,-29 1-143-16</inkml:trace>
  <inkml:trace contextRef="#ctx0" brushRef="#br0" timeOffset="344718.7535">9657 11255 337 0,'0'0'33'16,"0"0"45"-16,0 0-24 0,0 0 43 15,16-75-11-15,-7 60-9 16,0 4-33-16,-3 1 5 16,2 3 1-16,-5 4-2 15,-3 0-7-15,0 3 5 16,0 0-25-16,0 0-18 16,0 0-3-16,0 0-7 15,0 8-8-15,0 6 11 16,0 1 4-16,0 2 3 15,3-4-3-15,-2-2 0 16,1-5 0-16,2-3 0 0,-1-3 0 16,7 0 2-1,13-3 2-15,11-15 5 0,6-5-3 16,3-4-1 0,-5 1 4-16,-2-2 0 0,-2-1-5 15,0 1-3-15,-2 6 2 16,-5 5-2-16,-10 6-1 15,-8 6 0-15,-6 3 0 16,-3 2-7-16,0 0-39 16,0 0-117-16,-12 13 88 15,-5 4-20-15,-3 2-82 16,2-3-1-16,0 1-61 16</inkml:trace>
  <inkml:trace contextRef="#ctx0" brushRef="#br0" timeOffset="345019.0713">9943 11127 37 0,'0'0'117'0,"0"0"31"0,0 0-52 16,0 0-18-16,0 0 1 16,0 0-18-16,-37 21-8 15,25-12-23-15,5 5-21 16,-4 0 7-16,-2 2-8 16,5-3 2-16,2-4-2 15,2-2-5-15,4-2 0 16,-2-4 2-16,2 1-3 15,0-2 4-15,0 0 22 16,6 0 46-16,19-15-24 16,10-6-41-16,2-4-6 0,-1 1 3 15,2-2-4 1,0 2-1-16,-4 4-1 0,-8 4 0 16,-11 6-1-16,-9 7 1 15,-6 0-10-15,0 3-3 16,0 0-86-16,0 2-102 15,-6 9 130-15,-9 1-57 16,-2-3-291-16</inkml:trace>
  <inkml:trace contextRef="#ctx0" brushRef="#br0" timeOffset="352002.1876">22011 10314 794 0,'0'0'18'0,"0"0"0"15,0 0 60-15,0 0 5 16,0 0-61-16,0 0-17 16,-96 14-5-16,70 24 3 15,8 2-3-15,12 1 1 16,6-5 3-16,8-2-1 16,20-9 0-16,5-6-3 0,4-12 8 15,-2-7-3 1,-1 0 16-16,-8-17 9 0,-1-5 25 15,-5-3-16-15,-6-5 6 16,-5 0-23-16,-6-3-8 16,-3 0 3-16,0-1-12 15,0 4-5-15,0 6 4 16,-11 6-8-16,1 11-1 16,-5 7-43-16,-3 0-39 15,-3 9-38-15,5 11-31 16,4-3-89-16,11 0-106 15</inkml:trace>
  <inkml:trace contextRef="#ctx0" brushRef="#br0" timeOffset="352144.5299">22243 10391 646 0,'0'0'73'0,"0"0"6"0,0 0-39 16,0 0-35-16,0 0-5 15,0 0-103-15,18-14-149 16,-8 14-166-16</inkml:trace>
  <inkml:trace contextRef="#ctx0" brushRef="#br0" timeOffset="352533.2312">22523 10181 804 0,'0'0'77'0,"0"0"54"0,0 0-45 16,0 0-77-16,0 0-9 16,0 0 0-16,-52 51 2 15,43-26-2-15,5-1 0 16,4-3-2-16,0-2 4 16,4-5-4-16,12-2 0 15,4-1 1-15,4-3 0 16,4-2 1-16,4 0 0 15,-3-1-4-15,0 1 4 16,-6-1-1-16,-5 4 1 16,-7 1 0-16,-4-1-8 15,-4 2 7-15,-3 0-2 0,0 4 2 16,-7 0 1-16,-14 3 1 16,-5-3 10-16,-8-3 3 15,-2 1-3-15,-2-2-8 16,3-1-1-16,5 0-2 15,5-3 0-15,6-2-41 16,6-4-64-16,9-1-63 16,4-1-193-16</inkml:trace>
  <inkml:trace contextRef="#ctx0" brushRef="#br0" timeOffset="353002.538">22474 10316 747 0,'0'0'46'0,"0"0"57"16,0 0-37-16,33-80-46 15,8 66-17-15,12 5-3 16,8 2-1-16,0 0-2 16,-1-2 2-16,-8 1-10 15,-10-1 8-15,-11-2-1 16,-13 3 4-16,-6 3 1 15,-10 2 7-15,-2 1 31 16,0 2 2-16,0 0-40 0,0 21 7 16,-13 7-8-1,-4 10 18-15,0-4 1 0,5 0-7 16,9-5-6-16,3 0-3 16,3-5-2-16,23-5 1 15,6-4-1-15,10-10 5 16,1-5-5-16,1 0 4 15,-3-9 0-15,-6-11 4 16,-8-4 9-16,-4-4 6 16,-6-1 1-16,-8-3-12 15,-5 2-5-15,-4 3-6 16,-13 7-2-16,-23 9-9 16,-16 11-35-16,-9 0-23 15,-2 20-30-15,3 3-71 0,11 1-105 16,7-1-221-1</inkml:trace>
  <inkml:trace contextRef="#ctx0" brushRef="#br0" timeOffset="353303.4336">22325 10786 828 0,'0'0'50'15,"0"0"80"-15,0 0 8 16,0 0-56-16,0 0-41 16,0 0-12-16,56 17-21 0,43-23-2 15,29-11-1 1,6-2-3-16,-4-4-2 0,-8 0 1 16,-17-2-2-16,-17 2 0 15,-18-1 1-15,-26 5 0 16,-16 7-3-16,-18 7-2 15,-10 5-23-15,-17 5-99 16,-34 20-15-16,-20 6 60 16,-18 5-132-16,-7 3-73 15,-9-2-114-15</inkml:trace>
  <inkml:trace contextRef="#ctx0" brushRef="#br0" timeOffset="353468.7736">22553 10902 201 0,'0'0'163'0,"0"0"-64"15,0 0-8-15,0 0-48 16,0 0 48-16,0 0 29 15,76 29-58-15,14-50-15 16,10-1-6-16,-3-3 3 16,-13 1-11-16,-14 7-15 15,-17 5-11-15,-20 2-7 16,-18 9-6-16,-13 1-76 16,-2 0-231-16,-16 0-133 15</inkml:trace>
  <inkml:trace contextRef="#ctx0" brushRef="#br0" timeOffset="378909.6246">9833 11185 111 0,'0'0'1'0,"0"0"5"15,0 0-4-15,0 0 10 16,0 0 9-16,0 0-7 15,0 0-11-15,83 7-3 16,-57-19-7-16,1-3-42 16,8-3-65-16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24:31.540"/>
    </inkml:context>
    <inkml:brush xml:id="br0">
      <inkml:brushProperty name="width" value="0.05292" units="cm"/>
      <inkml:brushProperty name="height" value="0.05292" units="cm"/>
      <inkml:brushProperty name="color" value="#FF0000"/>
    </inkml:brush>
  </inkml:definitions>
  <inkml:trace contextRef="#ctx0" brushRef="#br0">2339 3762 549 0,'0'0'68'0,"0"0"-4"15,0 0 20-15,0 0-29 16,0 0-22-16,0 0-24 16,0 0-9-16,1-66-2 15,2 72-6-15,2 12 8 16,-3 1 3-16,2 1 7 16,-1-5-3-16,5-4-4 15,6-8 0-15,15-3 1 16,22-22 19-16,26-24 40 15,17-14-29-15,12-5-20 0,-2 1-8 16,-3 9-2 0,-10 6-4-16,-13 6-1 0,-17 9 1 15,-17 9-11-15,-16 12-17 16,-12 8-40-16,-13 5-32 16,-3 0-103-16,0 16 108 15,-16 4-56-15</inkml:trace>
  <inkml:trace contextRef="#ctx0" brushRef="#br0" timeOffset="3952.0697">4484 3779 710 0,'0'0'40'0,"0"0"-26"16,0 0 27-16,0 0-4 0,0 0-34 16,0 0-3-16,0 0-16 15,3-5 1-15,0 19 9 16,3 8 4-16,-4 3 0 15,0 3 2-15,1-2 2 16,2-2 0-16,1-6-2 16,3-7 2-16,6-5-2 15,5-6 2-15,6-3 7 16,8-21 12-16,11-12-7 16,7-10-2-16,2-5-1 15,-6-2 0-15,-1-5-2 16,0-1 1-16,0 1-1 15,1 5-3-15,-2 12 2 16,-8 11-1-16,-12 11-5 0,-9 8-2 16,-10 5 1-16,-5 4 0 15,-2 0 6-15,0 2 1 16,0 0-5-16,0 0 4 16,0 0-5-16,0 0 1 15,0 0-1-15,0 0-2 16,0 0 11-16,0 0-3 15,0 0-7-15,0 0 8 16,0 0-9-16,0 0-2 16,0 0 2-16,0 0 0 15,0 0 4-15,0 0-4 0,0 0 1 16,0 0 0 0,0 0 0-16,0 0-1 0,0 0 0 15,0 0 0-15,0 0 3 16,0 0-3-16,0 0 0 15,0 0 1-15,0 0-1 16,0 0 2-16,0 0-1 16,0 0-1-16,0 0 0 15,0 0 0-15,0 0-35 16,0 0-58-16,-12 3-117 16,-6 8-163-16</inkml:trace>
  <inkml:trace contextRef="#ctx0" brushRef="#br0" timeOffset="7198.9423">9382 3810 574 0,'0'0'21'0,"0"0"4"16,0 0 25 0,0 0-26-16,0 0-19 0,0 0 0 15,25-22-5-15,-19 22-1 16,-4 0-3-16,-1 0-8 15,-1 8-3-15,0 12 15 16,0 6 1-16,0 5 11 16,0 1-3-16,-1-4-2 15,1-5-6-15,0-6 1 16,0-6 0-16,4-4 0 16,9-7 8-16,7 0 18 15,15-20 13-15,15-14-17 16,14-11-11-16,8-5-1 15,3-4 0-15,-5-2-6 16,-1-2-1-16,-8 2 1 0,-3 8 0 16,-8 7-2-16,-8 12 4 15,-10 9-8-15,-7 4 0 16,-11 6 1-16,-4 3 1 16,-6 2 4-16,-1 2-1 15,-1 0 4-15,-2 1-8 16,0 1 4-16,1 1-5 15,0-3-1-15,3 0 1 16,0-1 0-16,-2 1 0 16,-2-1 1-16,5 1-2 15,-5 3-3-15,0 0-21 16,0 0-90-16,0 0-182 0,-8 0-130 16</inkml:trace>
  <inkml:trace contextRef="#ctx0" brushRef="#br0" timeOffset="17717.0628">14404 6133 776 0,'0'0'28'0,"0"0"40"16,-89-51-8-1,58 36 27-15,8 4-13 16,13 5-22-16,7 2-16 0,3 1-21 16,0 3-13-16,10 0-2 15,25 0-5-15,18-1 5 16,15-2 2-16,1 2 0 16,-6-1-1-16,-9 2-1 15,-11 0 2-15,-10 0-2 16,-11 0 3-16,-10 2-2 15,-7-1-1-15,-5 1 0 16,0-1 1-16,0 0-1 16,0 1 1-16,0-2 1 15,0 1 2-15,0-1-3 16,0 2-2-16,-3 0-35 0,-14 5-55 16,-7-1-119-1,-2-2-144-15</inkml:trace>
  <inkml:trace contextRef="#ctx0" brushRef="#br0" timeOffset="18240.1052">14516 5839 777 0,'0'0'35'0,"0"0"28"16,0 0 9-1,0 0 26-15,0 0-42 0,0 0-28 16,-40-55-19 0,40 55-8-16,0 0 5 0,0 0-5 15,0 0 1-15,0-2 0 16,0 2-2-16,0 0-2 16,3 4-1-16,10 12 3 15,8 4 1-15,5 3 2 16,5 3-1-16,7-2-1 15,3 1 1-15,5 0-1 16,1-6-1-16,6-3 1 16,1-4-1-16,4-4 0 15,-7-5-1-15,-11-3 1 0,-16 0 1 16,-11 0-1 0,-9 0 0-16,-4 0 1 0,0 0 7 15,0 0 3-15,0 1 23 16,0 2-6-16,-15 8-13 15,-11 7-15-15,-9 8-1 16,-6 5 1-16,4 1 3 16,1 0-3-16,0-3-1 15,4-3 1-15,3-6 2 16,3 3-2-16,3-1 0 16,-3 1 0-16,1 3-4 15,-2 1-23-15,6 2-81 16,8-7-98-16,8-10-212 15</inkml:trace>
  <inkml:trace contextRef="#ctx0" brushRef="#br0" timeOffset="19067.5876">13972 6048 646 0,'0'0'16'16,"0"0"47"-16,0 0 41 0,0 0 24 15,0 0-55 1,0 0-20-16,-48-44-29 0,48 44-12 16,0 0-2-16,0 0-8 15,0 0 2-15,0 0-4 16,0 0 0-16,13 0 0 16,20 0 0-16,14 0 4 15,11 0 3-15,8 0-5 16,9 0 0-16,10 0-2 15,8 0 1-15,0 0 2 16,0 0 0-16,-6 2-2 16,-11 3 1-16,-12 2 0 15,-13 0-2-15,-17-3 2 0,-12 1-2 16,-11-3 1 0,-6-2-1-16,-4 0 0 0,-1 0 1 15,2 0 0-15,-2 2 0 16,0-2 1-16,0 0-2 15,0 0 1-15,0 0-2 16,0 0 2-16,0 1 0 16,0-1 1-16,0 0 1 15,0 0 7-15,0 0 12 16,0 0 5-16,0 0-1 16,0 0-2-16,0 0-10 15,0 0-2-15,0 0-1 0,0 0-3 16,0 0 2-1,0 0-3-15,0 0-1 16,0 0-6-16,0 0 0 0,0 0 0 16,0 0-4-16,0 4-67 15,0 9-89-15,-8-2-49 16,2 1-258-16</inkml:trace>
  <inkml:trace contextRef="#ctx0" brushRef="#br0" timeOffset="22783.8829">20348 5397 525 0,'0'0'104'0,"0"0"-25"16,0 0 18-16,0 0-32 16,0 0-13-16,0 0-45 15,0 0-7-15,2-5-12 16,-2 22 12-16,0 10 0 16,0 4 7-16,0 0-4 15,0-1 0-15,0-4 0 16,3-6-1-16,6-1-2 15,3-5 1-15,1-4-1 16,3-7 3-16,1-3-2 16,1 0 7-16,-6 0-3 15,4-8 10-15,-5-9 2 0,-4-4-5 16,2-6 7 0,-2-4-16-16,-2-1 4 0,0-2-3 15,-2 5-4-15,-3 7 3 16,0 5 1-16,-3 5 19 15,-17 8 13-15,-7 4-18 16,-8 0-16-16,-3 7-2 16,4 9-4-16,4-1 1 15,9 1 3-15,9-2-2 16,8-2 2-16,4 0-10 16,0-3 7-16,10 2-6 15,19-3 5-15,10-2-1 0,4-2-5 16,3-1-19-1,-2-2-61-15,-2-1-26 0,-6 0-99 16,-4 0-198-16</inkml:trace>
  <inkml:trace contextRef="#ctx0" brushRef="#br0" timeOffset="23158.9365">20701 5565 851 0,'0'0'13'0,"0"0"58"16,0 0 31-16,0 0-73 15,0 0-29-15,0 0-14 16,-53 23 14-16,29 4 3 15,4-1-2-15,10 1-1 16,9-4-2-16,1-4-2 16,1-5-9-16,15-8-3 15,4-6 9-15,3 0 7 16,0-9 0-16,-1-8 2 16,-3-5 3-16,-6 1 0 15,-5 1-2-15,-7 3-1 16,-1 5-2-16,-4 0-6 0,-17 7-63 15,-6 1-9-15,1 4 11 16,6 0-11-16,10 0-65 16,10 0-62-16</inkml:trace>
  <inkml:trace contextRef="#ctx0" brushRef="#br0" timeOffset="23684.7914">21261 5303 1025 0,'0'0'18'0,"0"0"33"15,0 0-16-15,0 0-35 16,0 0-15-16,-49 80 15 15,33-35 2-15,2-1-1 16,10-5-1-16,4-5-1 16,0-9 0-16,7-9-3 15,7-6-2-15,0-6 2 16,4-4 4-16,-1 0 3 16,4-14-1-16,-4-5 3 15,-1-3-2-15,-4-6 1 0,-2 0 3 16,-3-2-6-1,-3 0 0-15,-4 3 0 0,0 3 3 16,-7 7-4-16,-7 5 0 16,-1 4-2-16,-1 5 2 15,-1 3 0-15,2 0-2 16,-5 0 0-16,0 4-1 16,0 7 1-16,1 2 2 15,7-4-3-15,5 5-4 16,7-4-34-16,8 0-14 15,19-2 26-15,13-2 17 16,7-3-1-16,5 0-11 16,-5 2-62-16,-5 0-71 15,-9-2-94-15</inkml:trace>
  <inkml:trace contextRef="#ctx0" brushRef="#br0" timeOffset="23964.0034">21551 5476 877 0,'0'0'51'0,"0"0"89"16,0 0-22-16,0 0-26 16,0 0-40-16,0 0-52 15,-9-28-8-15,9 42-12 16,0 8 19-16,0 5 1 0,0 4 0 15,-2-2 0-15,1 0 1 16,1-5 2-16,0-2-3 16,0-2 1-16,0-4-1 15,0-5-2-15,0-2-12 16,4-4-39-16,1 0-30 16,5-5-50-16,4 0-105 15</inkml:trace>
  <inkml:trace contextRef="#ctx0" brushRef="#br0" timeOffset="24450.099">22105 5252 1054 0,'0'0'14'0,"0"0"22"15,0 0 24-15,0 0-35 16,0 0-25-16,0 0-39 16,-10 42 39-16,10 0 0 15,-1 0 0-15,1-3-5 16,0-6-11-16,0-8 1 16,4-8-2-16,5-8 8 15,-6-4 8-15,4-5 1 0,7 0 7 16,2-10 8-1,4-8-9-15,-2-4-1 0,-6 0 4 16,-2-3-6-16,0 1-3 16,-2-2-9-16,-4 3 6 15,-4 4-5-15,0 6 5 16,0 3 1-16,-13 7 1 16,-2 3-1-16,-6 0 2 15,-3 0-7-15,3 8 6 16,-1 4-1-16,5 1 1 15,9-1-4-15,8 1 4 16,0-1-4-16,14-1 1 16,16-1-1-16,8-3 2 15,5-1-23-15,2 1-76 16,-6-5-93-16,-4-2-139 0</inkml:trace>
  <inkml:trace contextRef="#ctx0" brushRef="#br0" timeOffset="24833.2145">22410 5431 857 0,'0'0'9'0,"0"0"92"15,0 0 6-15,0 0-88 16,0 0-16-16,0 0-3 0,74-28 1 15,-62 28-2-15,-7 0 1 16,-5 0-2-16,0 0-9 16,0 13 0-16,-3 7 11 15,-15 8 6-15,-4 0-2 16,2-3-1-16,8-4-1 16,6-5-1-16,4-5-1 15,2-5 0-15,0-3 0 16,7-3 1-16,16 0 3 15,12 0 8-15,5 0-3 16,5-3-2-16,-5-3-6 16,-4 0-1-16,-6 1-3 15,-9 3-22-15,-5 2-30 16,-12 0-45-16,-4 0-55 16,-6 2-161-16</inkml:trace>
  <inkml:trace contextRef="#ctx0" brushRef="#br0" timeOffset="40615.7873">10559 9733 920 0,'0'0'49'0,"0"0"-2"16,0 0 42-16,0 0-45 16,0 0-35-16,0 0-9 15,0 0-10-15,0 52 7 16,0-24 3-16,0-6 0 15,2-8 2-15,8-5 0 16,7-9-1-16,26 0 5 16,31-31 28-16,43-19 6 15,27-11-25-15,11-2-8 0,-5 0-6 16,-18 8 5 0,-17 4-6-16,-25 10-7 0,-28 14-41 15,-27 16-105-15,-26 11-103 16,-9 6-224-16</inkml:trace>
  <inkml:trace contextRef="#ctx0" brushRef="#br0" timeOffset="41534.3888">12823 12008 551 0,'0'0'48'0,"0"0"56"16,0 0-1-16,0 0-61 16,0 0-42-16,0 0-15 15,0 14 15-15,0 3 1 16,0-8 2-16,14-2-2 16,13-7 12-16,19-7 26 15,19-22 27-15,13-14-42 16,6-3-6-16,-9 2-9 15,-9 2-9-15,-14 10-11 16,-13 8-49-16,-12 11-79 0,-16 12-27 16,-11 1-100-1</inkml:trace>
  <inkml:trace contextRef="#ctx0" brushRef="#br0" timeOffset="42032.7745">11223 13684 442 0,'0'0'94'16,"0"0"-89"-16,0 0-5 0,0 0 46 15,0 0 8-15,0 0-26 16,-6 59-10-16,6-59 14 16,6 0 13-16,25-10 43 15,20-14 9-15,13-9-74 16,6-2-23-16,-1 3-6 15,-12 2-31-15,-7 0-61 16,-12 6-12-16,-15 4-105 16</inkml:trace>
  <inkml:trace contextRef="#ctx0" brushRef="#br0" timeOffset="47633.7228">14135 7755 716 0,'0'0'44'15,"0"0"23"-15,0 0-3 16,0 0-43-16,0 0-21 0,0 0-15 16,0 0 10-16,-20 58 5 15,17-38 1-15,3-3-1 16,0-9 3-16,0-3-6 16,0-5 4-16,0 0-1 15,10-6 42-15,13-15 77 16,16-5-95-16,7-7-10 15,5 0-8-15,-1 0-4 16,-3 3-1-16,0-2 3 16,-5 6-5-16,-6 2 3 15,-9 10-2-15,-8 6 0 16,-11 6-2-16,-5 2-24 16,-3 0-40-16,0 11-59 15,-17 10 68-15,-10 4-44 0,-6 0-164 16</inkml:trace>
  <inkml:trace contextRef="#ctx0" brushRef="#br0" timeOffset="48116.2778">14218 7881 575 0,'0'0'18'0,"0"0"12"0,0 0-2 15,0 0-8 1,0 0 8-16,0 0-28 0,-46 64 10 16,46-57-9-16,0-3 7 15,0-4-7-15,0 0 10 16,0 0 6-16,3 0 23 16,18-11 27-16,12-9-44 15,8-5-16-15,5-5 3 16,5-7-5-16,3-1 3 15,-2-8-4-15,-3 4 9 16,-7 4-4-16,-10 9 20 16,-11 9-20-16,-11 8 6 15,-7 6 4-15,-3 3 28 16,0 0-19-16,0 3 4 16,0 0-22-16,0 0-10 15,0 0-6-15,0 0-3 16,0 0 3-16,0 0 2 0,0 0 3 15,0 0-5-15,0 0 3 16,0 0 3-16,0 0-1 16,0 0 0-16,0 0 0 15,0 0 0-15,0 0-1 16,0 0 2-16,0 0-10 16,0 0-1-16,0 0-5 15,0 0-26-15,0 14-50 16,0 1-37-16,-8 0-141 15</inkml:trace>
  <inkml:trace contextRef="#ctx0" brushRef="#br0" timeOffset="49307.5591">16759 8121 137 0,'0'0'47'0,"0"0"68"15,0 0 13-15,0 0-37 16,0 0-17-16,0 0-18 16,-46-14 19-16,36 14-25 15,0 0 1-15,1 0 0 16,1 0 2-16,4 0 0 15,2 0-10-15,0 0-13 16,2 0-19-16,0 0-3 0,0 0-7 16,0 0-1-16,5 0-17 15,22 0 17-15,16 0 19 16,18-3-5-16,11-8-2 16,3-4-9-16,-4 4 9 15,-3-2-11-15,-7 5 0 16,-9 1-1-16,-13 0 3 15,-14 7-2-15,-14 0 1 16,-7 0-2-16,-4 0-3 16,0 0 3-16,0 0-5 15,0 0-46-15,-15 13-10 16,-13 5 37-16,-11 3-63 16,-8-1-24-16,-3 0-45 15,-4-3 54-15,1 0-26 0,3-5 17 16,4-3 111-16,9-3 37 15,7-4 47-15,8 1 8 16,7-3-1-16,8 0 9 16,3 0-36-16,4 0-47 15,0 0-8-15,0 0 3 16,11 0-7-16,17 0 16 16,11 0 34-16,13-8-18 15,4-1-4-15,1-1-14 16,-3 0-6-16,-10 5-4 15,-8 0-1-15,-13 2-7 16,-13 3-2-16,-7 0 1 0,-3 0 0 16,0 0-39-16,-7 8-76 15,-7 2 33-15,4-3-198 16</inkml:trace>
  <inkml:trace contextRef="#ctx0" brushRef="#br0" timeOffset="55534.8319">13572 7819 834 0,'0'0'30'0,"0"0"45"16,0 0 39-16,0 0-15 15,0 0-58-15,0 0-41 16,0 0-11-16,18-17 11 16,25 11 0-16,13 0 5 15,6-1-4-15,2 3 1 16,-7 4-1-16,-9 0-2 16,-13 0 2-16,-9 0-2 15,-11 3 1-15,-9 3-5 16,-5-1 2-16,-1 4-3 15,-1 2 3-15,-20 5 3 16,-9 2 5-16,-6 0 2 0,-1 2-4 16,0-2-1-16,2 2 3 15,1 0-4-15,3-2 3 16,1-1 0-16,5-4 1 16,6-1-1-16,8-6 10 15,6-2-8-15,4-2-4 16,1 1-2-16,0-1-6 15,6 1 6-15,21-1 3 16,16-2 5-16,15 0-2 16,7 0-5-16,3-5 8 15,-4 0-8-15,-11 2 2 16,-9-1-3-16,-13 2 0 0,-12-1 0 16,-9-1-2-16,-6 3 1 15,-2-1 1-15,-2 1 0 16,1 1 0-16,3-3-12 15,-2 0-21-15,3 0-50 16,5-8-139-16,-1-2-550 16</inkml:trace>
  <inkml:trace contextRef="#ctx0" brushRef="#br0" timeOffset="55867.1357">14236 7752 1012 0,'0'0'21'0,"0"0"86"16,0 0 10-16,0 0-38 16,0 0-54-16,0 0-25 15,39-31-15-15,34 25 15 16,16-3 0-16,-1 2 4 15,-10 3-1-15,-17-1-3 16,-17 4 4-16,-14 1-3 16,-13 0 1-16,-14 0-1 15,-3 0 1-15,0 0-2 16,0 0 0-16,-13 0-11 0,-19 1-9 16,-10 9-45-16,-7-2-41 15,3 2-64 1,0 0-91-16,2-1-143 0</inkml:trace>
  <inkml:trace contextRef="#ctx0" brushRef="#br0" timeOffset="56133.0444">14190 7836 445 0,'0'0'49'0,"0"0"89"16,0 0 16-16,0 0-40 15,0 0-16-15,0 0-40 16,-69 10-12-16,69-10-8 15,0 0-16-15,0 0-21 16,24 0 4-16,25 0 21 0,18-7 18 16,11-2-23-16,-3 3-12 15,-11-1-5-15,-15 4-4 16,-10 3-2-16,-13 0 1 16,-8 0-6-16,-9 0-3 15,-4 0-10-15,-4 0-24 16,1 0-72-16,2 0-45 15,-1 0-25-15,-3 0-152 16</inkml:trace>
  <inkml:trace contextRef="#ctx0" brushRef="#br0" timeOffset="56569.3876">14326 7703 470 0,'0'0'36'15,"0"0"108"-15,0 0 11 16,0 0-47-16,0 0-19 16,-80-22-21-16,80 22-16 15,0-2-14-15,0 2-9 16,0 0 1-16,0 0 3 15,0 0-8-15,0 0 5 16,0 0-8-16,0-2-10 16,21-4-10-16,25 1 5 0,16-1 6 15,9 0-7 1,-1 1-5-16,-10 2 1 0,-12 3-2 16,-8 0 0-16,-14 0 1 15,-10 0-1-15,-9 0 1 16,-5 0-1-16,-2 0 4 15,0 0-4-15,0 2-10 16,-9 4-39-16,-15 1 8 16,-4 0-38-16,-4 3-38 15,6-2-66-15,0-3-72 16,-4 0-308-16</inkml:trace>
  <inkml:trace contextRef="#ctx0" brushRef="#br0" timeOffset="56884.8394">14212 7865 14 0,'0'0'774'0,"0"0"-733"16,0 0 96-16,0 0-12 15,-82 2-56-15,82-2-43 16,0 1-16-16,0-1-2 15,31 0-1-15,27 0 3 16,27 0 37-16,12-4-16 0,-4 0-18 16,-11 1-12-1,-18 3 4-15,-17 0-4 0,-15 0 0 16,-14 0 2-16,-12 0-3 16,-6 0 7-16,0 0-1 15,0 0-6-15,0 0-33 16,-5 0-28-16,-12 0-87 15,-6-4-101-15,-1-6-146 16</inkml:trace>
  <inkml:trace contextRef="#ctx0" brushRef="#br0" timeOffset="57170.2508">14263 7703 731 0,'0'0'26'16,"0"0"95"-16,-88-32 52 16,77 29-71-16,5 0-26 15,4 3-28-15,2 0-14 16,0 0-32-16,0 0-2 16,14 0-23-16,31-3 23 15,19 1 7-15,12-4 8 16,0 4-9-16,-16 2-1 15,-15 0-5-15,-12 0-4 16,-13 9-36-16,-10 4-33 0,-10 4-96 16,-7 0-99-1</inkml:trace>
  <inkml:trace contextRef="#ctx0" brushRef="#br0" timeOffset="65820.9336">19344 9745 384 0,'0'0'154'0,"0"0"-104"15,0 0 83-15,0 0-48 0,0 0-16 16,0 0-22-16,0 0 4 16,-16-48-29-16,16 48-22 15,0 0-6-15,3 0 6 16,7 12 2-16,0 2 4 16,0 3 2-16,0 0 1 15,-1-2-3-15,2-1-6 16,-1-4 4-16,-2-3 0 15,-2-6 12-15,1-1-2 16,11 0 22-16,6-11 35 16,7-6-60-16,5-2 8 15,0-5 5-15,4 2-21 16,2 1 1-16,-6 2 0 16,-7 7 1-16,-9 4-5 0,-10 8 0 15,-5 0 0 1,-2 0-3-16,0 3-9 0,3 13 8 15,3 1 4-15,0 3 0 16,1-1 1-16,3-2-1 16,2-3 3-16,5-4-1 15,1-1 2-15,-2-3-2 16,2-2 3-16,-3 1-3 16,-6 1-2-16,1 0 0 15,-1-1-1-15,-3-2 2 16,2-1 1-16,0-2-2 15,3 0 4-15,4-2 2 16,4-9-3-16,5-4 1 0,2-1-2 16,-1 2-2-1,-7 2 0-15,-11 7-10 0,-10 5-49 16,-6 0-151-16,-34 0-201 16</inkml:trace>
  <inkml:trace contextRef="#ctx0" brushRef="#br0" timeOffset="68399.9959">18655 11760 559 0,'0'0'30'0,"0"0"23"15,0 0 58-15,0 0 8 16,0 0-13-16,0 0-40 16,0 0-16-16,-74-50-23 0,86 45-9 15,22 1 1-15,15-4-10 16,23 0 22-16,30-1-3 16,33-3-14-16,41 0 3 15,33 6-7-15,18 2-7 16,17 4 1-16,6 0-3 15,9 1 3-15,-1 6-3 16,-8-3-1-16,-27-3 0 16,-35-1 0-16,-35 0 2 15,-36 0 0-15,-37-8-2 16,-38-2 0-16,-21-1 3 16,-18 0 15-16,0 4-8 15,0-3-6-15,-3 7 7 0,1 0-11 16,1 1-10-1,-2 2-57-15,4 0-64 0,7 5 14 16,7 1-85-16,13-6-175 16</inkml:trace>
  <inkml:trace contextRef="#ctx0" brushRef="#br0" timeOffset="68885.0383">22197 11514 391 0,'0'0'13'0,"0"0"-13"15,0 0 3-15,0 0-3 16,0 0-7-16,0 0 7 15,-84-5 0-15,72 6 3 16,-1 0 16-16,1 2 45 16,0-3 38-16,6 0 7 15,1 0-18-15,5 0-25 16,0 0-27-16,0 0-7 16,0 0-9-16,0 0-7 0,0 0 1 15,12 0-3 1,30 0 51-16,27 0 21 0,28-3-56 15,17 1-17-15,12 2-3 16,5 0-9-16,3 0 10 16,-4 5-11-16,-11 4 0 15,-23-6-1-15,-25 0 1 16,-27-3 0-16,-21 0 1 16,-13 0 0-16,-7 0 6 15,-3 0 2-15,0 0-9 16,-17 0-39-16,-26 8-134 15,-23 9-26-15,-25-2-297 16</inkml:trace>
  <inkml:trace contextRef="#ctx0" brushRef="#br0" timeOffset="74171.7474">17683 7054 729 0,'0'0'113'0,"0"0"-102"16,0 0 58-16,0 0 16 15,0 0-23-15,0 0-36 16,0 0-23-16,-14-4-3 16,14 4-1-16,0 0 1 0,5 0 0 15,4 0 9-15,7 0-6 16,4 3 13-16,8-3 5 16,13 0 8-16,15 0-8 15,19 0-2-15,17-11-3 16,17 0 1-16,15 0-10 15,12 2-4-15,5 2 1 16,3 5-1-16,2 2-2 16,-8 0 0-16,-8 0-1 15,-8 0 0-15,-18 0-2 16,-18-3-4-16,-19-2 3 16,-24-2-2-16,-19 2 2 0,-17 0 6 15,-5 2-2-15,-2 1 4 16,0 0 1-16,0 2-6 15,0 0-3-15,0 0 1 16,-2 0-30-16,-7 0-9 16,1 5-38-16,8 1-122 15,0-6-148-15</inkml:trace>
  <inkml:trace contextRef="#ctx0" brushRef="#br0" timeOffset="74877.9927">21254 7129 210 0,'0'0'364'0,"0"0"-359"15,-79 17 100-15,57-14 29 0,9 1-37 16,9-1-21-16,4-2-22 16,0 1-25-16,0-1-10 15,20-1-5-15,30 0 6 16,30 0 0-16,27 0-1 15,7 0-8-15,1 0-5 16,-9 3-4-16,-9 4-2 16,-9-3 2-16,-10 1 0 15,-17 1-2-15,-19-1-4 16,-17 0 0-16,-13-4-6 16,-9 1 0-16,-3-2 10 0,0 1-11 15,0-1-12-15,0 0-48 16,0 0-89-16,0 0-95 15,-6-1-282-15</inkml:trace>
  <inkml:trace contextRef="#ctx0" brushRef="#br0" timeOffset="119684.8222">19958 6434 289 0,'0'0'17'0,"0"0"4"16,0 0 17 0,0 0-16-16,0 0 0 0,0 0 11 15,0 0 40-15,0 3 34 16,-2-3-32-16,1 0-31 16,-1 0-6-16,-2 0-5 15,-1 0 0-15,4 0 3 16,-2 0 4-16,3 0 0 15,0 0-5-15,-2 0-7 16,2 0-11-16,-1 0-6 16,1 0 1-16,0 0-4 15,0 0 2-15,0 0-10 16,0 0 0-16,0 0 0 16,11 0 2-16,14 0 19 15,11 0 1-15,13 0-14 0,19-3-5 16,26-1-1-16,23-1 4 15,26 2-5-15,18-2-1 16,12 4-2-16,1 1 2 16,-9 0 3-16,-4 0-1 15,-18 0-2-15,-15 0-4 16,-22 0-6-16,-23 0 1 16,-21-5 1-16,-19-4 8 15,-16 1-1-15,-17 0 2 16,-4 3 8-16,-5-1-1 15,-1 5 7-15,0-1-10 16,0 2-5-16,0 0-22 0,0 0-28 16,0 0-74-1,-7 2 42-15,-3 3-100 0,10-5-245 16</inkml:trace>
  <inkml:trace contextRef="#ctx0" brushRef="#br0" timeOffset="120171.1199">21676 6397 528 0,'0'0'16'15,"0"0"-2"-15,0 0 105 16,0 0 24-16,0 0-77 15,0 0-64-15,0 0-2 0,39-30 6 16,46 29-3-16,24-2-3 16,26 3-1-16,16 0 1 15,-2 0 7-15,-1 7-4 16,-6 4-1-16,-17-3 1 16,-18-2-1-16,-24-4-4 15,-24-2 4-15,-23 0 0 16,-17 0 0-16,-12 0-1 15,-7-2 18-15,0-1 6 16,0 3-25-16,-19 0-5 16,-8 0-95-16,-7 7-82 15,-9 3-230-15</inkml:trace>
  <inkml:trace contextRef="#ctx0" brushRef="#br0" timeOffset="153869.3714">20393 4872 585 0,'0'0'36'15,"0"0"46"-15,0 0-9 16,0 0-19-16,0 0-14 15,0 0-17-15,0 0-10 16,6-34 7-16,-6 34-9 0,0 6-11 16,0 10 0-16,0 2 8 15,0 0-1-15,0-1-6 16,0-7 2-16,0-3-1 16,0-4-2-16,0-3 5 15,20 0 17-15,11-14 28 16,9-11-28-16,8-8-1 15,1-3-8-15,-3 0-3 16,2-2-6-16,-5 2-3 16,-6 3 4-16,-2 8-5 15,-13 5-2-15,-8 8 2 16,-10 8-3-16,-4 4-35 16,0 0-157-16,-13 19-120 0,-13 1 185 15</inkml:trace>
  <inkml:trace contextRef="#ctx0" brushRef="#br0" timeOffset="154135.1115">20636 4855 703 0,'0'0'99'15,"0"0"-95"-15,0 0 0 16,0 0-3-16,0 0-1 15,0 0-1-15,-21 23 1 0,21-19-2 16,0-2 2-16,0-2 0 16,6 0 3-16,20-3 37 15,12-14-13-15,15-9-14 16,11-5-6-16,12-4-3 16,8-5 1-16,3-1-4 15,-10 4-1-15,-20 10-6 16,-22 10-17-16,-22 13-47 15,-13 4-90-15,-14 4-157 16</inkml:trace>
  <inkml:trace contextRef="#ctx0" brushRef="#br0" timeOffset="161653.1143">6114 10698 869 0,'0'0'44'0,"0"0"-44"16,0 0 91-16,0 0-10 16,0 0-22-16,0 0-58 15,0 0-1-15,-6 0-17 16,6 9-6-16,0 2 23 15,0-1 8-15,0-3-7 16,0-2 3-16,3-2 1 16,0-3 4-16,3 0 6 15,9 0 9-15,3 0 15 16,6-8-10-16,6-6-15 16,-2-4 0-16,9 0-9 15,1 0 1-15,0 2 1 16,-8 4-7-16,-6 8-1 15,-9 4 0-15,-4 0-2 16,3 0-6-16,-2 10-1 0,6 5 3 16,2 2 7-16,-1 0 1 15,8-4-1-15,4-5 4 16,2-2-4-16,4-6 9 16,2 0 1-16,0-7-5 15,-3-6-4-15,-5 2 2 16,-6 2-3-16,-11 0-8 15,-11 5-56-15,-3-2-80 16,-20-5-326-16</inkml:trace>
  <inkml:trace contextRef="#ctx0" brushRef="#br0" timeOffset="163753.2093">9824 10562 476 0,'0'0'119'15,"0"0"-47"-15,0 0 45 16,0 0-27-16,0 0 23 15,0 0-57-15,-2-23-37 0,2 23 0 16,0 0-2-16,0 0-14 16,0 0-3-16,0 3-6 15,0 8 6-15,0 4 9 16,5-1 1-16,-2 3-6 16,1-4 3-16,1 1 4 15,1-5-5-15,-2-1-4 16,-1-4 4-16,0 0-2 15,-1-1 6-15,-1-3-1 16,1 0 2-16,4 0 8 16,7 0 8-16,12 0 16 0,5-9-5 15,1-4-21-15,1-2-3 16,-1-2-5-16,-1 2-6 16,-8 6-2-16,-12 3 5 15,-5 4-6-15,-5 2-8 16,3 0 4-16,6 0-3 15,2 2 4-15,1 10 3 16,7 2 3-16,6-3-1 16,5-1 3-16,7-4 1 15,5-3 16-15,1-3-9 16,-1 0 4-16,-4 0-5 16,-9-9-8-16,-9 4 0 15,-14 2 3-15,-3 3-7 0,-3 0-28 16,-3 0-122-1,-17 0-152-15,-1 1-183 16</inkml:trace>
  <inkml:trace contextRef="#ctx0" brushRef="#br0" timeOffset="170399.7825">10224 12464 219 0,'0'0'67'0,"0"0"-21"16,0 0-15-16,0 0-3 15,0 0-9-15,0 0 4 16,0 0-1-16,6-4 10 16,-6 4 10-16,0 0 12 0,0 0-2 15,0 0-13-15,0 0-4 16,0 0-11-16,0 0-9 16,0 0-9-16,0 0-4 15,0 0 5-15,0 0-5 16,0 0 2-16,0 0 2 15,0 0-6-15,0 0-34 16,0 0-200-16,0 0-238 16</inkml:trace>
  <inkml:trace contextRef="#ctx0" brushRef="#br0" timeOffset="191236.1457">19816 11659 827 0,'0'0'55'15,"0"0"1"-15,0 0 20 16,0 0-5-16,0 0-52 15,0 0-19-15,0 0-7 16,1 8 7-16,-1 21 4 16,0 5 1-16,0 0 2 15,0-1-5-15,0-4 3 16,0-6-4-16,0-9 1 16,11-8 1-16,14-6 1 15,18-6 33-15,17-23 17 0,15-11-24 16,7-6-10-16,4-4-2 15,1-5-13-15,-5-4-3 16,-3-2 4-16,-9 9-4 16,-10 6-1-16,-13 10 0 15,-14 8-1-15,-9 11 0 16,-7 8 0-16,-7 1-1 16,-7 8-16-16,-3 0-108 15,0 14-52-15,-18 13 31 16,-12 5-146-16</inkml:trace>
  <inkml:trace contextRef="#ctx0" brushRef="#br0" timeOffset="191634.8876">20211 11747 381 0,'0'0'337'15,"0"0"-260"-15,0 0 63 16,0 0-42-16,0 0-36 15,0 0-48-15,-19 0-11 16,19 0-3-16,-2 0-8 16,-3 8-9-16,-2 10 6 15,-2 6 11-15,0 4 2 16,-2-2-1-16,3 0-1 16,2-5 2-16,0-5-1 0,6-7-1 15,0-4-1-15,8-5 1 16,34-5 1-16,32-24 21 15,23-14 1-15,24-11-17 16,2-4 5-16,4-8-9 16,3-3 3-16,3-9-3 15,-2 7 0-15,-10 12 1 16,-27 19-3-16,-34 22 2 16,-36 17-2-16,-24 1-67 15,-32 24-204-15,-26 12 159 16,-18 6-411-16</inkml:trace>
  <inkml:trace contextRef="#ctx0" brushRef="#br0" timeOffset="202656.1755">24022 15598 494 0,'0'0'31'16,"0"0"33"-16,0 0 93 15,0 0-53-15,0 0-45 16,0 0 23-16,0 0-38 0,-30-22 6 16,30 22-2-16,0-2-27 15,0 1-21-15,14-6 3 16,20-3 6-16,17-3-8 16,9 3 5-16,-1 0-5 15,-2 9-1-15,-9 1-5 16,-7 0 5-16,-11 14-7 15,-12 9 2-15,-12 11-1 16,-6 6 6-16,-10 8 2 16,-16 2 5-16,2 1 0 15,2-2-4-15,7-3-2 16,11-3-1-16,4-5 0 0,6-6-2 16,18-3 2-1,8-7-1-15,7-5-6 0,3-5-6 16,-3-6 3-16,-6-3 6 15,-8 0 0-15,-11-1 0 16,-9-2-10-16,-5 6-7 16,0 3-41-16,-1 7 51 15,-20 7 11-15,-4 4 10 16,-8 2-10-16,-3 3 10 16,-2 6-2-16,-2 6 2 15,3 4-1-15,1 4-8 16,6 5-1-16,4 8 1 15,5 3 0-15,12 4-1 16,9 1-3-16,0-5 3 16,25-1-4-16,9-1 2 0,11-3-1 15,4 0 0-15,3-7 3 16,-7-8 0-16,-6-10 1 16,-15-9 3-16,-14-5-1 15,-10-4-3-15,-6 0 3 16,-35 6 21-16,-20 6 5 15,-16 8-29-15,-9 4-130 16,-10-2-88-16,-5-2-397 16</inkml:trace>
  <inkml:trace contextRef="#ctx0" brushRef="#br0" timeOffset="221069.4379">19705 15417 737 0,'0'0'16'0,"0"0"47"16,0 0-9-16,3-77 59 0,-3 60-20 15,0 2-20-15,-14 9-5 16,-19 4-20-16,-21 2-46 15,-16 5-2-15,-15 19 0 16,-3 6 2-16,7 6-2 16,9 3-2-16,17 5 0 15,12 4-1-15,17 3-1 16,10 1-3-16,13-1-3 16,3-2-9-16,11-3-6 15,14-5 3-15,5-2 11 0,1-3 9 16,-1-7 2-16,-1 1 0 15,-1-7 2-15,-5 2-3 16,0 0 2-16,0 1-2 16,-4 7 3-16,-4 5-2 15,-4 9 1-15,-7 6-1 16,-4 1-2-16,0-1 2 16,0-3 0-16,0-6 0 15,-6-6 0-15,3-3 0 16,-2-4-1-16,-2 0-4 15,-2 1 1-15,-1 3 3 16,-1 4-1-16,7 5 0 16,2 7 1-16,2 5 0 15,-1 8-3-15,-6 12 3 16,-7 8-1-16,-12 12 1 0,-11 15 1 16,-9 3 0-16,-1-3 14 15,10-12-6-15,14-19-4 16,23-24 1-16,7-16-4 15,39-10 1-15,27-14-2 16,27-16 8-16,24 0-6 16,16-24-2-16,6-5 0 15,-13 1-1-15,-19 4-69 16,-28-3-238-16</inkml:trace>
  <inkml:trace contextRef="#ctx0" brushRef="#br0" timeOffset="250320.0238">23253 5928 304 0,'0'0'279'16,"0"0"-262"-16,0 0 12 15,0 0 19-15,0 0-15 16,0 0-2-16,0 0-15 15,25-47-1-15,-25 47 4 16,0 2-9-16,0 18-8 16,0 8 12-16,-3 2 8 15,-5 1-11-15,4-6-7 16,4-8-2-16,0-6-1 16,6-10 3-16,30-1-2 15,20-24 27-15,23-18 1 0,9-9-10 16,-1-7-5-16,-3 0-12 15,-10 0 0-15,-4 7 0 16,-9 10-2-16,-12 15-1 16,-19 13-18-16,-19 10-37 15,-11 3 4-15,-6 3-151 16,-26 16 31-16,-8 1-20 16</inkml:trace>
  <inkml:trace contextRef="#ctx0" brushRef="#br0" timeOffset="258636.4263">15234 11210 35 0,'0'0'66'0,"0"0"3"16,0 0-3-16,0 0 32 15,0 0-25-15,0 0-11 16,0 0 56-16,0 0 13 15,-20-67-76-15,19 60-3 16,-2 2 19-16,3 1 13 16,0 4-56-16,0 0-24 15,0 0-4-15,0 0-6 16,0 2-19-16,0 13 3 16,0 6 22-16,0-1 1 15,4 1 0-15,10-8 4 0,1-2-4 16,1-3-1-16,5-7 3 15,1-1 5-15,4 0 8 16,4-10 3-16,1-7-5 16,0-1 1-16,3-4-5 15,2-4 3-15,3 1-7 16,3 2 1-16,-2 8-3 16,-9 6-3-16,-7 6-2 15,-6 3 0-15,2 2-6 16,-1 12 3-16,5 6 3 15,6 2 1-15,4 0-1 16,6-5 1-16,1-3 2 0,4-4 0 16,1-9-2-1,1-1 1-15,0-1 2 0,0-15 0 16,-8 0 2-16,-9 2-2 16,-15 5-2-16,-9 6 1 15,-6 1-4-15,0 2-39 16,-17 0-169-16,-7 4-34 15,-4 6 38-15</inkml:trace>
  <inkml:trace contextRef="#ctx0" brushRef="#br0" timeOffset="260522.5292">11019 5218 874 0,'0'0'0'0,"0"0"1"16,0 0 12-16,0 0 2 15,0 0-9-15,0 0 3 16,0 0-7-16,-26 59 6 15,26-59 3-15,8 0 24 16,8-10 24-16,8-10-35 16,1 0 7-16,-1-3-2 15,-4 3-15-15,0-1 10 16,-3 6-4-16,-8 5-8 16,-5 7-2-16,-2 3 10 15,-2 0-20-15,0 6-6 0,0 13 6 16,0 9 0-16,0 5 0 15,0 0 0-15,0 1 2 16,0-5 1-16,0 0-3 16,0 3 3-16,0-4-3 15,-5-1-4-15,1-2 4 16,-1-5 6-16,1-4-5 16,0-7-1-16,1-3 0 15,1-4 5-15,1-2-1 16,-1 0 7-16,-1 0 37 15,-3 0-9-15,-5 0-14 16,-7 0-25-16,-7 0-1 16,-4 0-1-16,0 0 1 0,7 0 0 15,11 0 1-15,8 0-2 16,3 0 2-16,0 0-5 16,0 0 3-16,23 0-5 15,9 0 5-15,10 0-6 16,3 0-13-16,-5 0-35 15,-3 0-37-15,4 0-59 16,-1 0-41-16,-3 0-133 16</inkml:trace>
  <inkml:trace contextRef="#ctx0" brushRef="#br0" timeOffset="261236.4723">10969 5997 755 0,'0'0'0'0,"0"0"0"16,0 0 1-16,0 0 28 16,0 0 2-16,0 0-9 15,0 0 20-15,0 0 62 16,6-10 13-16,5-10-80 15,5-3-10-15,-1-6 4 16,1-2-14-16,0 3-1 16,-3 5-8-16,-6 8 5 15,-1 8-7-15,-4 5 11 16,-2 2 0-16,0 2-17 16,0 20-21-16,1 9 18 0,-1 8 3 15,0 0 0 1,2-3 1-16,0 0 0 0,0-4 0 15,3-2-2-15,-5-3 1 16,0-2 0-16,0-5 2 16,0-2-2-16,0-5-1 15,0-6 1-15,0-2 1 16,0-5 0-16,0 0 1 16,0 0 2-16,0 0 7 15,-2 0 2-15,-8 0 19 16,-7 0-11-16,-5-3-21 15,1 1 0-15,6 2-2 16,7 0 1-16,3 0 1 16,5 0-4-16,0 0-4 0,0 0-1 15,13 0-22-15,20 0 6 16,10 0 3-16,3 0-28 16,-2 0-15-16,-6 2-86 15,-6 1-104-15,-11-1-264 16</inkml:trace>
  <inkml:trace contextRef="#ctx0" brushRef="#br0" timeOffset="262022.8684">10908 6585 827 0,'0'0'19'0,"0"0"17"16,0 0 56-16,0 0-11 15,0 0-48-15,0 0-8 16,-13-6-12-16,23-2 7 16,5-4-10-16,1-2-5 15,0 0-4-15,-2-2 7 16,-3 6 7-16,-2 0 5 16,-2 6-9-16,-6 2 7 0,-1 2-10 15,0 0-8 1,0 11-16-16,0 11 14 0,0 9 2 15,0 3 0-15,0-2 4 16,0 2-4-16,0-5 0 16,0-4 1-16,0-4-1 15,0-6 0-15,0-4 0 16,0-6 1-16,0-2-1 16,0-3 0-16,0 0 1 15,0 0 0-15,0 0 5 16,-1 0 2-16,-1 0 6 15,-8 0 16-15,-6 0 13 0,-11 0-38 16,-4-5-5 0,4 2-1-16,8 3 1 0,8 0 0 15,8 0 1-15,3 0-1 16,0 0-8-16,0 0-2 16,9 0-17-16,18 3 22 15,12 6 0-15,10-1-23 16,3 1-20-16,-3-1-57 15,-4 3-82-15,-8-3-105 16</inkml:trace>
  <inkml:trace contextRef="#ctx0" brushRef="#br0" timeOffset="262769.8007">10903 7241 793 0,'0'0'15'15,"0"0"48"-15,0 0 20 16,0 0-54-16,0 0-18 16,0 0-4-16,-8-6-1 15,18-1 24-15,5-3 30 16,6-4-39-16,-2 0 17 16,-2-3-24-16,-3 0 4 0,-2 2-10 15,-4 6 15-15,-3 3-15 16,-4 4 2-16,-1 2-5 15,0 0-5-15,0 19-25 16,-1 9 25-16,-7 8 0 16,5 6 2-16,3 0-2 15,0-1 0-15,3-3 0 16,10-5 0-16,-2-8 1 16,-3-7-1-16,-5-8 0 15,0-2 1-15,-2-8 0 16,-1 2-1-16,0-1 7 15,0 1 0-15,-11-1 0 16,-15 3 8-16,-6 3-13 16,1-5 2-16,7 2-3 0,11-2-1 15,5-2 2-15,4 1-2 16,4-1 0-16,0 0 0 16,0 0-3-16,10 5-21 15,20 1-10-15,10 1 8 16,9-1-34-16,-1-1-33 15,0-2-52-15,-5-1-144 16</inkml:trace>
  <inkml:trace contextRef="#ctx0" brushRef="#br0" timeOffset="263587.3514">10902 7870 833 0,'0'0'0'16,"0"0"0"-16,0 0 41 15,0 0 21-15,0 0-49 0,0 0-12 16,-6 0-1 0,15 0 10-16,6 0 2 0,3 0 13 15,0-6-5-15,1-5-5 16,0-3-1-16,-3 2-4 15,0-4 3-15,-6 5 0 16,-3 6 2-16,-3 2 10 16,-4 3-2-16,0 0-23 15,0 5-3-15,0 18-3 16,0 7 6-16,-6 3 3 16,0 1-2-16,1-1-1 15,4-2 2-15,1-1-1 16,0-2-1-16,0-4 0 15,0-6 0-15,0-4 0 16,0-8 0-16,0-3 0 16,0-3 2-16,0 0-2 0,0 0 3 15,0 0 3-15,0 0 8 16,-12 3 15-16,-7 0-16 16,-6 1-9-16,7-3-3 15,4 1 0-15,5-1 2 16,0 1 0-16,6-2-3 15,3 2 0-15,0 0-2 16,0 5-7-16,16-2 4 16,14 0 1-16,11 2-17 15,2-4-8-15,3 2-38 16,-1 0-75-16,-6 2-94 16,-11-2-460-16</inkml:trace>
  <inkml:trace contextRef="#ctx0" brushRef="#br0" timeOffset="264237.6161">10996 8481 817 0,'0'0'7'0,"0"0"21"16,0 0 51-16,0 0-8 15,0 0-49-15,0 0-13 16,-49 43 1-16,49-39-1 15,13-4 10-15,4 0 4 16,4 0 10-16,0-10-11 16,-2-4-1-16,-1 2-2 15,-6 1-1-15,-5 2 3 16,-2 5-8-16,-3 3 4 16,-2 1-3-16,0 0-14 0,0 14-10 15,0 16-1-15,0 10 11 16,0 8 2-16,0 0-1 15,0 0 0-15,0-4 1 16,0-5-1-16,2-3-1 16,-2-6 0-16,3-2 1 15,-3-6-1-15,0-3 1 16,0-9 1-16,0-3 0 16,0-6 0-16,0-1 12 15,-7 0-3-15,-11 0-6 16,-6-6-4-16,-3 1-1 15,-1 4 5-15,5 1 11 16,2-1 4-16,8 1 3 16,9 0-13-16,2 0-7 0,2 0-3 15,0 0-2-15,5 0-15 16,23 0-16-16,18 1-18 16,9 3-47-16,3 0-31 15,-1 0-80-15,-2-3-343 16</inkml:trace>
  <inkml:trace contextRef="#ctx0" brushRef="#br0" timeOffset="272829.1976">20671 11076 295 0,'0'0'22'0,"0"0"-18"16,0 0 3-16,0 0-7 16,0 0-240-16</inkml:trace>
  <inkml:trace contextRef="#ctx0" brushRef="#br0" timeOffset="275409.8323">21845 11085 407 0,'0'0'12'0,"0"0"2"16,0 0 38-16,0 0-41 15,0 0-11-15,0 0-1 16,-2 0-3-16,2 0-29 16,0 0-113-16</inkml:trace>
  <inkml:trace contextRef="#ctx0" brushRef="#br0" timeOffset="290937.6766">24361 10118 645 0,'0'0'22'0,"0"0"-22"16,0 0 73-16,0 0 17 15,0 0 16-15,0 0-67 16,0 0 12-16,0 0-40 16,0-50-9-16,72 46 0 15,20 0-2-15,8 1 0 16,-5 2 3-16,-7-1-3 15,-16 2 2-15,-19 0-1 16,-18 0-1-16,-11 3 0 0,-15 15-4 16,-9 8-9-1,0 15 13-15,-15 7 1 0,-14 3 10 16,-2 0 0-16,9-4-6 16,14 0-1-16,8 2-4 15,20-1 2-15,16 0-2 16,8-6 3-16,4-5-3 15,0-8 1-15,-2-6-2 16,-7-4 1-16,-11-8 0 16,-11-2-2-16,-10-4 1 15,-7 2-1-15,0 7-4 16,-18 6-2-16,-15 11 8 16,-14 4 3-16,-5 1-1 15,1-3-2-15,1-1 1 16,7-3-1-16,-1 0 0 0,-1 0 1 15,0 5-2-15,3 4 1 16,6 4 0-16,9 3 0 16,14 4-2-16,11-1 2 15,2 5 0-15,8-2 1 16,12-2-1-16,3-5 2 16,2-1-2-16,2-3 0 15,3 3-2-15,2 3 2 16,-1 0 3-16,0 5-3 15,-1-1 0-15,-2-1 0 16,-2-2 1-16,-7-2-1 16,-7-9 0-16,-9-7 4 0,-3-7-4 15,-16-1 3-15,-29-8 28 16,-22 0 29-16,-20-5-34 16,-7-2-4-16,0 0 6 15,7 1-13-15,10 1 0 16,18 1-7-16,17 0-6 15,16-3 0-15,16-1-1 16,7-2-1-16,-1-1 1 16,4-2-1-16,0 0 2 15,0 0 0-15,0 0 1 16,0 0 8-16,0 0-6 16,0 0 8-16,0 0-12 15,0 0 4-15,0 0-5 0,0 0 0 16,0 0-3-1,0 0 2-15,0 0 1 0,0 0-3 16,0 1-35-16,0 7-89 16,-11-3-138-16,-10-2 12 15</inkml:trace>
  <inkml:trace contextRef="#ctx0" brushRef="#br0" timeOffset="311487.6065">18772 10758 200 0,'0'0'70'0,"0"0"20"16,0 0-14-16,0 0-24 16,0 0 0-16,-93-32-12 15,71 32-19-15,-2 0-5 16,-4 2 2-16,0 14-2 16,-2 4-9-16,0 6 1 15,0 6 0-15,4 4-3 16,0 3-3-16,3 2 3 15,3 0-3-15,6 2-2 0,3-1 1 16,1 4 0-16,4 3-1 16,6 1 0-16,0 1 6 15,0-3-6-15,24 0 0 16,9-3 0-16,10-4 1 16,11-14-1-16,7-13 0 15,5-14-2-15,-1-11 1 16,4-22 0-16,-5-10 1 15,-4-2 4-15,-11-8-4 16,-7-2 3-16,-18-6 3 16,-10 0 0-16,-14 1-4 15,-4 0-4-15,-23 3-1 0,-10-1-27 16,-2 2-54 0,3 8 24-16,4 12 28 0,2 16-25 15,1 15-37-15,3 5-86 16</inkml:trace>
  <inkml:trace contextRef="#ctx0" brushRef="#br0" timeOffset="324300.8327">11917 5707 203 0,'0'0'71'15,"0"0"24"-15,0 0-28 16,0 0-29-16,0 0 2 16,0 0 11-16,0 0 13 15,0 0 8-15,40-28 12 16,-40 27-6-16,0 0 28 16,0-1-18-16,0 2-20 0,0 0-13 15,0 0-6-15,0 0-16 16,0 0-12-16,0 0-6 15,0 12-8-15,-14 11 15 16,-8 8 1-16,-5 3-2 16,-4 4 3-16,-2-2-2 15,-1-2-9-15,4-2-1 16,6-3 3-16,6-3-12 16,2-6 2-16,7-3 0 15,3-7-5-15,3-3 0 16,3-5 0-16,0-2 0 15,0 0 0-15,0 0-3 0,0 0-8 16,0 0-39 0,0 0-38-16,0-1-47 0,0-12-128 15,0-2-109-15</inkml:trace>
  <inkml:trace contextRef="#ctx0" brushRef="#br0" timeOffset="324555.6482">11646 5821 371 0,'0'0'69'0,"0"0"32"16,-4-75 36-16,4 53-6 16,0 7-14-16,0 2-9 15,0 7-27-15,0 1-7 16,0 3 9-16,0 2-30 0,2 0-30 16,15 4-23-1,8 13 8-15,13 8 13 0,7 6-6 16,3 3-9-16,1 0-2 15,2 2-1-15,2-2-1 16,-2 0-2-16,-2-3-3 16,-10-2-25-16,-8-1-126 15,-13-7-132-15,-16-7-613 16</inkml:trace>
  <inkml:trace contextRef="#ctx0" brushRef="#br0" timeOffset="326388.6239">11904 7840 722 0,'0'0'10'15,"0"0"74"-15,0 0 12 16,0 0 19-16,0 0-14 15,0 0-66-15,0 0-25 16,-11-29 0-16,-9 57 20 16,-2 3-3-16,-3 1-9 15,-1 1-6-15,2-1 15 0,3-4-6 16,2-1 3 0,2-4-14-16,3-7-1 0,3-4-8 15,1-4-1-15,5-5 0 16,4-3-31-16,1 0-71 15,0 0-57-15,0-17-132 16</inkml:trace>
  <inkml:trace contextRef="#ctx0" brushRef="#br0" timeOffset="326574.7956">11679 7861 362 0,'0'0'413'0,"0"0"-360"0,0 0 77 16,0 0-18-1,0 0-54-15,0 0-49 0,33 2 2 16,-4 24-3-16,5 10 0 16,6 8-8-16,3 5-4 15,0 0-24-15,-1-1-75 16,0-5-73-16,-2-4-129 16</inkml:trace>
  <inkml:trace contextRef="#ctx0" brushRef="#br0" timeOffset="327219.9742">12034 8620 803 0,'0'0'22'0,"0"0"95"0,0 0 10 16,0 0-47-16,0 0-35 15,0 0-1-15,-17 7-14 16,-10 13 29-16,-6 2-26 16,-3 2-23-16,2-4-8 15,-1 0 3-15,4-2-5 16,6-4-1-16,7-4-3 15,10-3-19-15,4-4-47 16,4-3-14-16,0 0-16 16,0-7 8-16,0-10-139 15,0-1 41-15,0-3 129 16,0-2 9-16,-6 2 52 16,-2 0 0-16,1 1 52 0,4 3 64 15,0 4 20 1,2 4-47-16,1 4 6 0,0 4 5 15,0 1-28-15,4 0-41 16,14 6-14-16,9 9 16 16,3 8 14-16,4 2-16 15,0 4-3-15,5 2-18 16,3 1-7-16,-1 2-3 16,-1 1-45-16,-5-5-125 15,-14-8-457-15</inkml:trace>
  <inkml:trace contextRef="#ctx0" brushRef="#br0" timeOffset="332870.9992">23235 5809 447 0,'0'0'7'0,"0"0"11"16,0 0 17-16,0 0 9 16,0 0 13-16,0 0-14 15,0 0-4-15,20-59 13 16,-18 56 1-16,-1 1 4 0,1 0-16 15,-2 2 6 1,0 0-5-16,0 0-7 0,0 0-7 16,0 0-17-16,0 0-2 15,1 0-9-15,1 0 0 16,-1 6 0-16,4 10 0 16,0 1 2-16,1 5 0 15,4-1-1-15,-1 3 1 16,3-2 1-16,4-1-3 15,1-1 4-15,2-1 0 16,-3-4-4-16,-3 0 0 16,1-3 1-16,-5-1-1 0,0-3 1 15,-1-2-1 1,2-1 0-16,3-4 0 16,8-1-4-16,8 0-18 0,5-7-76 15,-1-6-37-15,-3-1-176 16</inkml:trace>
  <inkml:trace contextRef="#ctx0" brushRef="#br0" timeOffset="357910.3754">23522 16099 846 0,'0'0'19'0,"0"0"-10"15,0 0 28-15,0 0-7 16,0 0-22-16,0 0-8 16,0 0 1-16,-10 0 0 15,24 0 4-15,8 0 9 16,8 0 0-16,4 0 3 15,6 0-6-15,1 0-6 16,8 0-2-16,-3 0-2 16,-1 5 0-16,-5 0-1 15,-9-1-1-15,-7 2 1 0,-12-4 1 16,-7 1-1 0,-4 1-3-16,-1 1 3 0,0 7 0 15,-10 8 14-15,-11 6 15 16,-2 3-13-16,-1 3-6 15,2-1 4-15,7-1-7 16,0-2-5-16,6 0 3 16,1-5-5-16,5-1-2 15,0-3 2-15,3-4 0 16,0-2 1-16,14-2 3 16,4-1-3-16,8 1-1 15,5-1 0-15,3 1 0 16,1-1-2-16,-3-2 1 15,-12 0 0-15,-7 0 1 0,-11 0 0 16,-2 4 0-16,0 1 0 16,-18 6 6-16,-6 4 7 15,-6 2 12-15,0 3-3 16,2 3-12-16,2 0 0 16,4 0-5-16,4-1 2 15,5-1-6-15,5 1-1 16,4-2-3-16,4-1 3 15,0 4-1-15,6-2 6 16,9 9-6-16,6 3 1 16,2 2 0-16,5-1 0 0,4-1-2 15,0-4 0 1,5 2 1-16,-4-2 0 0,-3 2-2 16,-4-3 2-16,-5-2 1 15,-7-1 0-15,-5-8 0 16,-3-2 0-16,-6-1 2 15,0-2-2-15,-11-1 1 16,-11 1 7-16,-1 0 13 16,-6-1 5-16,-5-3-5 15,-5 1 7-15,-5-6-2 16,-1 1 3-16,1-2 1 16,1-3-7-16,4 4-9 15,3-2-1-15,6 2 1 16,2-3-7-16,9-1-2 0,5-4 0 15,7-2-5 1,6-1 3-16,1 0-2 0,0 0 4 16,0 0-4-16,0 0 0 15,0 0-2-15,0 0 6 16,0 0-8-16,0 0 7 16,0 0-4-16,0 0 0 15,0 0 0-15,0 0 1 16,0 0 1-16,0 0-4 15,0 0 0-15,0 0 1 16,0 0-7-16,0 0-44 16,-1 0-95-16,-15 0-170 15</inkml:trace>
  <inkml:trace contextRef="#ctx0" brushRef="#br0" timeOffset="361921.2129">22610 16699 368 0,'0'0'10'0,"0"0"31"15,0 0 41-15,0 0 4 0,0 0-16 16,0 0-13 0,0 0 10-16,-27-7-19 0,26 7 3 15,1 0-4-15,0 0-14 16,0 0-10-16,0 0 0 15,0 0-5-15,20-5 1 16,25-3 0-16,20-3-16 16,15-1 3-16,2 2-6 15,0 4 1-15,-5-2 0 16,1 2-1-16,-2-2 1 16,-6 2-1-16,-16 0-4 15,-10 0 4-15,-14 1 0 0,-14 0 0 16,-7 2 0-1,-7 3 0-15,-2 0-2 0,0 0-36 16,-16 4-102-16,-9 9 77 16,0 0-229-16</inkml:trace>
  <inkml:trace contextRef="#ctx0" brushRef="#br0" timeOffset="362388.994">22371 17449 833 0,'0'0'11'16,"0"0"11"-16,0 0 64 16,0 0 1-16,0 0-43 15,0 0-30-15,32-12-4 16,31 0-2-16,30 0 0 0,21-5 16 15,12 0-8-15,2 1-14 16,-2 0 1-16,-9 2-1 16,-12 0-1-16,-19 2 0 15,-21 2 0-15,-22 3-1 16,-22 4-2-16,-13-2 0 16,-8 5 1-16,-6 0-11 15,-21 0-41-15,-16 5-15 16,-5 7-17-16,-5 5-22 15,1-2-57-15,0 2-49 16</inkml:trace>
  <inkml:trace contextRef="#ctx0" brushRef="#br0" timeOffset="362703.5152">22450 17584 541 0,'0'0'343'15,"0"0"-339"-15,-88 0-2 16,73 0 46-16,8 0 60 16,7 0-47-16,10 0-54 15,30-2 9-15,28-15-3 16,33-4 8-16,23-4-4 16,16-6 0-16,11-1-5 15,-2 3-11-15,-6 5 0 0,-13 1 3 16,-24 6-1-1,-26 6-3-15,-29 6 1 0,-26 2-1 16,-20 3-6-16,-7 0-14 16,-34 14-74-16,-26 14 7 15,-34 9-233-15</inkml:trace>
  <inkml:trace contextRef="#ctx0" brushRef="#br0" timeOffset="389859.5852">3262 15504 1199 0,'0'0'35'0,"0"0"-35"15,0 0 54-15,0 0-54 16,0 0-30-16,-50 83 30 15,38 1 12-15,1 15-5 0,11 8-4 16,0-5-3 0,3-6 1-16,8-16 0 0,2-13 1 15,-1-10-1-15,-7-7 1 16,1-10-2-16,-2-12-1 16,1-13-26-16,0-11-81 15,3-4-31-15,2-19-14 16,-1-15-329-16</inkml:trace>
  <inkml:trace contextRef="#ctx0" brushRef="#br0" timeOffset="390137.4086">3252 15741 941 0,'0'0'20'0,"0"0"66"16,0 0-5-16,3-76 7 15,1 76-41-15,5 0-47 16,6 4-12-16,5 17 9 16,5 5 3-16,-3 7 0 15,-5 0 0-15,-5-2 0 16,-12 0 0-16,0-3-5 16,-21 3-3-16,-18 2-1 15,-13 0-21-15,-8-2-17 16,-1 0-46-16,9-8-77 15,20-9-92-15,19-14-195 16</inkml:trace>
  <inkml:trace contextRef="#ctx0" brushRef="#br0" timeOffset="390754.8673">3434 15424 715 0,'0'0'9'15,"0"0"32"-15,0 0 71 16,0 0-27-16,-4-74-19 0,6 73-8 16,-2 1-23-16,0 0-16 15,2 0-10-15,1 1-9 16,3 18 2-16,0 12 2 15,0 10 21-15,-3 5-14 16,-3 4-5-16,0 1 3 16,3 1-3-16,6-1 2 15,3-4-4-15,5-5 0 16,5-6-3-16,3-5 0 16,2-9 2-16,-2-8-2 15,2-6 4-15,-5-8-3 16,8 0 0-16,-2-7 6 15,-1-11-3-15,2-5 2 16,-5-4-1-16,1-3-1 0,-6 2-1 16,-5 6-1-16,-8 7 2 15,-6 3 1-15,0 5-5 16,-5 3-1-16,-14 4-16 16,-1 0-15-16,-2 0 4 15,8 2 5-15,6 6-15 16,8 0-43-16,0 1 35 15,0 1-4-15,10 1 36 16,-1 1 6-16,7 0 7 16,1 0 0-16,-1-1 1 15,4 0 0-15,-3-2 4 0,-6 1 3 16,-3 0-5 0,-8 1 2-16,0 2-2 0,-25 2 9 15,-13 1 6-15,-4 2-18 16,6 1-32-16,9-6-113 15,10-7-259-15</inkml:trace>
  <inkml:trace contextRef="#ctx0" brushRef="#br0" timeOffset="391855.0863">4705 15751 455 0,'0'0'54'16,"0"0"58"-16,0 0-15 15,0 0-14-15,4-82-40 0,-17 62 6 16,-9 4 16 0,-6 3-27-16,-10 8-13 0,-4 5-22 15,-9 0 4-15,0 22-6 16,1 10-2-16,7 6-1 16,9 3-2-16,18-3 3 15,15-3 1-15,1-6-7 16,21-9 6-16,14-10-3 15,6-10 2-15,2-6 2 16,0-23 9-16,-2-9-6 16,-7-7 10-16,-4-5 4 15,-8-8 7-15,-4-2 15 0,-6-6-6 16,-1-1-9 0,-4 6-9-16,-3 10-10 0,-1 18 7 15,-3 16 13-15,0 13 12 16,0 4-37-16,0 10-4 15,0 19-36-15,0 16 40 16,-1 10-1-16,1 5 1 16,0-1-1-16,13-4 1 15,9-4-1-15,4-8 1 16,-2-9 3-16,3-7-1 16,-2-10-1-16,-3-10 2 15,-1-7 1-15,-3 0 4 16,2-10 13-16,-2-11-9 15,-2-1 0-15,-5 0 5 16,-4 8 8-16,-6 4 4 0,-1 8 18 16,0 2-35-16,0 0-12 15,-7 9-30-15,-7 8 20 16,2 0 9-16,7 0-21 16,5-2-3-16,1-4 10 15,17-3 12-15,6-4-3 16,1-4 5-16,-2 0 1 15,-3-1 1-15,-5-12 2 16,-4-1 1-16,-7-1 2 16,-4-1-5-16,0 3 2 15,-4-1-3-15,-20 3-2 16,-1 3-7-16,-4 2-26 16,7 4-18-16,4 2-61 0,12-1-81 15,6-3-183-15</inkml:trace>
  <inkml:trace contextRef="#ctx0" brushRef="#br0" timeOffset="392140.5676">5692 15268 990 0,'0'0'112'0,"0"0"53"15,0 0-31-15,0 0-67 16,0 0-66-16,0 0-1 0,-36-21-24 16,45 68 24-16,6 10 3 15,-3 1-3-15,-2-2 0 16,-1-2 0-16,-4-4 0 16,-1-6 1-16,-2-1-2 15,1-6-11-15,3-5-52 16,-1-3-25-16,0-6-80 15,-5-9-90-15,0-14-222 16</inkml:trace>
  <inkml:trace contextRef="#ctx0" brushRef="#br0" timeOffset="392854.1968">5347 15623 820 0,'0'0'34'0,"0"0"41"16,0 0 57-16,0 0-79 15,0 0-53-15,0 0 0 16,160-35-7-16,-57 21 4 16,-6-3-16-16,-13-6-28 15,-22-2 2-15,-14-4 33 16,-18-4 12-16,-18 2 2 16,-6 3 35-16,-6 1 27 15,0 6-1-15,0 6 0 16,-8 8-18-16,2 5-37 15,-6 2-8-15,-9 18-27 0,-2 14 24 16,-3 10 2-16,8 0-5 16,5-2 5-16,7-4-2 15,3-5 3-15,3-6 5 16,0-8-4-16,0-7 3 16,0-4 1-16,0-5-4 15,0-1 1-15,0 0 24 16,19-4 26-16,8-14 21 15,7-5-50-15,4 2-18 16,-10 1-1-16,-4 9-4 16,-6 4-1-16,-3 6 1 15,-5 1-1-15,-2 2-17 16,5 18 4-16,-2 4 6 0,-2 3 5 16,2-2 3-16,1-2-2 15,3-5 4-15,-1-5-1 16,-1-7 0-16,-1-4 0 15,-2-2 4-15,5 0 7 16,-1-3 6-16,4-9-3 16,-6-2-4-16,-2-2 4 15,-1-1-11-15,0-2 2 16,-1-4-2-16,0 1-2 16,-3 6 1-16,-4 6-2 15,1 7-1-15,-2 3-5 16,0 0-7-16,0 3-27 15,0 12-8-15,0 5 47 16,0-3 1-16,0-2 0 16,10-5 0-16,2-1-1 0,-1-2-3 15,1-4-1-15,1-2-9 16,2-1-24-16,2 0-63 16,2 0-40-16,0-15-163 15,-1-7-444-15</inkml:trace>
  <inkml:trace contextRef="#ctx0" brushRef="#br0" timeOffset="392983.6959">6404 15430 656 0,'0'0'31'16,"0"0"-31"-16,0 0-52 0,0 0-70 15,0 0-1-15,0 0-242 16</inkml:trace>
  <inkml:trace contextRef="#ctx0" brushRef="#br0" timeOffset="393304.9007">6469 15545 483 0,'0'0'104'0,"0"0"48"16,0 0-60-16,96-48-7 16,-70 29-23-16,-6 2 10 15,-5 0-11-15,-5 2-10 16,-7 3-6-16,-3 4-9 15,0 3-23-15,-18 1-13 16,-13 4-26-16,-8 0-14 0,-4 7 6 16,7 3-3-16,8 5 4 15,9-3 8-15,14 5-24 16,5-3-4-16,25 3 20 16,13 3 22-16,4-2 5 15,-2 2 3-15,-6-1 2 16,-9-4-3-16,-7-3 4 15,-4 0 6-15,-10-4 12 16,-2 1-3-16,-2-2-8 16,-20 3 8-16,-20 2-15 15,-16-4-30-15,-3-7-275 16</inkml:trace>
  <inkml:trace contextRef="#ctx0" brushRef="#br0" timeOffset="393789.846">7446 15251 871 0,'0'0'13'0,"0"0"34"0,0 0 90 16,0 0-37-16,0 0-8 15,0 0-3-15,-3 3-6 16,3-28-60-16,-3-11-21 15,-1-9 3-15,1-8 0 16,-1-10-2-16,3-11 7 16,1-7-2-16,0-2-1 15,0 7-1-15,0 12-1 0,0 14-5 16,0 16 0 0,0 12 0-16,0 11 3 0,0 8-3 15,0 3-3-15,0 0-18 16,0 0-31-16,0 0-58 15,0 11-73-15,-3 12 69 16,-1 1-42-16,-5-3-206 16</inkml:trace>
  <inkml:trace contextRef="#ctx0" brushRef="#br0" timeOffset="394175.0908">7272 14925 516 0,'0'0'359'0,"0"0"-317"0,0 0 123 16,0 0-43-16,0 0-69 15,0 0-25-15,-35 0-21 16,35 0 7-16,0 0 10 16,0 0 16-16,0 0-2 15,0-9 15-15,0-11-20 16,2-10-27-16,7-6 5 15,1-1-7-15,4-5-3 16,5-1 0-16,2-3-1 16,6-1 8-16,-2-3-6 15,-3 4 1-15,-6 10-2 16,-6 11 4-16,-7 9 1 0,-3 11 8 16,0 4 8-1,0 1-22-15,0 0-11 0,3 0 3 16,6 14-15-16,12 12-6 15,8 12 22-15,10 5-7 16,7 4-20-16,-1 8-27 16,1 11-71-16,-5 3-59 15,-11-5-182-15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31:44.565"/>
    </inkml:context>
    <inkml:brush xml:id="br0">
      <inkml:brushProperty name="width" value="0.05292" units="cm"/>
      <inkml:brushProperty name="height" value="0.05292" units="cm"/>
      <inkml:brushProperty name="color" value="#FF0000"/>
    </inkml:brush>
  </inkml:definitions>
  <inkml:trace contextRef="#ctx0" brushRef="#br0">18390 5155 710 0,'0'0'43'0,"0"0"8"0,0 0 1 16,0 0 20-1,0 0 16-15,0 0-39 0,0 0-38 16,0-63-11-16,0 67-9 16,0 19-1-16,9 7 10 15,-2 5 8-15,5-3-7 16,5 1 3-16,0-6-2 15,6-3 0-15,1-4 3 16,0-6-1-16,4-6-4 16,-1-4 2-16,7-4 0 15,3 0 8-15,2-15-3 16,2-6 8-16,-1-5 3 0,-1-4 15 16,1 1-12-1,3 0-6-15,-7 8-9 0,-5 8-3 16,-8 8-1-1,-7 5-2-15,0 0 0 0,3 8-1 16,4 11 1-16,9 1 3 16,4 3-3-16,8-1 1 15,8 0 3-15,8-5-1 16,5-5-1-16,3-2 1 16,-4-6 1-16,-4-4-2 15,-10 0 0-15,-11 0 3 16,-9-3-3-16,-6-9 4 15,-2-7 3-15,4-4 17 16,6-5 6-16,10 3-18 16,4 5-6-16,8 4-8 0,1 13 1 15,-3 3-1-15,-5 5 0 16,-1 15-2-16,-1 3-1 16,2 1 3-16,-1-2-1 15,2-4-2-15,-3-2 3 16,-2-6 0-16,2-8 2 15,4-2-2-15,2 0 0 16,6-6 1-16,-4-9 2 16,-4-2-2-16,-7-3-1 15,-2-2 3-15,4-4 2 16,5-2-3-16,9 2-2 16,2 9 2-16,-3 10-4 0,-10 7 3 15,-11 0-2 1,-3 20 1-16,-5 1-2 0,4 1 2 15,0-1-2-15,6 1 2 16,1-6 0-16,5 0 1 16,5-4-1-16,4-4 0 15,5-1 0-15,9-5-1 16,0 1 1-16,3-3 0 16,6 0 0-16,2 0 0 15,7-3 0-15,6-6 0 16,7-3-1-16,8-1 1 15,-4-4 2-15,1-4-1 16,-2 1 1-16,-9 3-2 0,-12 9 0 16,-19 8 0-1,-20 0-2-15,-21 0-4 0,-8 4 2 16,-2 6-2-16,6 1 3 16,9 1 2-16,13 1 0 15,15-2 1-15,10-1 0 16,9-5 0-16,1 2-6 15,3-7-108-15,-4 0-93 16,-1-8-260-16</inkml:trace>
  <inkml:trace contextRef="#ctx0" brushRef="#br0" timeOffset="635.1952">23840 4229 861 0,'0'0'1'16,"0"0"-1"-16,0 0 0 16,0 0-11-16,0 0 11 15,103 31-1-15,-52-6-1 16,-3 6-2-16,-8 0-21 16,-13 3-6-16,-9-1 0 0,-1-4-5 15,-1-4 34-15,-1-1-2 16,-2-7 4-16,-4-2 0 15,-5-1-4-15,-4-2 3 16,0 5 2-16,-3 3 5 16,-13 6 13-16,4 3-3 15,3 3-14-15,9 1-2 16,6 3-7-16,18 3 7 16,9 0 6-16,2 0-6 15,-2 0-1-15,-10 2 1 16,-10-5-2-16,-13 1 2 15,-15-1 5-15,-42 0 8 16,-44 0 7-16,-36 0-20 16,-41-5-131-16,-26-8-291 0</inkml:trace>
  <inkml:trace contextRef="#ctx0" brushRef="#br0" timeOffset="24747.5309">9863 3699 696 0,'0'0'160'15,"0"0"-154"-15,0 0 14 16,0 0 15-16,0 0-34 16,0 0-1-16,0 0-7 15,3 57 7-15,-3-29 1 16,0-2 0-16,2-6 2 0,1-8-2 15,5-8-1-15,6-4 3 16,8-4 8-16,12-21 21 16,11-9-18-16,9-10-1 15,2-7 0-15,3 1-9 16,-3-3-1-16,-4 7-1 16,-4 5-4-16,-6 7 0 15,-8 9-4-15,-12 11-22 16,-10 9-17-16,-12 5-25 15,0 0-115-15,-15 13 29 16,-17 8 64-16,-6 3-286 16</inkml:trace>
  <inkml:trace contextRef="#ctx0" brushRef="#br0" timeOffset="25033.3962">10097 3759 663 0,'0'0'14'16,"0"0"-12"-16,0 0 27 15,0 0 0-15,-55 87-12 16,47-67-8-16,4-6 1 16,4-8-4-16,0-3 1 15,0-3 5-15,22-7 27 0,16-20 1 16,18-11-24-16,2-8-9 15,3-3-6-15,-8 1 1 16,-1 3 0-16,-6 4-2 16,-9 10-11-16,-7 8-44 15,-6 6-60-15,-19 7-127 16</inkml:trace>
  <inkml:trace contextRef="#ctx0" brushRef="#br0" timeOffset="37748.5616">22068 4084 413 0,'0'0'72'16,"0"0"-61"-16,0 0 53 15,0 0 20-15,0 0-38 16,0 0-46-16,0 0-5 15,0 0-1-15,0 1 6 0,0 19 11 16,-4 1 2 0,-4-1 1-16,2 0 3 0,0-6-3 15,3-3-5-15,3-5-3 16,0-3-4-16,0-3 0 16,3 0 11-16,21-5 57 15,15-13-14-15,13-8-36 16,5-4-1-16,1 0-11 15,-1-4 3-15,-4 0 4 16,-2-1-7-16,-8 2-2 16,-7 4-3-16,-9 8 3 15,-9 5-2-15,-9 7 4 16,-6 4 5-16,-3 3 5 16,1 2-6-16,-1 0-5 15,2 0-6-15,-2 0-1 16,0 0 0-16,0 0-15 0,0 0-68 15,0 13-54-15,0 7-22 16,-11-1-136-16</inkml:trace>
  <inkml:trace contextRef="#ctx0" brushRef="#br0" timeOffset="69698.7885">24086 6495 436 0,'0'0'13'0,"0"0"43"0,0 0 42 16,0 0 7-16,0 0-34 16,0 0-31-16,0 0-13 15,0 0 4-15,-6-23 8 16,6 23-6-16,0 0-3 15,0 0 11-15,0 0-8 16,0 0-6-16,0 0-17 16,0 0-6-16,0 9-3 15,0 2 5-15,0 3-1 16,0 0 2-16,0-2-5 16,0-1 3-16,0-5 0 15,0-1-2-15,0-3 1 16,0 0-1-16,0-2 18 15,5 0 35-15,8-9 25 0,7-4-65 16,3-3-9-16,3-1 4 16,-2 3-7-16,0 3-4 15,-2 4 6-15,-8 3-5 16,-3 4-1-16,-3 0 0 16,1 0 1-16,1 0-1 15,1 0 0-15,2 3-1 16,5 1 2-16,4 1 0 15,7 2 0-15,3-4-1 16,3 0 1-16,-5-2-1 16,-7 1 2-16,-11-2-2 15,-5 0 0-15,-7 0 0 0,0 0-4 16,0 0-16-16,-10 5-72 16,-2 0-1-16,7 2-101 15,5-4-141-15</inkml:trace>
  <inkml:trace contextRef="#ctx0" brushRef="#br0" timeOffset="70220.6467">24732 6536 538 0,'0'0'18'0,"0"0"93"16,0 0 19-16,0 0-44 15,0 0-53-15,0 0-28 16,3 0-1-16,-3 0-1 15,2 1 4-15,-1 1 5 16,-1 0-3-16,2-2-4 16,-2 0 9-16,2 0 5 15,3 0 12-15,7 0 15 0,1 0-18 16,4-5-16-16,-1 0-4 16,2-3 2-16,3 5-5 15,3 0-3-15,0 3-2 16,-5 0 0-16,-4 0 1 15,-6 3-1-15,0 6 0 16,3-1 1-16,-3 1-1 16,3-2 1-16,3-1 0 15,1-2-1-15,4-4 2 16,-1 0 0-16,2 0-2 16,-1 0 0-16,-4 0 2 15,-6 0-2-15,-9 0-4 16,-1 0-41-16,-3-2-100 15,-17-3-206-15</inkml:trace>
  <inkml:trace contextRef="#ctx0" brushRef="#br0" timeOffset="74414.9453">10701 8724 678 0,'0'0'11'0,"0"0"83"16,0 0 26-16,0 0-9 15,0 0-65-15,0 0-35 0,0 0-6 16,-64-17 5 0,64 22 5-16,3 1 1 0,19-2-6 15,15-2 10-15,14-2-5 16,9 0-9-16,3 0-4 16,-1 0 0-16,-11 0 2 15,-8 0-4-15,-13 0-1 16,-11 0 1-16,-7 0 3 15,-8 0-1-15,-4 2-1 16,0-2 5-16,0 0 0 16,-4 0-4-16,-8 0-2 15,0 0 2-15,3 0 0 16,2 0-1-16,3 0 1 16,-1 0 1-16,0 1-3 15,-4 15 0-15,-2 4 0 0,-3 2 0 16,-2 2 0-16,1 2 0 15,-3-3 0-15,-3 3 1 16,-4 0-1-16,-5-1 1 16,-5 1-1-16,-2-3 1 15,-1-3-1-15,2-2 0 16,3-4 0-16,7-5 0 16,7-3 1-16,8-4 0 15,7-2-1-15,3 0 6 16,1 0-3-16,0 0 3 15,0 0-6-15,4-4 1 16,14-2-1-16,5 2 0 0,5-3-1 16,4 1-3-1,9 1 3-15,4 1 1 0,5-2 1 16,4 3-1 0,-3 1 0-16,4 0-1 0,-6 1 1 15,-10 0 0-15,-8 1 0 16,-7 0 0-16,-11 0-1 15,-2 0-7-15,-7 0 0 16,-2 2-4-16,-2-2-18 16,0 0-12-16,0 0-22 15,1 0-40-15,4 0-25 16,4-7-201-16</inkml:trace>
  <inkml:trace contextRef="#ctx0" brushRef="#br0" timeOffset="74659.4297">11465 8824 813 0,'0'0'13'0,"0"0"21"15,0 0 86-15,0 0-16 16,0 0-85-16,0 0-15 15,34-13-4-15,7 10 5 0,1 2-10 16,-6-2 3 0,-6 0-21-16,-6 1-69 0,-5 2-56 15,-8 0-88-15,-8 0-78 16</inkml:trace>
  <inkml:trace contextRef="#ctx0" brushRef="#br0" timeOffset="74802.7863">11559 8866 324 0,'0'0'141'0,"0"0"-17"16,0 0 29-16,0 0-58 16,0 0-62-16,0 0-24 15,22 14-2-15,22-14-7 16,9-2-12-16,5-4-114 16,5-8-221-16</inkml:trace>
  <inkml:trace contextRef="#ctx0" brushRef="#br0" timeOffset="76765.9334">12388 8757 664 0,'0'0'14'0,"0"0"100"0,0 0 19 15,0 0-30-15,0 0-28 16,0 0-46-16,0 0-26 16,-62 8 2-16,26 35 5 15,6 4-4-15,12-4 2 16,14-6-6-16,4-6-1 15,10-8 2-15,19-9-3 16,4-9 2-16,2-5 1 16,-3-2 4-16,-3-18-4 15,-7-5 0-15,-8-4 7 16,-7-3 12-16,-7-2 14 16,0-4-20-16,0 4-8 0,-7 0-5 15,-1 3-2 1,3 9 2-16,1 8-6 0,2 4 1 15,2 10-16-15,-1 0-59 16,-2 2-125-16,0 11 20 16,2 0-249-16</inkml:trace>
  <inkml:trace contextRef="#ctx0" brushRef="#br0" timeOffset="76925.7143">12719 8840 859 0,'0'0'1'0,"0"0"-1"15,0 0 2-15,0 0-2 16,0 0-182-16,0 0-263 16</inkml:trace>
  <inkml:trace contextRef="#ctx0" brushRef="#br0" timeOffset="77298.758">12935 8582 141 0,'0'0'716'0,"0"0"-670"16,0 0 80-16,0 0-108 15,0 0 7-15,-12 86 4 16,12-39-24-1,-4 1 6-15,-1-3 0 0,-1-6-3 16,-2-3-6-16,2-5 5 16,-2-10-7-16,3-6 1 15,4-8 0-15,-1-5 0 16,2-2 1-16,0 0 8 16,16-9-1-16,15-8-9 15,13-1 0-15,6 3-1 16,2 1 2-16,-3 5-1 15,-5 1 0-15,-7 5-1 16,-4-2-1-16,-3 2 2 0,-8 2-6 16,-4-3-8-16,-10 3-27 15,-6-3-35-15,-2 0-51 16,0-1-130-16,-18-3-306 16</inkml:trace>
  <inkml:trace contextRef="#ctx0" brushRef="#br0" timeOffset="77503.849">13110 8701 798 0,'0'0'41'15,"0"0"137"-15,0 0-48 16,0 0-75-16,0 0-43 16,0 0 21-16,-61 96-17 0,59-51-5 15,2 3-1 1,0-1-9-16,0-1 2 0,3-4-3 15,3 1-5-15,-2-5-66 16,1-4-114-16,-1-12-273 16</inkml:trace>
  <inkml:trace contextRef="#ctx0" brushRef="#br0" timeOffset="79365.6303">18201 3973 585 0,'0'0'9'16,"0"0"33"-16,0 0 39 16,0 0 3-16,0 0-55 15,0 0-8-15,0 0-8 16,-90-35-3-16,68 35 5 16,-1 1-4-16,-2 8 0 15,0 2 3-15,1 2-8 0,2-1 0 16,5 4-2-16,1-2-2 15,7 0 0-15,3-3-2 16,4 0 0-16,2-2 0 16,0-1 1-16,0 1 0 15,0 3 0-15,0 3-1 16,0 0 0-16,8 5 2 16,1 2-1-16,5 3 1 15,-3 6 4-15,2 5-2 16,-5 8 3-16,-5 10 0 15,-3 13 0-15,0 11 3 16,0 9 2-16,-6 7-12 16,0-4 4-16,2-6-1 0,4-9 0 15,0-11-3 1,0-4 1-16,4-10-2 0,6-6 3 16,5-8-3-16,12-10 2 15,15-8 1-15,16-9-1 16,17-9-1-16,16 0-3 15,12-19-37-15,11-7-98 16,9-11-168-16</inkml:trace>
  <inkml:trace contextRef="#ctx0" brushRef="#br0" timeOffset="80500.7172">20072 2987 883 0,'0'0'13'0,"0"0"66"16,0 0 12-16,0 0-23 0,0 0-68 15,0 0 10 1,0 0-10-16,0 109 4 0,0-54-1 15,0-1 0-15,3-1-1 16,10-6-2-16,6-9 1 16,6-9 2-16,-1-9 1 15,3-9-3-15,-3-9 0 16,-2-2 0-16,-1-11 0 16,0-16 3-16,-6-9 1 15,-5-6-2-15,-2-5 1 16,-5-4-3-16,-2-2 1 15,-1 4-2-15,0 5 1 16,-9 11 1-16,-14 13-2 16,-9 16 1-16,-10 4-1 15,-7 10 0-15,5 15-2 0,6 2 2 16,11 2-1-16,9-1 0 16,12-3 0-16,6-5-1 15,2-4 1-15,23-6 0 16,14-6-7-16,10-4 8 15,6 0-13-15,-2 0-51 16,-4-6-93-16,-10-8-108 16</inkml:trace>
  <inkml:trace contextRef="#ctx0" brushRef="#br0" timeOffset="80768.9871">20531 2869 996 0,'0'0'12'0,"0"0"1"16,0 0 60-16,0 0-11 16,0 0-51-16,0 0-9 15,98-42-2-15,-42 38 0 16,-2-1 1-16,-10 0-1 15,-9-2-1-15,-5 1-14 16,-8 2-25-16,-4 1-45 0,-9-1-66 16,-9 1-116-16,0 2-190 15</inkml:trace>
  <inkml:trace contextRef="#ctx0" brushRef="#br0" timeOffset="80982.4419">20739 2788 493 0,'0'0'102'15,"0"0"97"-15,0 0-50 16,0 0-53-16,0 0-59 16,0 0-25-16,-24 32 5 15,15-8 11-15,-1 3-10 16,4 2 0-16,3-1-12 16,3 3-4-16,0-2 3 0,2 3-5 15,8-2 0-15,2-3-7 16,-5 0-13-16,2-1-105 15,-5-8-136-15</inkml:trace>
  <inkml:trace contextRef="#ctx0" brushRef="#br0" timeOffset="81582.33">20661 3263 975 0,'0'0'8'0,"0"0"17"15,0 0 39-15,8-71-10 16,24 57-42-16,11 2-12 16,4 5 1-16,3 0-1 15,-11 6 1-15,-10 1-2 16,-6 0 1-16,-11 4-2 15,-4 12 0-15,-5 4 1 16,-3 3 1-16,0 4 1 16,-3 1 0-16,-13-3 1 15,-2-3-1-15,0-4-1 16,2-4 1-16,6-5-1 0,5-5 0 16,3-3 2-1,2-1 2-15,0 0 0 0,5-7 2 16,13-13-5-16,6-3 0 15,0-3 1-15,-1-4-2 16,-3 0 1-16,-2-4-1 16,-2 5 1-16,-2 5-1 15,-7 10 3-15,-1 6 1 16,-6 7 8-16,0 1 5 16,0 0-13-16,-2 12-4 15,-16 12-5-15,-2 7 5 16,0 3 1-16,3-2-1 15,7-1 4-15,7-7-8 16,3-7 6-16,3-5-2 0,17-4 0 16,14-8 0-16,8 0 0 15,8 0 2-15,5-10-1 16,-6 0 3-16,-6-2-4 16,-9 2-24-16,-10 3-61 15,-9 4-93-15,-14 3-131 16</inkml:trace>
  <inkml:trace contextRef="#ctx0" brushRef="#br0" timeOffset="81997.6329">20209 3764 176 0,'0'0'609'16,"0"0"-607"-16,0 0 23 15,-84 4 53-15,84-4 2 16,34 0-67-16,38 0-4 15,44-1 9-15,41-11 3 0,24-2 2 16,14-2 17 0,-3 1-16-16,-21 1 4 0,-20 2-16 15,-35-1-1-15,-28 2-11 16,-34 3 0-16,-26-1-1 16,-23 4-6-16,-5 1-10 15,-25 1-24-15,-26 3-25 16,-15 0-2-16,-12 0-48 15,-6 7-43-15,-3 4-59 16,-5-1-258-16</inkml:trace>
  <inkml:trace contextRef="#ctx0" brushRef="#br0" timeOffset="82448.4684">20507 3811 583 0,'0'0'7'0,"0"0"-2"0,0 0 65 16,0 0 75-16,101 11-58 15,-14-16-30-15,15-5 20 16,9-1-32-16,3-1-21 16,-5 2-4-16,-13-1-2 15,-18 2 15-15,-17-2-24 16,-17 2-6-16,-15 2 0 16,-14 2 1-16,-9 3-2 15,-6 0 6-15,0 2 8 16,0 0 0-16,0 0-12 15,0 0-4-15,0 0-2 16,0 0 0-16,0 0-1 0,0 0 1 16,0 0-4-1,0 0 5-15,0 0-2 0,0 0 3 16,0 0-1-16,0 0 2 16,0 0-1-16,0 0 0 15,0 0 0-15,0 0 0 16,0 0 2-16,0 0-2 15,0 0 0-15,0 0 1 16,0 0-1-16,0 0 0 16,0 0 1-16,0 0-1 15,0 0-1-15,0 0-2 16,0 0-8-16,0 0-24 16,-3 0-13-16,-2 0-59 0,-3 0-74 15,0 0-127 1</inkml:trace>
  <inkml:trace contextRef="#ctx0" brushRef="#br0" timeOffset="84498.6783">18611 3183 947 0,'0'0'24'16,"0"0"-18"-16,0 0 31 16,0 0 30-16,0 0-41 15,0 0-26-15,0 0-2 16,-8 0 2-16,47 0 1 15,2 0 2-15,3 0-1 0,-4 0-2 16,-3 0 1-16,-5-3 4 16,-2-1-5-16,-6 3 0 15,-10-1 1-15,-3 2-1 16,-7 0 1-16,-4 0-1 16,0 0 0-16,0 0 2 15,0 0 3-15,0 0 5 16,-1 3-7-16,-15 14-3 15,-7 6 1-15,-2 3 6 16,-5 3-3-16,-2-1-4 16,-1 1 6-16,3-2-2 15,0-1-1-15,5-6 0 16,0-2 1-16,9-7-1 16,6-4 1-16,5-2-2 15,5-5-1-15,0 0 5 0,0 0-4 16,0 0 11-16,2 0 2 15,14 0 1-15,13-5-16 16,7-1-2-16,9 0 2 16,8 3 0-16,6-2 1 15,4 1-1-15,3-1 1 16,-5 0 2-16,-9 2-3 16,-13-1-1-16,-14 3-4 15,-11 0 5-15,-10-1-26 16,-4 2-18-16,0 0-14 15,-15 0-34-15,-10 0-13 16,1 0-164-16,7 0-294 0</inkml:trace>
  <inkml:trace contextRef="#ctx0" brushRef="#br0" timeOffset="84782.0958">19263 3249 1012 0,'0'0'34'0,"0"0"-25"16,0 0 69-16,0 0 1 16,0 0-63-16,0 0-15 0,50-30-1 15,1 28 1-15,1-2 0 16,-7 0-1-16,-11 0-3 15,-10 1-9-15,-7 0-2 16,-10 2-10-16,-7-1-28 16,0 2-60-16,-9 0-73 15,-16 0-83-15,-8 4 8 16</inkml:trace>
  <inkml:trace contextRef="#ctx0" brushRef="#br0" timeOffset="84925.8579">19351 3237 352 0,'0'0'100'0,"0"0"59"15,0 0 39-15,0 0-58 16,0 0-50-16,0 0-45 0,55-5-31 16,-16 0-3-16,1 0-9 15,2 4-4-15,1 1-25 16,0 0-164-16,-6 0-209 16</inkml:trace>
  <inkml:trace contextRef="#ctx0" brushRef="#br0" timeOffset="86184.0352">19452 3323 349 0,'0'0'104'0,"0"0"-26"0,0 0 65 16,0 0-52-16,0 0-51 15,0 0-25-15,-24-19-4 16,17 19 1-16,1 0-3 16,1 0 1-16,-1 0 0 15,3 0 4-15,2 0 5 16,-3 1-9-16,4-1-9 15,0 1 1-15,14-1 0 16,18 0 7-16,11 0 5 16,12 0-6-16,2 0-6 15,-5 0-2-15,-9 0-18 16,-10 3-31-16,-12 2-40 16,-15 4-63-16,-6-2-103 0</inkml:trace>
  <inkml:trace contextRef="#ctx0" brushRef="#br0" timeOffset="88925.8104">13766 8778 588 0,'0'0'143'0,"0"0"-101"16,0 0 73-16,0 0-23 16,0 0-46-16,0 0-41 15,0 0 3-15,55 0-2 16,-22 0 5-16,3 0-2 16,-2 0-6-16,-3 0 2 15,-1 0 1-15,-4 0-4 16,-6 0 0-16,-3 0-2 15,0 0 0-15,-4 0 2 16,-1 0-2-16,-6 0 0 16,-2 0-1-16,-2 0-10 0,1 0-64 15,-3 0-44-15,0 0-23 16,0-4-74-16,0-2-252 16</inkml:trace>
  <inkml:trace contextRef="#ctx0" brushRef="#br0" timeOffset="89197.5855">13982 8701 295 0,'0'0'69'16,"0"0"50"-16,0 0-1 16,0 0 20-16,0 0-47 15,0 0 7-15,-50-64-11 16,50 64-11-16,0 0-24 16,0 0-40-16,0 6-10 15,0 12 4-15,10 7 9 16,-2 4-4-16,1 4 12 0,-4 1-4 15,3 0-9-15,-2 2-4 16,-2-2-1-16,-1-3-1 16,-1-1-2-16,-2-5-1 15,0-4-1-15,0-4 0 16,0-6-7-16,4-6-18 16,14-5-64-16,8 0-77 15,4-7-211-15</inkml:trace>
  <inkml:trace contextRef="#ctx0" brushRef="#br0" timeOffset="89782.113">14695 8661 566 0,'0'0'94'0,"0"0"38"0,0 0-17 16,0 0-19-16,0 0-15 15,0 0-29-15,8-55-17 16,-8 55-28-16,0 12-7 16,-6 10 5-16,-11 7 0 15,-2 5 5-15,4 1-9 16,6-2 4-16,7-2-3 15,2-5 0-15,13-2-1 16,13-9 0-16,4-7 0 0,3-5-1 16,1-3 1-16,-2-1 1 15,-2-15-1-15,-5-5 1 16,-1-1 1-16,-11-5-1 16,-7 1 3-16,-6-6-2 15,0 2 5-15,-19 1 4 16,-10 4-2-16,-7 5-6 15,0 6-2-15,3 9-2 16,10 5-3-16,6 0-1 16,16 2-51-16,1 10-78 15,15 4-74-15,14-4-155 16</inkml:trace>
  <inkml:trace contextRef="#ctx0" brushRef="#br0" timeOffset="89984.7758">15115 8699 489 0,'0'0'371'15,"0"0"-277"-15,0 0 41 16,0 0-60-16,0 0-54 16,0 0-20-16,0-6 1 15,0 16-2-15,-12 2 0 16,-1-3-6-16,0 2-82 15,9-8-117-15,4-3-226 16</inkml:trace>
  <inkml:trace contextRef="#ctx0" brushRef="#br0" timeOffset="90665.5516">15356 8551 783 0,'0'0'20'16,"0"0"63"-16,0 0-9 15,0 0-55-15,0 0-7 16,0 0 0-16,-76 37-7 16,70-33 2-16,3-2 3 0,-1 0 2 15,2-2 8-15,2 0 22 16,0 0-3-16,0 0-13 15,0 0-17-15,19-8-8 16,7-3-1-16,8 4 0 16,1-1 0-16,-4 6 0 15,0 2-2-15,-4 0 2 16,-6 0 0-16,-9 10-1 16,-3 4-1-16,-8 1 2 15,-1 4 0-15,-6-1 0 16,-13-2 1-16,-6 0-1 15,-2-1 1-15,-2-2 1 16,3-2-2-16,0 0 1 16,7-5-1-16,4-3 1 0,6 0-1 15,6-1 1-15,0-2-1 16,3 0 2-16,0 0 2 16,0 0-4-16,16-3-1 15,10-2-3-15,0 0 2 16,3 5-2-16,-2 0 3 15,-2 0 1-15,-1 2-2 16,-2 9 2-16,0 1-1 16,-5 2 0-16,-7 0 0 15,-7 2 2-15,-3-2-1 16,-3 0 1-16,-19-2 0 16,-11 2 4-16,-10-4-3 15,-6-1 1-15,-2-1 4 0,3-2 0 16,4 0 1-1,6-6-1-15,7 0-4 0,7 0 1 16,5 0-2-16,5-1-2 16,2-4-5-16,5 2-46 15,6-2-95-15,1-1-255 16</inkml:trace>
  <inkml:trace contextRef="#ctx0" brushRef="#br0" timeOffset="91952.5023">16151 8632 479 0,'0'0'146'16,"0"0"23"-16,0 0-28 16,0 0-22-16,0 0-37 15,0 0-19-15,0-31-28 16,0 31-24-16,0 8-11 15,0 13 1-15,-12 5 10 0,-8 3-1 16,-6 1 3 0,-1-4-6-16,-3 1-3 0,2-4-2 15,3-3 2-15,2-3-4 16,4-3-1-16,1-6-7 16,6-1-37-16,3-7-64 15,5 0-100-15,1-10-180 16</inkml:trace>
  <inkml:trace contextRef="#ctx0" brushRef="#br0" timeOffset="92178.1566">15885 8599 659 0,'0'0'44'0,"0"0"71"16,0 0 27-16,0 0-34 15,0 0-60-15,0 0-48 16,35-18 0-16,1 40 11 0,4 5-2 15,-1 3-6-15,-5 3 3 16,-3-2-3-16,-5 1-3 16,-5-3 0-16,-7-3-2 15,-3-6-7-15,-3-1-59 16,0-5-83-16,1-9-101 16,-1-5-336-16</inkml:trace>
  <inkml:trace contextRef="#ctx0" brushRef="#br0" timeOffset="92614.9055">16431 8531 873 0,'0'0'11'0,"0"0"101"16,0 0-9-16,0 0-58 15,0 0-43-15,0 0-2 16,-31 46 1-16,33-20-1 15,8-5 0-15,-1-1 1 16,1-5-1-16,-2-6 2 16,-3-3-3-16,2-4 1 15,5-2-1-15,4 0 1 16,7 0 2-16,2 0-2 16,0-5 0-16,4 0 1 0,-5 3-1 15,1 1-1 1,-6 1 1-16,-4 0 0 0,-1 0-1 15,-5 8 1-15,-2 4 0 16,-1 3 0-16,-6 0 0 16,0 2 0-16,-6 3 2 15,-15-2-2-15,-9-1 4 16,-8 0 3-16,-4-3-5 16,-7-2 1-16,7-1-2 15,4-4 1-15,9-3-4 16,8-2-9-16,11-2-71 15,8 0-76-15,2-14-204 16</inkml:trace>
  <inkml:trace contextRef="#ctx0" brushRef="#br0" timeOffset="92802.8961">16399 8581 724 0,'0'0'54'15,"0"0"34"-15,0 0 44 16,0 0-44-16,0 0-57 16,0 0-25-16,68-50-6 15,-17 47-3-15,0 3 0 16,-2 0-87-16,-2-5-94 16,1-4-160-16</inkml:trace>
  <inkml:trace contextRef="#ctx0" brushRef="#br0" timeOffset="99184.3005">23956 6584 862 0,'0'0'11'15,"0"0"56"-15,0 0 55 16,0 0-38-16,0 0-35 15,0 0-24-15,0 0-11 16,42-56-13-16,-34 60 2 0,4 13-3 16,1 5 1-16,-2 2 0 15,0-2 2-15,-1-3-1 16,-3-3-1-16,-2-6 1 16,-3-7-2-16,-2-1 6 15,2-2-2-15,-2 0 34 16,6 0 30-16,3-5 4 15,7-7-54-15,4 0-15 16,1 0 0-16,-1 1-1 16,3-2 0-16,4-1-2 15,1 1 1-15,-2 2 2 0,-6 5-3 16,-8 4-1 0,-7 2-2-16,-2 0 3 0,1 3-5 15,2 12 5-15,1 3 0 16,0 1 0-16,-1-2 1 15,2-7 0-15,-3 1-1 16,-1-6 0-16,-2-3 1 16,-1-2 1-16,4 0 0 15,7 0 2-15,4 0 2 16,5-8-1-16,3-2-3 16,-2 1 1-16,5-2-1 15,5-3 0-15,6 0-2 16,-1 2 0-16,-4 1 1 15,-6 4-1-15,-10 5 0 16,-4 2 0-16,-6 0-2 0,3 0-1 16,0 7 2-16,1 6 1 15,9 4-1-15,0-3 1 16,10 1 1-16,4-4 0 16,3-6-1-16,2-2 1 15,-3-3-1-15,-4 0 3 16,-5 0-2-16,-6-5 0 15,-4-1 0-15,-3-5 1 16,0 2 0-16,4-1-1 16,-3-2-1-16,-2 4-2 15,-2 4-7-15,-8 1-28 16,-3 3-54-16,-16 0-139 16,-25 6-40-16,-19 1-128 15</inkml:trace>
  <inkml:trace contextRef="#ctx0" brushRef="#br0" timeOffset="100865.4666">16866 8226 577 0,'0'0'112'16,"0"0"-65"-16,0 0 43 15,0 0-25-15,0 0-19 16,123-30-12-16,-55 60-9 16,6 18-3-16,-5 17-9 15,-14 11 0-15,-22 10-1 16,-27 5-1-16,-9-2 2 16,-40-7-6-16,-20-12-7 15,-25-10-2-15,-17-13-37 16,-15-6-57-16,-13-10-44 15,-12-7-149-15</inkml:trace>
  <inkml:trace contextRef="#ctx0" brushRef="#br0" timeOffset="101352.2444">14867 8335 76 0,'0'0'473'0,"0"0"-445"15,0 0 69-15,-82-27 9 16,52 32-60-16,-10 29-27 0,-7 17 1 16,-8 21 14-1,-7 11-5-15,-7 7 20 0,-2 2-16 16,12-5-25-16,22-9-2 16,28-9-6-16,16-9 0 15,46-4-3-15,27-3-34 16,31-14-81-16,27-15-95 15</inkml:trace>
  <inkml:trace contextRef="#ctx0" brushRef="#br0" timeOffset="102610.0224">17578 8623 565 0,'0'0'52'15,"0"0"95"-15,0 0-94 16,0 0 30-16,0 0-45 15,0 0-15-15,-7 0 6 16,7 0-6-16,0 0-5 16,0 0-5-16,0 0 5 15,0 0 2-15,0 0 3 16,0 0 1-16,-2 0-4 16,1 0-4-16,1 0-8 0,0 0-1 15,0 0-5-15,0 0 0 16,0 0-1-16,0 0 0 15,0 0 0-15,0 0-1 16,0 0 0-16,0 0 1 16,0 0 0-16,0 0-1 15,0 0 0-15,0 0 0 16,0 0 0-16,0 0-1 16,0 0 2-16,0 0-1 15,0 0 0-15,0 0 0 16,0 0 0-16,0 0 0 15,0 0 0-15,0 0 1 16,0 0-1-16,0 0-2 16,0 0 2-16,10 0 0 0,9 0-1 15,10 0 4-15,6 0-3 16,6 0 0-16,6 0 0 16,3 0-2-16,2 0 2 15,-5 0 0-15,-8 0 0 16,-8 0 0-16,-7-3 0 15,-5-2 1-15,-4 0-1 16,-2 1 0-16,-2 1 0 16,-3-2 0-16,-1 1 1 15,-4 2-1-15,-2 0-1 16,-1 1 1-16,0-2 1 16,0 2-1-16,0 1-2 0,0-1-5 15,0 1 0 1,0 0-31-16,0 0-43 0,0 0-53 15,-9 0-18-15,2-2-165 16</inkml:trace>
  <inkml:trace contextRef="#ctx0" brushRef="#br0" timeOffset="103347.7293">18804 8403 712 0,'0'0'42'16,"0"0"92"-16,0 0-21 15,0 0-54-15,0 0-45 0,-103 41-6 16,71-6 0 0,8 3-2-16,5 1-1 0,11-6-1 15,8-2-3-15,3-7 0 16,19-4 1-16,7-8 5 16,2-6-7-16,0-6 4 15,2 0 4-15,-3-6-8 16,-3-11 4-16,-1-6 6 15,-7-6-4-15,-5-1-2 16,-6-2 1-16,-8-7 4 16,0 3-1-16,-10 2-1 15,-11 6-3-15,-5 8-4 16,-2 7 0-16,5 4 0 16,7 7 0-16,5 2-14 15,8 0-67-15,3 7-100 16,4 8-43-16,18-1-194 0</inkml:trace>
  <inkml:trace contextRef="#ctx0" brushRef="#br0" timeOffset="103512.796">19105 8495 783 0,'0'0'37'0,"0"0"68"16,0 0 58-16,0 0-97 15,0 0-49-15,0 0-17 16,0 8-3-16,0-5-65 0,0-2-155 16,0-1-64-16</inkml:trace>
  <inkml:trace contextRef="#ctx0" brushRef="#br0" timeOffset="103893.9074">19360 8257 1019 0,'0'0'11'0,"0"0"81"15,0 0-9-15,0 0-71 16,0 0 3-16,-32 71-15 16,14-18 5-16,-1-1-3 0,1-2 1 15,3-5-2-15,2-8 2 16,7-8-2-16,0-10-1 15,3-8 0-15,3-6 0 16,0-4 4-16,0-1-4 16,0 0 9-16,1 0 3 15,23-3 34-15,15-9-45 16,13 1 0-16,2 3 0 16,-3 2-1-16,-5 5-1 15,-3 1 0-15,-7 0-3 16,-8 0-1-16,-5 0-5 15,-10 0-28-15,-6 0-16 16,-4 1-18-16,-3-1-40 16,0 2-31-16,0-2-94 15,-4 0-125-15</inkml:trace>
  <inkml:trace contextRef="#ctx0" brushRef="#br0" timeOffset="104142.8379">19482 8403 796 0,'0'0'54'0,"0"0"24"16,0 0 64-16,0 0-43 15,0 0-90-15,0 0-1 16,-30 50-4-16,30-11 3 16,0 0 6-16,0-2-6 0,0-2-2 15,6-6-3-15,0-2 1 16,-5-5 1-16,1-4-4 15,-2-4-5-15,4-3-14 16,-1-3-82-16,2-7-85 16,4-1-74-16,6-4-163 15</inkml:trace>
  <inkml:trace contextRef="#ctx0" brushRef="#br0" timeOffset="104531.9347">19838 8441 816 0,'0'0'63'0,"0"0"79"16,0 0-56-1,0 0-78-15,0 0-4 0,0 0-4 16,-17 37 2-16,12-23 0 16,4-2-4-16,1-2 6 15,0-1-3-15,0-4-1 16,7 0-1-16,14-4 1 15,4 1 1-15,3-2 0 16,4 1-1-16,-4 2 0 16,-3 0 0-16,-2 1 0 15,-2 3 0-15,-3 3-1 16,-5 2 1-16,-4 4-1 0,-3-1 1 16,-6 2 0-1,0-1 0-15,-7-2 0 0,-10-3 2 16,-4-2 2-16,-5-2-3 15,-6-3 3-15,-4 1-1 16,-1-5-3-16,0 0-3 16,5 0-36-16,8 0-65 15,8-4-47-15,7-9-132 16</inkml:trace>
  <inkml:trace contextRef="#ctx0" brushRef="#br0" timeOffset="104832.3537">19870 8436 781 0,'0'0'88'0,"0"0"61"16,0 0-51-16,0 0-28 16,0 0-50-16,0 0-18 15,37-14-2-15,-6 14-1 16,5 0 1-16,-3 0 1 15,-6 0 2-15,0 0-3 16,-7 0 0-16,-3 0 0 16,-10 0 0-16,-5 0 0 15,-2 0 0-15,0 0-2 16,0 0 0-16,0 0-13 16,0 0-17-16,0 0-34 0,0 0-55 15,1 0-57-15,7 0-96 16</inkml:trace>
  <inkml:trace contextRef="#ctx0" brushRef="#br0" timeOffset="105301.9996">20747 8457 859 0,'0'0'98'0,"0"0"63"16,0 0-52-16,0 0-66 16,0 0-43-16,0 0 1 0,-9 43-1 15,-11-15 7-15,0 0-7 16,-2-3 9-16,2-3-7 15,0-5 6-15,2 0-4 16,-1-5-4-16,0-1 1 16,2-3-1-16,4-2-3 15,5-4-40-15,1-2-68 16,1 0-105-16,0-7-187 16</inkml:trace>
  <inkml:trace contextRef="#ctx0" brushRef="#br0" timeOffset="105515.6783">20480 8473 700 0,'0'0'63'0,"0"0"114"0,0 0-35 15,0 0-77-15,0 0-57 16,0 0-5-16,-9 27 4 16,13 1 5-16,10 1-4 15,4 0-4-15,5 0 1 16,6-4-2-16,5-2-3 15,3-5-1-15,1-6 1 16,2-4-20-16,0-6-86 16,-4-2-124-16,-2 0-323 15</inkml:trace>
  <inkml:trace contextRef="#ctx0" brushRef="#br0" timeOffset="105882.8562">21121 8311 964 0,'0'0'22'0,"0"0"128"16,0 0-58-16,0 0-73 16,0 0-18-16,0 0-1 15,-101 97 3-15,81-47-1 16,11-2-2-16,9-4 0 15,0-5 0-15,19-8-3 16,6-8-7-16,2-9-13 16,2-7 12-16,0-6 9 0,-3-1 0 15,-3 0 2-15,-5-8 0 16,-8-3 1-16,-5-3 1 16,-5 2-1-16,-11-4 4 15,-23 2-5-15,-11 6-4 16,-8 5 0-16,-6 3 0 15,-2 3-14-15,0 14-92 16,-2 4-87-16,2-2-202 16</inkml:trace>
  <inkml:trace contextRef="#ctx0" brushRef="#br0" timeOffset="106588.1419">20644 8577 562 0,'0'0'48'16,"0"0"130"-16,0 0-64 15,0 0-44-15,0 0-70 16,0 0-8-16,0 9 6 15,0 8 2-15,-9 0 12 16,-2 2 15-16,-6 2 4 0,-3 1 6 16,-6 1 1-16,0-1-8 15,-1 0-6-15,2-3-14 16,7-5-4-16,1-2 0 16,7-1-5-16,1-1-1 15,6-3-18-15,2-5-126 16,1-2-260-16</inkml:trace>
  <inkml:trace contextRef="#ctx0" brushRef="#br0" timeOffset="111364.1381">21895 8475 742 0,'0'0'14'16,"0"0"-5"-16,0 0 104 15,0 0-21-15,0 0-48 16,0 0-36-16,99-14-3 16,-52 9 2-16,-2 2-3 15,-6 1 0-15,-8 2-4 16,-7 0-9-16,-7 0-66 0,-9 0-78 15,-8 8-99-15,0 3-96 16</inkml:trace>
  <inkml:trace contextRef="#ctx0" brushRef="#br0" timeOffset="111513.2944">22011 8557 55 0,'0'0'355'0,"0"0"-335"0,0 0 37 15,0 0-5-15,0 0-17 16,0 0-3-16,2 17 47 15,32-17-53-15,8 0-21 16,6 0-5-16,7-3-26 16,-1-3-130-16,1-2-234 0</inkml:trace>
  <inkml:trace contextRef="#ctx0" brushRef="#br0" timeOffset="111895.2458">22833 8414 989 0,'0'0'44'0,"0"0"-40"16,0 0 70-16,0 0 41 0,0 0-41 15,0 0-55 1,-61 1-19-16,64 6-4 0,18-2 4 15,15 1 2-15,2 0 0 16,2-4 0-16,-3-2-2 16,-6 0 0-16,-4 0 2 15,-3 0-2-15,-5 0 0 16,-8 0-1-16,-5 0-1 16,-5 0 2-16,-1-2 7 15,0 2-7-15,0-3-1 16,0 3 0-16,0-3-2 15,0 3-10-15,0 0-27 16,0 0-22-16,0 0-43 16,0 0-77-16,7 0-71 15,5 0-202-15</inkml:trace>
  <inkml:trace contextRef="#ctx0" brushRef="#br0" timeOffset="112284.8839">23492 8335 682 0,'0'0'179'0,"0"0"-146"16,0 0 76-16,0 0-12 16,0 0-23-16,0 0-51 15,6-35-23-15,-20 60 0 16,-8 8 8-16,-1 4-5 0,4-1 4 15,11-2-6-15,6-4 0 16,2-4 1-16,10-7-2 16,15-5 1-16,6-8-1 15,5-6 2-15,3 0 0 16,-2-7-2-16,-8-12 3 16,-6-4-3-16,-6-6 2 15,-11 0 1-15,-6-2-2 16,0 2 0-16,-2 2 3 15,-17 6-4-15,-6 6 0 16,-3 5 0-16,-1 5-7 16,2 4-26-16,9 1-32 0,9 0-61 15,9 3-94-15,0 7-78 16</inkml:trace>
  <inkml:trace contextRef="#ctx0" brushRef="#br0" timeOffset="112565.1614">23885 8417 872 0,'0'0'16'0,"0"0"-10"16,0 0 41-16,0 0 31 0,0 0-33 15,0 0-33-15,0 0 0 16,0 48-1-1,0-48 3-15,0 0 9 0,0 0 34 16,0 0 12-16,0 0-29 16,0-9-36-16,0 1 0 15,0 1-4-15,0 2-1 16,0 1-19-16,0 3-57 16,5 0-84-16,8-4-160 15</inkml:trace>
  <inkml:trace contextRef="#ctx0" brushRef="#br0" timeOffset="113066.2673">24353 8280 788 0,'0'0'216'15,"0"0"-189"-15,0 0 38 16,-38-74-5-16,15 67-31 15,-7 5-26-15,0 2-2 16,3 2-1-16,4 14 0 16,6 2-3-16,3 2-7 15,4 1-5-15,9 1 5 16,1-1 1-16,0 0-3 16,12-1-12-16,7 0 5 15,2-1 7-15,2-4 2 16,-1 1-2-16,2 0 4 15,-3-1 6-15,1-1 1 16,-4-1 1-16,-5 0-1 0,-5-1 1 16,-6-2 0-16,-2 0 0 15,0-1 0-15,-17 1 0 16,-10-3 6-16,-3-2 4 16,-3 0-1-16,4-2-1 15,5-3 6-15,9 0 3 16,5 0 7-16,5-2 3 15,4-12-6-15,1-4-20 16,0-2 5-16,16-4-5 16,8-1-1-16,14-6 0 0,5 1-1 15,4 0-14-15,-5 6-38 16,-9 10-48-16,-11 6-35 16,-13 5-72-1,-9 3-163-15</inkml:trace>
  <inkml:trace contextRef="#ctx0" brushRef="#br0" timeOffset="113432.1413">23492 8770 872 0,'0'0'31'0,"0"0"-17"16,0 0 99-16,0 0 13 16,0 0-86-16,0 0-33 15,93 0-4-15,13-5-2 16,9 0 0-16,-6-1 5 16,-11-2-5-16,-14 0-1 15,-14-1 0-15,-13 1-3 16,-8 0 5-16,-10 2-2 15,-11 1 1-15,-9 2 0 16,-8 2-1-16,-8-1 0 16,-3 2-2-16,0 0-8 15,-2 0-72-15,-17 6-18 0,-14 8-44 16,-12 2-139-16,-10 1-81 16</inkml:trace>
  <inkml:trace contextRef="#ctx0" brushRef="#br0" timeOffset="113625.4243">23788 8878 56 0,'0'0'419'0,"0"0"-319"16,-95 25 58-16,87-22-46 16,8-3-37-16,1 0-21 15,34 0 17-15,27 0-17 16,29-6-23-16,18-5-15 16,2-4-11-16,0 1 4 15,-11 0-9-15,-5 3 0 16,-9 1 1-16,-17 3-1 15,-20 3 0-15,-21 1-55 16,-20 1-70-16,-8 1-53 0,-15-3-314 16</inkml:trace>
  <inkml:trace contextRef="#ctx0" brushRef="#br0" timeOffset="125185.2287">10163 9769 719 0,'0'0'220'16,"0"0"-47"-16,0 0-92 15,0 0-49-15,0 0-32 16,0 0 0-16,10 78 2 16,-10-27 10-16,0 7 0 15,0-3 6-15,0 1-13 0,0-5 0 16,0-8 1-1,1-8-5-15,5-9-1 0,-1-8 2 16,-2-9-2-16,-1-7 1 16,0-2 0-16,-2 0 9 15,2 0 48-15,4-11 30 16,7-11-19-16,8-11-63 16,5-3-2-16,4-4-4 15,5-1 0-15,-4 4 0 16,-5 3 0-16,-5 10 0 15,-8 11 1-15,-9 4 0 16,-1 8 4-16,-3 1-5 0,0 0-8 16,3 1-5-16,2 20 1 15,1 6 12-15,-3 5 3 16,1 2-2-16,-4-3-1 16,0-2 1-16,0-5-1 15,0-7 0-15,5-1-2 16,-1-5 2-16,1-5 0 15,-2-3 0-15,1-3-4 16,-2 0 4-16,6 0-4 16,5 0-2-16,4-9-7 15,3-2-22-15,-3 2-16 16,-3-3-35-16,4 0-54 16,-1-5-50-16,3 0-141 15</inkml:trace>
  <inkml:trace contextRef="#ctx0" brushRef="#br0" timeOffset="125499.019">10805 9710 511 0,'0'0'286'15,"-3"-74"-199"-15,3 48 63 16,0 11-24-16,0 8-24 15,-1 6-23-15,-2 1-79 16,-5 20-3-16,-2 19-9 16,-8 14 12-16,-2 8 4 0,4-2-3 15,2 3 7-15,10-2-6 16,4-2-1-16,0-1 0 16,14-6 0-16,8-2-1 15,10-2 0-15,5-2-1 16,0-3-1-16,0-7-27 15,-2-7-84-15,-4-9-38 16,-7-13-106-16,-5-6-340 16</inkml:trace>
  <inkml:trace contextRef="#ctx0" brushRef="#br0" timeOffset="126015.8467">10972 10065 613 0,'0'0'160'0,"0"0"-103"15,0 0 33-15,9-87-41 16,15 74-13-16,3 4-10 16,0 6-10-16,-2 3-2 15,-4 0-3-15,-5 9-7 16,-7 10-1-16,-5 6-2 15,-4 5 3-15,0 1 1 16,-14 0-4-16,1-4 3 0,0-6-1 16,6-5-3-16,4-5 3 15,1-6-6-15,2-4 3 16,0-1 0-16,0 0 1 16,5-8 7-16,11-11 0 15,5-1-7-15,-1-6-1 16,-1-1 5-16,-2-2-2 15,-4 2-1-15,-1 4 0 16,-5 9 2-16,-5 8 10 16,-2 4 61-16,0 2-27 15,0 0-47-15,0 2-1 16,0 15-32-16,-8 6 32 16,-2 5 0-16,4-2 0 0,3-1 0 15,3-1-1 1,0-5-4-16,0-2-30 0,0-5-32 15,11-5-34-15,5-4-31 16,5-3-61-16,-5-3-233 16</inkml:trace>
  <inkml:trace contextRef="#ctx0" brushRef="#br0" timeOffset="126301.9148">11448 9769 860 0,'0'0'22'0,"0"0"109"0,0 0-54 15,0 0-58-15,91-34-11 16,-54 59 1-16,-2 9 0 16,-5 10-6-16,-8 6 4 15,-13 1-4-15,-9 4 4 16,0-1 2-16,-17-3 0 15,-7-4 6-15,-5-3-4 16,-8-2-2-16,2-4 3 16,-1-3-8-16,2-5 0 15,7-7-4-15,11-4-28 16,10-10-73-16,6-9-109 16,16 0-191-16</inkml:trace>
  <inkml:trace contextRef="#ctx0" brushRef="#br0" timeOffset="126534.8564">12003 9994 828 0,'0'0'46'0,"0"0"7"15,0 0 37-15,0 0-32 16,0 0-58-16,0 0-2 0,113-30-2 16,-75 30-40-16,-10 0-82 15,-13 3-71-15,-14 2-180 16</inkml:trace>
  <inkml:trace contextRef="#ctx0" brushRef="#br0" timeOffset="126684.3703">12055 10075 350 0,'0'0'115'16,"0"0"27"-16,0 0-8 16,0 0-67-16,0 0-25 15,0 0-17-15,12 6-10 16,26-6 2-16,5 0-17 16,1 0-41-16,-6 0-256 15</inkml:trace>
  <inkml:trace contextRef="#ctx0" brushRef="#br0" timeOffset="127135.0133">13217 9757 811 0,'0'0'40'16,"0"0"163"-16,0 0-67 15,0 0-23-15,0 0-22 16,0 0-28-16,11-58-36 15,-11 58-16-15,0 0-11 16,0 17-3-16,0 7 3 16,0 8 1-16,0 4-1 15,0-2 5-15,0 0-4 16,1-3-1-16,5-2 0 16,1-4 1-16,-1-5 3 15,0-4-2-15,1-6-2 0,-3-1-1 16,3-4-3-16,-2 0-11 15,-2-5-54-15,-3 5-48 16,0-5-100-16,-3 0-121 16,-23 0-74-16</inkml:trace>
  <inkml:trace contextRef="#ctx0" brushRef="#br0" timeOffset="127466.3955">12797 10068 638 0,'0'0'99'16,"0"0"57"-16,-84 0-35 0,77 0-59 16,7 0-31-16,0 1-26 15,3 2-3-15,22 0-1 16,17 1 3-16,19-1 0 16,18-3-1-16,18 0-2 15,21 0 1-15,16-3-1 16,8-1 4-16,-8 0 5 15,-25 1-6-15,-23 2 2 16,-26-2-6-16,-26 1 0 16,-15 0 6-16,-14 2-2 15,-5 0 18-15,0 0 59 16,0 0-27-16,0 0-46 16,-2 0-8-16,-11 0-58 0,-5 5-23 15,-9 7-75-15,-3 4-98 16,-11 1-204-16</inkml:trace>
  <inkml:trace contextRef="#ctx0" brushRef="#br0" timeOffset="127899.0661">12688 10514 857 0,'0'0'63'0,"0"0"131"16,0 0-62-16,0 0 1 15,0 0-90-15,0 0-41 16,-8-30-2-16,8 54-12 16,0 10 12-16,0 9 0 15,0 4 6-15,0 3 8 16,8-2-7-16,2-2-1 16,1-3-2-16,-2-9-3 15,2-4 4-15,-2-8-4 16,-1-7 0-16,-3-5 0 0,-1-7-1 15,-3-1-1-15,1-2-9 16,0 0-40-16,8 0-95 16,9 0-91-16,2-13-244 15</inkml:trace>
  <inkml:trace contextRef="#ctx0" brushRef="#br0" timeOffset="128183.0403">12850 10800 853 0,'0'0'67'0,"0"0"122"16,0 0-52-16,0 0-26 15,0 0-89-15,0 0-17 16,0 0-4-16,-10-7-1 16,44 7 0-16,11 0 1 15,7 0-1-15,2-3-1 16,-8-1 1-16,-6 1 2 15,-8 2-2-15,-10-1 0 16,-9 1 6-16,-2 0-6 16,-2 1 1-16,5-2-5 15,2 2-1-15,0-1-22 16,-1 1-60-16,-3 0-46 16,-11 0-90-16,-1 0-168 15</inkml:trace>
  <inkml:trace contextRef="#ctx0" brushRef="#br0" timeOffset="128467.74">13076 10689 650 0,'0'0'111'0,"0"0"108"16,0 0-78-16,0 0-15 16,0 0-21-16,0 0-19 15,-36-54-46-15,36 54-27 16,0 0-13-16,0 14-9 15,0 8 9-15,0 8 3 0,0-1-1 16,4 5 1-16,2 1 2 16,3-2-5-16,-5-4 1 15,1-4 1-15,0-2 0 16,-2-4-2-16,0-3-1 16,4-3-12-16,-1-3-38 15,3-2-61-15,7-8-97 16,1 0-111-16</inkml:trace>
  <inkml:trace contextRef="#ctx0" brushRef="#br0" timeOffset="128899.8113">13471 10832 812 0,'0'0'15'0,"0"0"79"16,0 0-22-16,0 0-64 15,88-2-6-15,-52-6 1 16,-5-2 3-16,-4-3-3 16,-6-3 7-16,-9 0 17 15,-1-4 28-15,-6 0-33 16,-1 0 11-16,-4 5-14 15,0 2 4-15,0 8 4 16,-7 3-8-16,-18 2-19 16,-7 7-4-16,-7 15-1 15,-1 5 2-15,4 3 0 16,8-2 2-16,10 0 0 0,9-3-1 16,9-3 2-16,0-3 0 15,23-6 0-15,5-1 0 16,9-6 4-16,6-3-1 15,-5-3-4-15,-1 0 1 16,-6 0-27-16,-6-9-83 16,-5-4-130-16,-8-4-331 15</inkml:trace>
  <inkml:trace contextRef="#ctx0" brushRef="#br0" timeOffset="129190.0628">13723 10498 950 0,'0'0'9'16,"0"0"176"-16,0 0-71 15,0 0-60-15,0 0-52 16,0 0-2-16,73-5 2 15,-33 5-2-15,-4 0 0 16,-6 0 3-16,-6-3-3 16,-7 0 0-16,-6 0 1 0,-8 0 1 15,-1 3 3-15,-2-1-5 16,0 1-5-16,0-2-59 16,0 0-64-16,0-4-239 15</inkml:trace>
  <inkml:trace contextRef="#ctx0" brushRef="#br0" timeOffset="129834.3363">14145 10319 296 0,'0'0'128'0,"0"0"75"16,0 0-53-16,0 0-53 16,0 0 3-16,0 0-33 15,-10-8-19-15,10 8-11 16,0 0-16-16,0 0-8 15,0 0 3-15,0-1 17 16,7-2 6-16,15-3-20 16,5-1-19-16,3 5 0 0,-3 2 0 15,-5 0 0-15,-2 0 0 16,-4 5-1-16,-7 3-2 16,-3 1 0-16,-3-2-7 15,-3 0 10-15,0 0-4 16,0 2 3-16,-6 4-2 15,-9 2 3-15,-6 2 3 16,-1-5-3-16,2 1-1 16,1-2 1-16,3-4 0 15,7-3 0-15,4 0-1 16,4-4 1-16,-1 2 0 0,-1 0 4 16,-7 1-4-1,5 0-1-15,-4 4-2 0,3 0 3 16,2-4 0-16,2-3-2 15,2 0 1-15,0 0 0 16,0 0 1-16,0 0-1 16,0 0 2-16,0 0-2 15,0 0-4-15,0 0-7 16,0 0-5-16,0 0-30 16,0 0-41-16,6 0-82 15,5 0-56-15,2 0-356 16</inkml:trace>
  <inkml:trace contextRef="#ctx0" brushRef="#br0" timeOffset="130154.8191">14156 10478 321 0,'0'0'120'16,"0"0"-41"-16,0 0 10 15,0 0-33-15,0 0-32 16,0 0 11-16,-7 0 13 16,7 0-7-16,0 0-6 15,0 0-2-15,0 0-3 0,0 0 8 16,0 0 5 0,0 0-17-16,9 0-10 0,15 0 2 15,4 0 10-15,7 0-15 16,-4 0-7-16,-1 0-2 15,1 0-3-15,-6 0-1 16,-6-2 0-16,-9 0-5 16,-6 1-7-16,-4 1-18 15,0-1-60-15,-10-2-207 16</inkml:trace>
  <inkml:trace contextRef="#ctx0" brushRef="#br0" timeOffset="133239.4556">15034 9928 763 0,'0'0'14'0,"0"0"-5"16,0 0 35-16,0 0 26 16,0 0-38-16,0 0-24 15,0 0 0-15,0 2-7 16,18-2 9-16,9 0 2 16,3 0-5-16,4 0-3 15,-1 0-3-15,-3 0-1 16,-6 0-2-16,-5 0-18 15,-12 0-86-15,-7 6-111 16,0 0-75-16</inkml:trace>
  <inkml:trace contextRef="#ctx0" brushRef="#br0" timeOffset="133399.2301">15101 10009 333 0,'0'0'48'0,"0"0"47"15,0 0 24-15,0 0 5 16,0 0-49-16,0 0-34 15,3 0-24-15,24 0-14 16,9-2-3-16,3-1-1 16,1 2-29-16,-6-2-134 15,0 0-164-15</inkml:trace>
  <inkml:trace contextRef="#ctx0" brushRef="#br0" timeOffset="135133.6191">15071 10001 199 0,'0'0'121'0,"0"0"-8"16,0 0 15-16,0 0 1 16,0 0-47-16,0 0-27 15,0-12-4-15,0 12-20 16,0 0-7-16,0 0 2 15,0 0 0-15,-2 0 2 16,2 0-9-16,0 0 1 16,0 0-7-16,0 0 2 15,0 0 1-15,0 0-3 16,0 0-2-16,0 0-1 16,0 0 0-16,0 0 4 15,0 0 0-15,0 0-2 0,0 0-2 16,0 0-3-16,0 0-4 15,24-2-1-15,21 1 1 16,18-3-2-16,8 0 3 16,0-1-4-16,-10 1 0 15,-8 0-1-15,-15 1 2 16,-13 1-2-16,-14-2 1 16,-11 4 0-16,0 0 0 15,-27 0-18-15,-9 0-6 16,-1 11-20-16,5-3-35 15,8 2-76-15,7-5-62 16,2-3-233-16</inkml:trace>
  <inkml:trace contextRef="#ctx0" brushRef="#br0" timeOffset="135715.4451">15095 9922 456 0,'0'0'31'0,"0"0"93"0,0 0 25 15,0 0-88 1,0 0-44-16,0 0-5 0,0 0-1 15,0 0 6-15,0 0 17 16,0 0 27-16,0 0 21 16,0 0 1-16,0 0-5 15,0-7-8-15,0-1-9 16,0-6-47-16,0-4-14 16,6-2 1-16,5-3 1 15,2-3 0-15,3 0-2 16,2 3 0-16,-1 9 2 15,-6 3-4-15,-5 8 3 16,-1 3-5-16,1 0-7 0,7 11-9 16,4 9 19-16,4-1 2 15,1 1-2-15,-1-4 2 16,1-3-1-16,-2-3 0 16,-5-4 3-16,-4-3-3 15,-6-3 0-15,-2 0 2 16,3 0 3-16,2-6 16 15,0-7-19-15,3-4 3 16,-2-3-1-16,3-4-1 16,3-3-2-16,-1-4-1 15,2-2 1-15,-3 3-2 16,-4 8 0-16,-5 8-11 16,-2 6-2-16,-2 8-9 0,0 0-122 15,0 8-114-15,4 11 136 16,8 0-179-16</inkml:trace>
  <inkml:trace contextRef="#ctx0" brushRef="#br0" timeOffset="136194.009">16217 9830 606 0,'0'0'97'0,"0"0"68"16,0 0-31-16,0 0-53 15,0 0-81-15,0 0 10 16,-39 44-8-16,18-15 9 15,2 4-6-15,7-2-3 16,7-1 1-16,5-6-1 16,0-2-2-16,3-8 0 15,8-3 1-15,-1-8 1 16,3-3-1-16,1-2 9 16,4-14 6-16,0-6-3 0,3-3 1 15,-2-1 0-15,-1-4-4 16,0-1 0-16,-3 1 7 15,-6 5-9-15,-9 5 2 16,0 6 17-16,-17 5-8 16,-11 5-19-16,-3 4 0 15,2 0-4-15,6 0-14 16,6 7-36-16,8 5-32 16,7 3-67-16,2-2-81 15,5-3-98-15</inkml:trace>
  <inkml:trace contextRef="#ctx0" brushRef="#br0" timeOffset="136471.4402">16731 9893 916 0,'0'0'23'15,"0"0"69"-15,0 0-1 16,0 0-64-16,0 0-21 15,0 0 5-15,-43 18-7 16,42-12-3-16,1-4 4 16,0-2-3-16,0 0 6 15,0 0 21-15,0 0 30 16,0 0 4-16,0 0-25 0,0 0-22 16,0 0-5-16,0 0-11 15,0-7-40-15,13 0-80 16,7-4-109-16,8 0-160 15</inkml:trace>
  <inkml:trace contextRef="#ctx0" brushRef="#br0" timeOffset="137049.1809">17134 9793 817 0,'0'0'67'0,"0"0"86"16,0 0-57 0,0 0-24-16,0 0-32 0,0 0-17 15,-25-30-11-15,25 27-7 16,16 0-4-16,4 3 0 16,6-2-1-16,3 2-3 15,1 0 0-15,1 8 3 16,-4 8-3-16,-7 2 0 15,-7 0-7-15,-7 2 4 16,-6-4 6-16,0-1-3 16,-20 2 3-16,-11-3 0 15,-6 0 1-15,-1-3-1 16,4-2 1-16,7-1 0 16,6-2-1-16,8-3 1 15,4-1-1-15,9-2 0 0,0 0 1 16,0 0 0-16,0 0 3 15,4 0-4-15,20 0-5 16,6 0-3-16,3 0 3 16,-1 0 0-16,-2 1 2 15,0 10 1-15,-3 2 0 16,-6-1 2-16,-5 0-2 16,-10 0 0-16,-4-4-1 15,-2 1 3-15,-12 1 0 16,-21 0 12-16,-13-1 10 15,-11 1-13-15,-4-2 2 16,1-1-10-16,9-3 3 0,10-1-4 16,14-2 0-16,14-1-1 15,13 0-33-15,3 0-32 16,28-11-206-16,10-8-320 16</inkml:trace>
  <inkml:trace contextRef="#ctx0" brushRef="#br0" timeOffset="137363.7793">17587 9755 336 0,'0'0'699'0,"0"0"-578"0,0 0 22 16,0 0-27-1,0 0-45-15,0 0-58 0,0-59-13 16,0 77-17-16,0 8 12 15,0 6 5-15,8 6 3 16,-4-1-2-16,3 4 4 16,1-4-2-16,-3-1-2 15,4-3 0-15,-3-3 1 16,0-7-1-16,0-5 0 16,-3-6 0-16,-3-2 1 15,0-1-2-15,0-2-2 16,0 2-17-16,0-1-68 15,0 1-83-15,0-3-148 16,0-1-378-16</inkml:trace>
  <inkml:trace contextRef="#ctx0" brushRef="#br0" timeOffset="137800.0116">16220 10372 7 0,'0'0'933'0,"0"0"-933"0,0 0 0 15,0 0 61-15,0 0 0 16,0 0-50-16,0-3-6 15,39 3 3-15,31 0 42 16,35 0 1-16,26-3-19 16,29 0-3-16,18 3-2 15,9 0-10-15,0 0 1 16,-11 0-10-16,-13 0 2 16,-21 0-4-16,-23 0 1 15,-21 0-7-15,-32 0 1 16,-27 0 5-16,-19 0-4 15,-16 0-1-15,-4 0 14 16,0 0-9-16,-21 0-6 16,-14 0-22-16,-15 1-55 15,-8 7-19-15,-5 1-84 0,-10-1-80 16,-12-3-277-16</inkml:trace>
  <inkml:trace contextRef="#ctx0" brushRef="#br0" timeOffset="138116.1104">16458 10497 516 0,'0'0'61'0,"-125"3"-35"16,79 0 51-16,19-1 30 0,15 0-14 16,10-1-51-16,2 2-36 15,36 1 8-15,36 0 84 16,39-4-15-16,39 0-34 15,33 0-6-15,18 0-6 16,7 0-2-16,-5 0-15 16,-15 0-2-16,-23 0-6 15,-21 0 2-15,-22 0-11 16,-22 0 4-16,-25-4-1 16,-27 3-5-16,-22-2 1 15,-17 2-1-15,-9 1 4 16,-9 0-5-16,-42 0-71 15,-31 9-82-15,-28-2-335 16</inkml:trace>
  <inkml:trace contextRef="#ctx0" brushRef="#br0" timeOffset="142332.238">14392 6024 690 0,'0'0'59'16,"0"0"-22"-16,0 0 93 15,0 0-77-15,0 0 5 16,0 0-58-16,0 0-7 0,5-4 3 16,-5 29 4-16,3 2 9 15,0-4-8-15,3-5-1 16,1-3 2-16,4-6-1 16,5-8-1-16,10-1 6 15,11-11 9-15,12-17 9 16,6-9-14-16,0-1-5 15,-4 0 2-15,-6 1-5 16,-8 3-2-16,-8 3 5 16,-7 8-2-16,-13 9-3 15,-2 9 0-15,-5 4-2 16,-2 1-2-16,0 0-40 16,0 1-107-16,0 16-8 0,-3 5-55 15,-19 5-169 1</inkml:trace>
  <inkml:trace contextRef="#ctx0" brushRef="#br0" timeOffset="142668.7728">14486 6280 338 0,'0'0'238'15,"0"0"-233"-15,0 0 60 16,0 0-11-16,0 0-35 15,0 0 4-15,-33 73-17 16,33-62 2-16,0-5 1 16,13-6 11-16,10 0-5 0,13-15 12 15,9-13 9-15,10-6-10 16,5-5-15-16,-2 1-3 16,-1 0-7-16,-8 1 3 15,-1 0 1-15,-4 0-4 16,0-4-1-16,-5 3 6 15,-4 9-4-15,-11 7-2 16,-11 12-2-16,-6 5-6 16,-7 5-16-16,0 0-43 15,0 14-120-15,-10 4 67 16,-9 1-210-16</inkml:trace>
  <inkml:trace contextRef="#ctx0" brushRef="#br0" timeOffset="165117.1201">17834 7745 726 0,'0'0'14'15,"0"0"59"-15,-84 0 49 16,80 0 3-16,2 0-52 16,2 0-49-16,14 0-15 15,33 0-6-15,31 0 6 16,26-8 1-16,25-4 1 15,14 0-6-15,6-1-2 16,-4 4 2-16,-13 3-3 0,-14 2 0 16,-24 1 3-1,-24-1-2-15,-24 4-3 0,-20 0 0 16,-20-3 0-16,-6 3 2 16,0 0-2-16,0 0 3 15,0 0-3-15,-21 0-2 16,-16 6-18-16,-11 3-62 15,-3 3-62-15,-9-2-69 16,-2 0-140-16</inkml:trace>
  <inkml:trace contextRef="#ctx0" brushRef="#br0" timeOffset="165366.2157">18117 7813 529 0,'0'0'59'0,"-97"6"128"15,80-6-49-15,13 0-22 16,4 0-77-16,18 0-21 15,36 0 1-15,37-9 32 16,34-5-18-16,26 0-9 16,10-2-7-16,3 2-12 15,-12 2 1-15,-22 0-4 16,-21 2-2-16,-29 2-2 16,-28 0 1-16,-22 1-2 15,-15 1-6-15,-15 5-25 16,0 1-42-16,-19 1-112 15,-28 16-8-15,-18 4-357 16</inkml:trace>
  <inkml:trace contextRef="#ctx0" brushRef="#br0" timeOffset="169634.6003">19298 9663 699 0,'0'0'73'16,"0"0"43"-16,0 0 16 16,0 0-8-16,0 0-57 15,0 0-42-15,0 0-17 16,0-3 1-16,-29 42 19 15,-12 5-6-15,-3 2-6 16,-6 0-4-16,-3 0-4 16,-2-5-4-16,3-5 2 0,8-4-2 15,8-8 0-15,12-5-4 16,11-9 0-16,6-2 0 16,4-5 0-16,3-1 0 15,0-2 0-15,1 0 0 16,27 0 1-16,17 0-1 15,13 0 1-15,5 0-1 16,-1 4 0-16,1 7 0 16,1-3 0-16,-1 3 0 15,-6 0-1-15,-5 0 0 16,-10 0 1-16,-11-2 0 16,-7 2 2-16,-12-5-2 15,-5-3-7-15,-1-1 6 0,-5-2-8 16,-1 0 3-16,1 0-24 15,1 0-19-15,6 0-32 16,8-5-81-16,7-7-234 16</inkml:trace>
  <inkml:trace contextRef="#ctx0" brushRef="#br0" timeOffset="170024.0449">20088 9885 897 0,'0'0'0'15,"0"0"110"-15,0 0 3 0,0 0-39 16,0 0-1-16,0 0-63 16,-33-38-8-16,6 74-3 15,2 3 2-15,6 4 1 16,9-2-1-16,9-7-1 15,1-2 0-15,4-9 1 16,12-8 0-16,10-7 0 16,2-8 0-16,2 0 0 15,2-12 0-15,-2-8 0 16,-4-6-1-16,-6 0 3 16,-7-1-2-16,-7-3 4 15,-6 0-4-15,-3 0-1 16,-21 5 0-16,-4 4 1 0,-2 5-1 15,2 5 0-15,8 9-3 16,5 2-15-16,8 0-79 16,7 12-90-16,3 2-78 15,19-1-283-15</inkml:trace>
  <inkml:trace contextRef="#ctx0" brushRef="#br0" timeOffset="170274.0807">20374 9972 818 0,'0'0'39'16,"0"0"120"-16,0 0-45 0,0 0-52 15,0 0-41 1,0 0-17-16,10 22 10 0,-4-16-4 16,-1-3 1-16,-2-3 6 15,-2 0 1-15,-1 0 1 16,0 0 7-16,0 0-5 15,0 0-13-15,0 0-2 16,0 0-6-16,0 0-23 16,0 0-107-16,6-4-139 15,3-1-263-15</inkml:trace>
  <inkml:trace contextRef="#ctx0" brushRef="#br0" timeOffset="170717.0493">20659 9828 831 0,'0'0'114'0,"0"0"41"0,0 0-77 15,0 0-62-15,0 0-16 16,0 0 1-16,-20 31-1 16,14-9 1-16,0-5 1 15,2-1-1-15,1-3-1 16,1-4 0-16,2-4 0 15,0-4 1-15,0-1 1 16,6 0-2-16,18 0 0 16,6-1 4-16,4-8-4 15,-1 1 1-15,0 3-1 0,0 1 1 16,-2 4-2-16,-6 0 2 16,-4 0-1-16,-7 12 0 15,-7 2 0-15,-5 5 0 16,-2 2 2-16,0 1-1 15,-14 1 13-15,-5-4-4 16,-5-2 2-16,0-2-3 16,-4 0-5-16,1-4 2 15,-1-1-3-15,2-1-1 16,3-4-2-16,3 0 0 16,3-5-4-16,6 0-28 15,6 0-59-15,5-7-132 16,0-12-349-16</inkml:trace>
  <inkml:trace contextRef="#ctx0" brushRef="#br0" timeOffset="170988.3593">20651 9851 859 0,'0'0'12'0,"0"0"138"16,0 0-23-16,0 0-27 15,0 0-41-15,0 0-43 0,-13-54-10 16,64 50-5 0,10 0-2-16,0 1 3 0,-8 0 2 15,-8-1-4-15,-5-1-1 16,-10 3 1-16,-10-1 2 16,-9 1-1-16,-9 2-2 15,-2 0 1-15,0 0-8 16,-18 2-79-16,-15 14-41 15,-10 2-114-15,-9 0-207 16</inkml:trace>
  <inkml:trace contextRef="#ctx0" brushRef="#br0" timeOffset="177033.0086">1301 15288 320 0,'0'0'43'0,"0"0"34"15,0 0 9-15,0 0-10 16,0 0 8-16,0 0-30 15,82-51-5-15,-76 50 2 16,-6 1 3-16,0 0 6 16,0 0-2-16,0 0-15 15,0 0 7-15,0 0 2 16,0 0-12-16,0 0-3 16,-18 0-3-16,-19 2-18 15,-8 11-16-15,-16 5 0 16,-5 4 0-16,-5 2 3 0,2-2-2 15,3-2 0-15,11-5 0 16,15-4 3-16,13-3 0 16,15-5-4-16,8-2 0 15,4-1 0-15,0 0-7 16,0 0 5-16,0 0 2 16,0 0 0-16,0 0 2 15,0 0 6-15,0 0-7 16,0 0 1-16,0 0-2 15,0 0 0-15,0 2 0 16,0 5-3-16,0 4-6 16,4 6 9-16,2 6 1 15,-3 6 1-15,-3 6-2 0,0 5 7 16,0 2-3-16,0-1 3 16,0 0-4-16,9-6-2 15,15-2 1-15,10-4 0 16,12-4-1-16,8-3 4 15,9-2-1-15,14-6-2 16,17-5-2-16,23-2-8 16,20-5-93-16,19-2-162 15,4-2-530-15</inkml:trace>
  <inkml:trace contextRef="#ctx0" brushRef="#br0" timeOffset="178515.5106">23244 15042 796 0,'0'0'37'16,"0"0"20"-16,0 0 74 16,0 0-53-16,0 0-45 15,0 0-33-15,0 0-11 0,-13 0 11 16,43 15 7-16,14-3 11 15,16-2-6-15,8-5-3 16,10-2 2-16,0-3-8 16,-4 0 2-16,-2 0 0 15,-8 0-3-15,-12 0 0 16,-13-5-1-16,-14-1 1 16,-13 3-1-16,-8 3 9 15,-4 0 20-15,0 0 2 16,0 0-14-16,0 0-18 15,0 0-4-15,3 3-12 16,3 16 7-16,5 10 9 16,5 9 0-16,1 7 1 0,2 10-1 15,0 6-3-15,-4 4 3 16,0 0 0-16,-3-5 0 16,-4-3 0-16,-5-9 4 15,-3-8-3-15,-12-7-1 16,-32-3 3-16,-24-5 3 15,-28 2-6-15,-24-3-15 16,-19-1-61-16,-11-7-139 16,1-9-213-16</inkml:trace>
  <inkml:trace contextRef="#ctx0" brushRef="#br0" timeOffset="188282.5106">1580 10062 739 0,'0'0'57'0,"0"0"28"15,0 0 39 1,-26-79-27-16,22 77-28 0,-8 2-11 16,-12 16-58-1,-16 23-10-15,-15 14 10 0,-2 7 10 16,11 6-10-16,19-3-3 15,24-5 3-15,3-5-7 16,27-12 1-16,19-15-9 16,14-13 4-16,10-13 11 15,0-5 0-15,-3-26 0 16,-6-8 7-16,-9-11-4 16,-14-2 4-16,-13-1 1 15,-11 0-4-15,-14 6 12 16,0 3-8-16,-18 6-5 15,-8 9 1-15,-5 15-4 16,-5 14-21-16,1 0-29 16,0 23-13-16,6 7-29 0,16 1-107 15,13-2-99-15</inkml:trace>
  <inkml:trace contextRef="#ctx0" brushRef="#br0" timeOffset="188787.7448">2305 10190 812 0,'0'0'30'0,"0"0"50"0,0 0 32 16,0 0-34 0,0 0-37-16,0 0-32 0,-94-61-9 15,52 83-7-15,-4 9 6 16,13 3-5-16,12 3-11 15,18-2 4-15,3-7-5 16,3-6-7-16,20-12-26 16,5-8 44-16,6-2 7 15,-2-11 11-15,0-17 4 16,-9-5-5-16,-5-6-5 16,-6-2 11-16,-6-1 10 15,-3-1 4-15,-3-1-16 16,0-1 5-16,0 2-6 15,0 3-7-15,0 9 0 16,-3 11 2-16,-3 11-8 0,1 6 4 16,2 3-4-16,-6 8-7 15,3 16-11-15,-3 10 16 16,5 7 2-16,4 5-1 16,0 4 2-16,1-2-3 15,11 1 6-15,-1 0-5 16,4 2 1-16,-1-3-3 15,-3-5-11-15,2-7-8 16,2-8-34-16,0-9-33 16,0-7-46-16,10-12-95 0,2 0-162 15</inkml:trace>
  <inkml:trace contextRef="#ctx0" brushRef="#br0" timeOffset="189235.8719">2648 10162 670 0,'0'0'63'0,"0"0"29"16,-115-6-38-16,79 14-18 15,5 13-12-15,4 1-15 16,12 6-8-16,8-2-1 16,7 1 0-16,0-4 0 15,9-6 0-15,13-7-2 16,6-10 2-16,2 0 3 15,3-14 14-15,-2-11-7 16,-5-3-1-16,-1-3-2 16,-8-3 3-16,-1-3 43 0,-3 0-8 15,-1-6 4-15,-1-1-21 16,-4 2 1-16,0 1-5 16,-4 4-3-16,-1 9-16 15,-2 7-1-15,0 9-1 16,0 6 5-16,0 4 8 15,0 2-16-15,0 10-27 16,0 18-2-16,0 9 26 16,0 5 5-16,-2 4-2 15,-1-1 3-15,1 1-3 16,2-2 0-16,0-3-2 16,0-1 2-16,0-5-1 0,0-4-18 15,0-6-25-15,5-7-11 16,12-7-75-16,13-11 19 15,6 0-92-15,6-16-70 16</inkml:trace>
  <inkml:trace contextRef="#ctx0" brushRef="#br0" timeOffset="189534.7361">3060 10143 327 0,'0'0'128'0,"0"0"44"16,0 0-10-16,16-76-46 15,-32 69-9-15,-10 4-76 16,-6 3-20-16,2 0-11 0,1 7 2 15,10 4-2 1,4 3-2-16,9 3 0 0,4-3-3 16,2 1-7-16,2 2-11 15,19 0-10-15,1-1 32 16,-1 1 1-16,1-3-5 16,-4 1 4-16,-3-3 0 15,-5-1 1-15,-2 0-2 16,-2-4 0-16,-6 1-1 15,0-1-4-15,0 0 7 16,-22 4 4-16,-10 3 5 16,-5 2-9-16,-2 1-32 15,-1-2-137-15,-4-1-269 16</inkml:trace>
  <inkml:trace contextRef="#ctx0" brushRef="#br0" timeOffset="189903.4335">1286 10690 753 0,'0'0'0'16,"0"0"-23"-16,0 0 23 15,0 0 73-15,0 0-68 16,0 0 18-16,89 23 63 16,62-40 4-16,50-5-46 0,25-5 10 15,10 1-31 1,-1 2 13-16,-11 2-18 0,-14 2 6 16,-11 0-13-16,-23 2 0 15,-21 3-8-15,-39 3 3 16,-41 3-4-16,-34 4 0 15,-29 3-1-15,-12 2-1 16,-4 0 0-16,-30 0-65 16,-11 7-1-16,-18 10-74 15,-1 2-35-15,1-4-270 16</inkml:trace>
  <inkml:trace contextRef="#ctx0" brushRef="#br0" timeOffset="207867.0441">485 11414 866 0,'0'0'14'16,"0"0"47"-16,0 0 41 16,-18-87-20-16,18 68-31 15,12 4-30-15,11-2-8 16,12 3-8-16,7 1-5 15,0 2 0-15,3 3 6 16,-1 7-6-16,-3 1-1 16,-4 0 0-16,-6 10-8 0,-2 14 7 15,-4 7-2 1,-1 10-3-16,-5 4 5 0,-7 3 1 16,-6-4 1-16,-6-6 0 15,-3-5 0-15,-24-8-10 16,-15-3 10-16,-8-4 6 15,-5-8-1-15,5 0-3 16,13-8 3-16,13 0 2 16,14-2-5-16,8 0 8 15,2-3-2-15,12-14-8 16,24-9-63-16,22-3-6 16,12-2 24-16,6 5 19 0,-3-2 10 15,-4 1 12-15,-5-1 4 16,-10 4 1-16,-8 3 0 15,-16 4 5-15,-15 6 2 16,-9 5 26-16,-6 3 38 16,0 3 7-16,-6 0-67 15,-22 4-12-15,-16 18-2 16,-11 9-3-16,-1 4 4 16,6 1-1-16,7-2-2 15,18-8 4-15,11 1 0 16,14-10-16-16,0-4 1 15,6-4-20-15,18-9 24 16,4 0 4-16,5-7 6 16,3-10 1-16,-3-1-1 15,-8 2 1-15,-7 8 0 0,-5 5 0 16,-5 3-2 0,1 0-11-16,4 14-2 0,2 3-4 15,3 0-12-15,4-7 4 16,0-8 7-16,7-2 15 15,0-8 5-15,2-16 5 16,-1-10-2-16,-2-5 7 16,-4-5 10-16,-5-2 8 15,-5-4 4-15,-3-2-3 16,-3-2-16-16,-2 7-10 16,-6 5 7-16,0 9 4 15,0 16 27-15,-6 5-5 0,3 10-15 16,0 2-20-16,0 0-1 15,-3 12-31-15,2 15 25 16,-2 9 5-16,1 6 2 16,2 1-1-16,3 6 0 15,0 1 0-15,0 4 0 16,0 1 1-16,0-5-1 16,9-5 3-16,-3-11-3 15,3-6 0-15,-3-6 5 16,0-5-5-16,-1-7-27 15,8-5-68-15,-3-5-95 16,4-1-229-16</inkml:trace>
  <inkml:trace contextRef="#ctx0" brushRef="#br0" timeOffset="208165.8606">1310 11473 979 0,'0'0'24'16,"0"0"47"-16,0 0 26 16,0-76-69-16,36 60-25 15,20 3-3-15,5 1 3 16,-1 3-1-16,-7 4-2 16,-15 2 0-16,-11 3-4 0,-12 0 1 15,-9 11-2-15,0 12 1 16,-4 9-2-16,-2 6 6 15,0-1 1-15,0-7-1 16,0-1 1-16,2-8-1 16,3-5-1-16,-2-2-31 15,1-6-87-15,-2-1-47 16,1-7-111-16</inkml:trace>
  <inkml:trace contextRef="#ctx0" brushRef="#br0" timeOffset="208330.1284">1741 11304 982 0,'0'0'34'16,"0"0"38"-16,0 0-49 16,0 0-23-16,0 0-282 15,0 0 184-15,79 1-332 16</inkml:trace>
  <inkml:trace contextRef="#ctx0" brushRef="#br0" timeOffset="208617.3161">1950 11332 854 0,'0'0'54'0,"0"0"17"0,0 0 3 16,0 0-20-1,-103 47-33-15,88-16-21 0,9 2-2 16,6-4-5-16,0-4 1 15,10-5-1-15,10-7 1 16,1-7-8-16,-2-6 14 16,2 0 13-16,-3-3 7 15,-3-11-4-15,-2-5-8 16,-4-5-1-16,-3 2-1 16,-6-5-1-16,0 3-3 15,0 0-4-15,-12 4-1 16,-3 5-8-16,-1 9-56 15,5 3-34-15,10 0-74 16,1 1-368-16</inkml:trace>
  <inkml:trace contextRef="#ctx0" brushRef="#br0" timeOffset="209267.9851">2715 11248 1007 0,'0'0'89'0,"0"0"15"16,-91-44-33-16,66 44-63 15,2 6-8-15,1 17-20 16,-2 10 15-16,9 2-14 16,6 5-1-16,9-2-2 0,0-6-3 15,2-4 4-15,14-12-1 16,2-4-17-16,3-8 39 15,-4-4 4-15,0 0-3 16,-5-8 14-16,-3-11 5 16,-6-6-10-16,-3 0-4 15,0 0-1-15,-3 0-5 16,-13 5-2-16,-1 1 2 16,1 6 3-16,7 4-3 15,3 2 6-15,2 3-3 16,4 1-3-16,0-1-6 15,19-1-61-15,11-5-49 16,9 3 80-16,2-6 0 16,4 0 11-16,-2-6 25 0,-1-2 3 15,0-5 7-15,-1-3 7 16,-3-3 9-16,-4 2 24 16,-9-1-12-16,-7 1 7 15,-15 6 0-15,-3 1 2 16,-10 2-26-16,-17 9-19 15,0 4 4-15,-8 8 2 16,10 3-7-16,0 21-1 16,5 10-8-16,10 12 1 15,10 14 5-15,0 8 4 16,8 9 9-16,8 5-7 16,0-2 10-16,1-5-11 15,-2-9-1-15,4-7 2 0,-2-4-2 16,-1 1-1-16,-1-4-1 15,-5 1-16-15,-8-7-36 16,-2-4-102-16,-18-5-54 16,-21-6-165-16</inkml:trace>
  <inkml:trace contextRef="#ctx0" brushRef="#br0" timeOffset="209420.0553">2475 12005 747 0,'0'0'74'15,"0"0"56"-15,0 0-24 16,-25-101-62-16,54 66-28 16,12-4-13-16,14-1-3 15,9 1-9-15,8 4-33 16,-2 0-86-16,-3-3-171 0</inkml:trace>
  <inkml:trace contextRef="#ctx0" brushRef="#br0" timeOffset="211802.0895">3474 11408 791 0,'0'0'51'0,"0"0"90"15,0 0 10-15,-16-73-71 16,16 52-20-16,0 0-27 15,16-4-21-15,14-4-6 0,7-1-5 16,6-3 0 0,-5-1 1-16,-7 2-1 0,-9 6 0 15,-10 3 1 1,-12 6-1-16,0 3 2 16,-14 6-3-16,-22 4-19 0,-12 4 11 15,-10 0-13-15,1 18 0 16,8 2-14-16,15 2 1 15,10 4 6-15,16 1-10 16,8-2-7-16,0-1 12 16,18-2 9-16,12-3 14 15,7-1 7-15,3 0 0 16,4 1 3-16,-8-3 0 16,-2 2 0-16,-10-3-1 15,-6 1-1-15,-5 4 0 16,-7-1-2-16,-3 1-6 15,-3-1 10-15,0 1-3 0,-9-5 3 16,-13-4 1-16,-8-1 21 16,-7-2 3-16,2-6-7 15,7-2-9-15,10 0-4 16,8 0 4-16,7-2 2 16,3-13 5-16,3-8-16 15,23-5-3-15,13-3-20 16,7 0-3-16,-1 3 1 15,-6 5 18-15,-6 5 6 16,-9 4 1-16,-8 7 4 16,-10 2 6-16,-4 5 10 0,-2 0-20 15,0 6-18 1,0 13 18-16,0 9 0 0,0 0 5 16,0 0 0-16,3 0-3 15,6-6-1-15,5-2 1 16,0-8 1-16,4-7-3 15,-2-5 8-15,2-1 1 16,1-15 3-16,-2-6 6 16,2-3 8-16,-2 0 18 15,-4-1-16-15,2 0 2 16,-3 5-1-16,-6 3-4 16,0 8-5-16,-6 4-2 15,3 6-4-15,-3 0-14 16,0 0-6-16,0 8-29 0,0 13-22 15,0 12 57-15,-3 0 1 16,3-2 0-16,0-4-2 16,0-5 1-16,9-4-1 15,3-8 1-15,1-6 0 16,2-4 3-16,3 0 5 16,4-16 0-16,-1-8-1 15,-3-5-3-15,-3 0 0 16,-3 1-2-16,1-2 0 15,-4 4-2-15,-1 1-1 16,4 3-15-16,-5 7-11 16,-4 9-19-16,-1 3 1 15,-2 3 10-15,0 0-62 0,1 0-35 16,1 1 64 0,2 6 45-16,4 0-28 0,-1-4 12 15,2-3 28-15,2 0 10 16,-4 0 1-16,-4 0 21 15,0 0 33-15,-3 0 31 16,0 0-8-16,0 0 21 16,0 0-46-16,0 0-32 15,-8 0-20-15,-14 16-9 16,-2 8 8-16,-1 1 1 16,8 2-4-16,6 1 2 15,5-2 0-15,6-3 1 0,0-2 1 16,10-8 0-16,12-6 3 15,10-7-2-15,4 0-1 16,2-15-3-16,-2-7 3 16,-5-3 2-16,-4-1-1 15,-2-1 3-15,-3 0-1 16,-2 3-1-16,-3 1-1 16,2 5-1-16,-6 5 1 15,-5 6-1-15,-5 3-20 16,-3 4 3-16,0 0 3 15,3 0-7-15,-3 0-14 16,0 0-2-16,0 0 12 16,0 0 15-16,0 0 10 15,0 0 6-15,3-1-2 16,0 0 11-16,-1-1-1 0,-1 1-5 16,-1 1 36-16,0 0-7 15,0 0-14-15,0 0-24 16,-14 0-2-16,-6 9 2 15,-7 6 0-15,2 4-4 16,5 1 4-16,4 0-1 16,7 1 0-16,7-1-2 15,2 1-4-15,5-4 7 16,17-4 8-16,11-2-7 16,7-9 6-16,6-2-5 15,1-2 4-15,0-17-2 16,-6 1 0-16,-4-2 2 0,-4-5 5 15,-5 2 9-15,-4 1-2 16,-5 0-3-16,-10 5-1 16,-7 8 10-16,-2 2-4 15,-5 6-20-15,-15 1-8 16,-9 8-30-16,1 15 8 16,1 6-4-16,4 6 0 15,4 0 15-15,7-2 0 16,6-5 11-16,6-6 6 15,0-8-1-15,10-5 3 16,16-9 0-16,7 0 11 16,3-3 8-16,3-17 4 0,-1-5 2 15,-2-3 5 1,-3 1 6-16,-2-2-12 16,-1-2 6-16,0 2-15 0,-5 5-10 15,-4 4-4-15,-5 5 1 16,-8 8-2-16,-5 5 3 15,-3 2-6-15,0 0-1 16,0 0-29-16,0 9-29 16,0 9 55-16,-3 2 2 15,3 3-2-15,0 2 0 16,0 2 3-16,0 1 1 16,0-2 2-16,0 2-1 15,-2-4 0-15,1-3 0 0,-1-5 2 16,-1-3-1-16,0-7-5 15,3-3 6-15,-1 0 0 16,1-3 3-16,0 0-3 16,0 0 16-16,0-3 32 15,9-15 27-15,10-9-64 16,6-6-10-16,4-2-1 16,-2-2 4-16,6 1-3 15,-6 0 0-15,-5 4-1 16,-7 4-3-16,-8 6 3 15,-7 5 0-15,0 5-1 16,-6 4-5-16,-15 4-13 16,-5 4-22-16,-2 0 11 0,2 13 0 15,9 7-1-15,6 5 5 16,9 1-8-16,2 3-16 16,3 3 14-16,20 0 4 15,7-1 19-15,-2-2-2 16,-3-4 5-16,-10-4 5 15,3-4 2-15,-8-2 2 16,-1-4 1-16,-3-3 3 16,-6-1 3-16,0-2-5 15,0 2 1-15,-22 0 4 16,-5 3-6-16,-1-4-52 16,4-3-208-16</inkml:trace>
  <inkml:trace contextRef="#ctx0" brushRef="#br0" timeOffset="212100.6664">5750 10810 909 0,'0'0'77'0,"0"0"57"15,0 0-72-15,0 0-62 16,0 0-25-16,-34 87 21 16,34-26 6-16,0 9-2 0,0-2 7 15,0-4-4-15,0-1 1 16,-6-4-3-16,0-6 3 16,0-7-4-16,5-5-24 15,1-10-96-15,0-9-45 16,0-10-119-16</inkml:trace>
  <inkml:trace contextRef="#ctx0" brushRef="#br0" timeOffset="212453.33">5706 11275 818 0,'0'0'81'0,"0"0"78"0,0 0-64 16,0 0-58-16,50-75-21 15,-17 73-16-15,3 2 0 16,-6 2-3-16,-6 12 0 16,-10 7-8-16,-5 4-1 15,-8 2-8-15,-1 4 2 16,0 1 4-16,0-2-21 16,0-5 3-16,0-5-14 15,7-9-4-15,9-5 13 16,4-6 37-16,4 0 16 15,4-14-9-15,-3-6 6 16,-1-3-1-16,-9-1-10 0,-3 1 14 16,-12 0 1-1,0 1-7-15,-7 1-2 0,-26 1-8 16,-18 4-20-16,-22 9-3 16,-18 7-52-16,-6 0-20 15,-5 9-108-15,6 13-323 16</inkml:trace>
  <inkml:trace contextRef="#ctx0" brushRef="#br0" timeOffset="212985.9543">3419 12120 788 0,'0'0'17'0,"0"0"16"16,0 0 60-16,0 0-47 15,0 0-46-15,0 0 0 16,24 0 24-16,35-8 6 16,6-10-8-16,-1-3-1 15,-6-4-7-15,-9-1-3 0,-7-6 20 16,-12-1-19-16,-15 1 1 16,-5 0-5-16,-10 3 5 15,0 5 1-15,-15 10 5 16,-7 7-14-16,-7 7 7 15,-2 3-12-15,1 24-1 16,0 13-7-16,7 8 3 16,2 12 1-16,6 9 4 15,0 11 0-15,3 2 3 16,0 5-3-16,5 0 0 16,1-4-2-16,3-6 2 15,1-13-2-15,2-13 2 0,0-14 0 16,0-8-29-1,0-9-82-15,0-11-126 0,-10-9-265 16</inkml:trace>
  <inkml:trace contextRef="#ctx0" brushRef="#br0" timeOffset="213733.3288">2921 12481 800 0,'0'0'48'0,"0"0"13"16,0 0 100-16,0 0-134 0,0 0-23 16,109-52 1-16,-6 40-4 15,14 3 3-15,4-2-4 16,-3-3 4-16,-6-1-7 16,-15-3 3-1,-15-6-5-15,-15 0 2 0,-12-2 3 16,-14 1 9-16,-16 4-9 15,-7 4 5-15,-12 8 15 16,-6 3 8-16,-9 6-17 16,-31 0-7-16,-18 20-8 15,-4 6-6-15,8 3 5 16,13 1-1-16,13-1 5 16,12-7-1-16,9-4-2 15,7-4-9-15,0-5 3 16,15-7 2-16,15-2-3 0,7 0 11 15,5-19 6-15,-3-1 1 16,-2-3-5-16,-4 1 5 16,-9 5-2-16,-8 9 11 15,-10 3 4-15,-6 5-9 16,0 0-11-16,0 2-20 16,0 13 6-16,0 7 14 15,0 0 1-15,3 0-1 16,3-5 2-16,0-3-4 15,4-5 2-15,-5-3-1 16,4-4-1-16,3-2 4 16,6 0 7-16,2 0 5 0,3-12-3 15,-1-1 1-15,-1-1-7 16,0-3 8-16,-3-2-4 16,-2 2 2-16,-4-2-1 15,-4 4 18-15,-3 6 5 16,-5 3 9-16,0 5 10 15,0 1-52-15,0 0-6 16,0 6-23-16,-10 9 19 16,0 5 8-16,4 0-4 15,4-5 2-15,2 1-4 16,0-4 4-16,2 1-2 16,10-2 1-16,2-2-15 15,0 1-5-15,7-3-31 0,-5-2-81 16,2-5-177-1,-1 0-207-15</inkml:trace>
  <inkml:trace contextRef="#ctx0" brushRef="#br0" timeOffset="213866.374">4345 12221 688 0,'0'0'184'0,"0"0"-150"16,0 0 39-16,0 0-73 15,-41-73-26-15,41 63-162 16,13-2-383-16</inkml:trace>
  <inkml:trace contextRef="#ctx0" brushRef="#br0" timeOffset="214719.345">4453 11903 804 0,'0'0'123'16,"0"0"41"-16,0 0-100 15,0 0-64-15,0 0 8 16,-38 76 9-16,20-26 10 16,2 6 0-16,4-1-13 15,5-2 3-15,4 0-10 16,3-6-7-16,0-8 2 16,14-7-4-16,6-8-1 15,4-10 0-15,0-8-7 16,3-6 10-16,3-6 9 0,-1-13 12 15,4-8-10-15,-5 3-3 16,-8-3 13-16,0 5 3 16,-7 6 24-16,-8 7-14 15,-3 3-8-15,-2 6-4 16,0 0-22-16,0 0-9 16,-4 15-23-16,-8 9 6 15,-2 4 23-15,4-1-5 16,10-5-14-16,0-4 5 15,0-3 5-15,0-8-9 16,13-4-10-16,4-3 25 16,8 0 6-16,0-18 16 0,4-2-8 15,-1-3 2-15,-1-2-7 16,-3-1 0-16,-5 6 1 16,-8 5-2-16,-4 9 2 15,-6 5-4-15,-1 1-6 16,0 5-21-16,0 15-46 15,0 6 71-15,0 1-1 16,0-4-20-16,0-3 5 16,0-6 3-16,0-3-5 15,5-3-9-15,1-7 7 16,3-1 20-16,1 0 2 16,1-1 29-16,-1-9-3 15,2-3 3-15,2-2-13 16,0 0-6-16,0 1 1 15,1 3-1-15,-3 0-9 0,-2 5 3 16,-4 5-3-16,-3-1-1 16,-3 2-2-16,3 0-8 15,3 7-3-15,-1 8 10 16,-2 0 6-16,0-1-3 16,-2-5 2-16,1-2 0 15,-2-4-2-15,1-3 0 16,2 0 6-16,-3 0 13 15,1 0 16-15,-1 0 16 16,2-3 1-16,-1-11-37 0,3-2-14 16,3-1-1-16,4-1 0 15,5-4-7-15,6-5-11 16,2 4-15-16,0 4-23 16,-3 8 17-16,-6 7-21 15,-2 4-93-15,-1 0-103 16,-2 4-66-16</inkml:trace>
  <inkml:trace contextRef="#ctx0" brushRef="#br0" timeOffset="215050.8587">5264 12375 421 0,'0'0'383'0,"0"0"-326"16,0 0 39-16,87-24-11 0,-49 10-48 15,-2-3-13-15,-3 2-5 16,-6-5 12-16,-5-1-12 16,-8-2-8-16,-7 0-6 15,-7 6 6-15,0 3 10 16,-19 9 0-16,-10 5-17 16,-7 0-4-16,1 16-2 15,3 10-5-15,6 4 5 16,14 1-3-16,12-3 2 15,0-2-1-15,28-6 1 16,8-7-1-16,10-5-1 16,-1-8-6-16,-2 0 8 0,-1 0 2 15,-9-7 1-15,-8 0-8 16,-9-1-48-16,-16 3-186 16</inkml:trace>
  <inkml:trace contextRef="#ctx0" brushRef="#br0" timeOffset="216033.4788">6257 11489 777 0,'0'0'58'16,"0"0"22"-16,0 0 66 15,0 0-73-15,0 0-54 0,106-20 2 16,-49 11-10-1,6 0-5-15,-7 2-4 0,-8 5-2 16,-9-1-4-16,-14 3-24 16,-13 0-76-16,-12 0-129 15,-12 12-122-15,-25 2-92 16</inkml:trace>
  <inkml:trace contextRef="#ctx0" brushRef="#br0" timeOffset="216172.1093">6420 11534 395 0,'0'0'119'16,"0"0"13"-16,0 0 8 0,0 0-32 15,0 0-42 1,0 0-24-16,31 3-5 0,11-3-25 16,10-4-10-16,5-3-2 15,13 4-47-15,3-3-150 16,2-5-286-16</inkml:trace>
  <inkml:trace contextRef="#ctx0" brushRef="#br0" timeOffset="216633.758">8122 10856 995 0,'0'0'57'16,"0"0"113"-16,0 0-17 15,0 0-63-15,0 0-24 16,0 0-37-16,3-67-28 15,-3 71-1-15,0 17-18 0,0 12 18 16,-3 9 4 0,3 4 0-16,0 0-3 0,0 2 4 15,0-1-1-15,9-1-4 16,1-5 1-16,1-6-1 16,-4-7 0-16,2-5-3 15,-3-6-2-15,-3-4-22 16,2-6-20-16,-2-4-29 15,-2 1-55-15,1-4-51 16,1 0-80-16,1-16-234 16</inkml:trace>
  <inkml:trace contextRef="#ctx0" brushRef="#br0" timeOffset="216901.3685">8137 10880 898 0,'0'0'58'16,"0"0"90"-16,0 0-58 15,0 0-64-15,0 0-10 16,112-61-11-16,-71 78-4 16,-5 5-2-16,-6 6-2 15,-13 3 0-15,-9-1 3 16,-8-2-1-16,-14-2-3 15,-25 1 3-15,-12-5 1 16,-7 1 0-16,-5 1-4 16,2-2-41-16,6 3-88 15,9-4-86-15,10-4-192 0</inkml:trace>
  <inkml:trace contextRef="#ctx0" brushRef="#br0" timeOffset="217239.3024">7457 11547 958 0,'0'0'11'0,"0"0"9"15,-91 0 26-15,91 0 37 16,10 0-65-16,47 4-14 15,43 2 18-15,31-1 2 16,24 2 0-16,7-3-14 16,-5-1-1-16,-15-3-4 15,-20 0-3-15,-26 0-1 16,-32-1 3-16,-28-6-4 16,-24 3 6-16,-12 0 34 15,0 1-9-15,-8 1-31 16,-20 2-44-16,-10 0-87 15,-9 17-7-15,-4 6-98 16,0-3-146-16</inkml:trace>
  <inkml:trace contextRef="#ctx0" brushRef="#br0" timeOffset="217600.7525">7533 12000 1031 0,'0'0'59'0,"0"0"101"16,0 0-12-16,7-72-63 16,-4 70-44-16,-3 2-5 15,0 0-23-15,0 0-13 0,3 7-6 16,3 12-5-16,1 9 11 15,4 9 6-15,-2 1-2 16,-1 3-1-16,2 0-3 16,-1-3 2-16,0-3 0 15,1-5-1-15,-2-5-1 16,-4-7 1-16,1-4-1 16,-1-6-9-16,-1-1-28 15,1-4-19-15,3-1-71 16,9-2-64-16,8 0-164 15</inkml:trace>
  <inkml:trace contextRef="#ctx0" brushRef="#br0" timeOffset="217854.4845">7844 12218 1044 0,'0'0'69'15,"0"0"131"-15,0 0-57 16,0 0-81-16,0 0-40 15,0 0-14-15,21-14-8 16,20 8 3-16,9 2-3 16,-2-1 0-16,-2 1-1 15,-4-4 1-15,-3 4-3 16,-11 2 0-16,-10-1 0 16,-9 2-7-16,-9-1 7 15,0 2-16-15,0 0-34 16,0 0-62-16,0 0-91 0,5 0-232 15,5 0-159-15</inkml:trace>
  <inkml:trace contextRef="#ctx0" brushRef="#br0" timeOffset="218133.8683">8393 12025 991 0,'0'0'63'16,"0"0"144"-16,0 0-46 15,0 0-103-15,0 0-44 16,0 0-14-16,0 14 0 16,0 18 2-16,0 7 8 0,0 6-3 15,0 4-3-15,0 2 5 16,0-1-7-16,0 1 4 16,3-4-5-16,2-4 1 15,-3-8-2-15,8-7 0 16,-4-11-22-16,-2-7-22 15,4-10-32-15,2 0-50 16,-1-24 12-16,2-13-369 16</inkml:trace>
  <inkml:trace contextRef="#ctx0" brushRef="#br0" timeOffset="218367.3286">8395 12093 763 0,'0'0'46'0,"0"0"125"16,0 0-26-16,0 0-90 16,0 0-54-16,103-17 3 15,-57 31-1-15,-12 5 1 16,-10 1 0-16,-10 1 0 16,-7 1 4-16,-7 0 4 15,-6 2 3-15,-25-2 2 16,-22 2-4-16,-21 0-13 15,-17-2-31-15,-4-7-283 16</inkml:trace>
  <inkml:trace contextRef="#ctx0" brushRef="#br0" timeOffset="219700.3385">10420 8110 687 0,'0'0'0'16,"0"0"40"-16,-127-15 37 15,71 13-10-15,-7 2-11 16,-4 0-23-16,-1 2-10 16,11 7-5-16,8 2-14 15,7 2 0-15,9-1-1 16,6 4-1-16,3 4-4 16,3 3-1-16,2 6-3 15,1 5 1-15,3 1 5 16,3 1 0-16,4 3-3 15,0-4 3-15,5 3 3 16,-3 4 6-16,4 4-4 0,-1 5 10 16,3 4 10-1,0 2-12-15,0 4 4 16,0 3-1-16,0 1 9 0,0 8-1 16,0 11-4-16,-6 10-4 15,-4 7-8-15,2 11-8 16,1-2 8-16,3 3-1 15,-2-1-1-15,6-8-3 16,0 0-3-16,-3 0 4 16,1 5-3-16,-6 7 4 15,1 4-4-15,3 5-1 16,2-5 5-16,2-1-5 16,0-3-4-16,5-7-1 15,7-8 3-15,4-11 2 16,-2-8 0-16,0-7-4 0,-3-4 4 15,-2-7 5-15,1-5-1 16,1-6-4-16,2-10-4 16,7-6 4-16,5-6 0 15,9-6 0-15,10-5 3 16,12-3 0-16,9-2 0 16,9-3 8-16,11-2-10 15,10 1 1-15,16-1 8 16,20 1-10-16,26 1-1 15,35-1 1-15,36 3 1 16,35 3 4-16,38 1 1 16,30 2 7-16,30 0-12 0,30-2 5 15,22 0-5 1,15-4 0-16,15-1 1 0,12-6 0 16,-4-4 2-16,4-3-6 15,-16 0 4-15,-22-1-2 16,-20-7 0-16,-35 4-6 15,-35 0-8-15,-44 1 6 16,-43-4 5-16,-43 2 3 16,-42-3 0-16,-39-2 1 15,-41 0 1-15,-33 0-1 16,-26 2-2-16,-13-1-21 16,-3 3-12-16,-10 1-32 15,-26 0-113-15,-15 2-200 0</inkml:trace>
  <inkml:trace contextRef="#ctx0" brushRef="#br0" timeOffset="229317.1576">7650 12045 225 0,'0'0'26'15,"0"0"16"-15,0 0 2 16,0 0-9-16,0 0-31 16,0 0 1-16,0 0 1 15,-34-8 3-15,31 6 22 16,0 2-13-16,0-1 12 15,0-1 1-15,-3 1 18 16,2-1 6-16,-5 1 4 0,2 1-10 16,-3 0-21-1,1-2 3-15,5 2-11 0,1 0 0 16,3 0 17-16,0 0-3 16,0 0-3-16,0 0 7 15,0 0-5-15,0 0 8 16,0 0-1-16,0 0-10 15,0 0-9-15,0 0-4 16,0 0-3-16,0 0-5 16,0 0-1-16,0 0-3 15,0 0 1-15,0 0-6 16,0 3 0-16,0 10 0 16,0 4 10-16,5 3-3 15,0 2 2-15,1 3-5 16,-4 0 5-16,1-1-1 0,2 2-3 15,-5-1-4-15,0-1 4 16,1 2-3-16,2-2 0 16,-3 1 0-16,0-2 1 15,0-3-3-15,0 1 3 16,0-2-3-16,0-4 1 16,0-2 0-16,2-3-1 15,-2-5 0-15,1-1 0 16,-1-1 2-16,2-3-2 15,-1 0 0-15,-1 0 6 16,0 0 3-16,0 0 0 16,0 0 0-16,0 0 0 0,0 0-5 15,0 0-4-15,0 0-6 16,0 0-81-16,0 0-130 16,1 0-301-16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37:43.083"/>
    </inkml:context>
    <inkml:brush xml:id="br0">
      <inkml:brushProperty name="width" value="0.05292" units="cm"/>
      <inkml:brushProperty name="height" value="0.05292" units="cm"/>
      <inkml:brushProperty name="color" value="#FF0000"/>
    </inkml:brush>
  </inkml:definitions>
  <inkml:trace contextRef="#ctx0" brushRef="#br0">13403 14675 638 0,'0'0'7'15,"0"0"47"-15,0 0 81 16,0 0-11-16,0 0-75 16,0 0-23-16,0 0-2 15,-26-13-13-15,26 10 2 16,0 2-4-16,0 1 3 16,0-3 9-16,0 2 33 15,14-1-2-15,24-2 0 16,22-1 2-16,20-2-34 15,22-4-8-15,17-2-7 0,15-1-3 16,11-3 3 0,-1-1 5-16,-9 3 1 0,-13-1-10 15,-16 3 4-15,-25 1-5 16,-28 5 3-16,-25 4-2 16,-18 1 1-16,-10 2-2 15,0 0 0-15,0 0-3 16,0 0-14-16,-22 7-20 15,-9 7-23-15,-10 6-22 16,-3 1-48-16,-5 0-78 16,-3-1-126-16</inkml:trace>
  <inkml:trace contextRef="#ctx0" brushRef="#br0" timeOffset="311.0579">13823 14815 719 0,'0'0'10'0,"0"0"26"16,-89 4 82-16,81-2 4 15,8-2-65-15,0 0-44 16,0 0-2-16,25 0 30 16,24 0 67-16,20-13-38 15,16-9-28-15,9-7-20 16,12-1-16-16,3 1-2 15,6 1 1-15,-1 3 1 16,-9 6 2-16,-15 4 2 0,-21 5-9 16,-27 4 4-1,-20 4-8-15,-15 2 3 0,-7 0-7 16,0 0-15-16,-4 5-50 16,-24 12-26-16,-15 8 35 15,-14 5-206-15,-17 4-277 16</inkml:trace>
  <inkml:trace contextRef="#ctx0" brushRef="#br0" timeOffset="6368.2869">14105 13776 54 0,'0'0'10'16,"0"0"25"-16,0 0 33 15,0 0-24-15,0 0-14 0,0 0 22 16,0 0 17-16,0 0 19 16,0-4-11-16,0 3-18 15,0-1-17-15,0 2-13 16,0-1 6-16,0-2-2 16,0 0-6-16,0-2-21 15,0 0 9-15,0 0 7 16,4-1-5-16,-2 0 5 15,-1 1 0-15,1 2-4 16,-2-1 14-16,1-1-9 16,-1 3-10-16,0 0 6 15,3-1 34-15,-2-1-9 0,4-2-17 16,-3-1 14-16,2 2-5 16,-3 0 1-16,-1 3-7 15,2-1 20-15,-2 3-18 16,0 0-14-16,0 0-9 15,0 0-9-15,0 0-1 16,0 0 1-16,0 0-4 16,0 8 1-16,0 9 3 15,0 5 2-15,-2 2-1 16,-1 0 3-16,0 1-1 16,2 1-2-16,-2-4-1 15,-3 0 0-15,2 0 2 16,-2-1 3-16,-3 5-5 0,-6 0-4 15,1 4-27 1,-3-1-83-16,1-7-150 0,5-10-327 16</inkml:trace>
  <inkml:trace contextRef="#ctx0" brushRef="#br0" timeOffset="7750.2393">13729 13812 413 0,'0'0'50'0,"0"0"68"16,0 0 38-16,0 0-65 15,0 0-10-15,0 0 7 16,-18-50-31-16,18 47-13 16,0-4-15-16,0 2-1 15,1 4 6-15,1-1-2 16,-2 2 3-16,0 0-16 16,0 0-6-16,0 0-13 15,0 0 0-15,0 3-9 16,0 9 9-16,0 8 14 15,3-3-7-15,-1 2-6 16,-1 0 7-16,3 1-7 0,-1 1 0 16,2-1 4-16,-3-1-5 15,2 0 0-15,-1-1 3 16,0-2-6-16,-3-1 3 16,4 0 0-16,-1-3 1 15,1-2 0-15,-1-3 0 16,3 0 1-16,-1-1-1 15,0-2 0-15,5 0-1 16,0-4 5-16,4 0-4 16,2 0 7-16,2 0-5 15,3-8 1-15,-3-6 1 16,-2-5-1-16,1 0 0 16,-5 0-2-16,-1-1 1 0,-8 3-2 15,-1 0 7-15,-2-1-2 16,0 2 1-16,0 2 0 15,0-2 0-15,0 5-2 16,-3-3-1-16,1 5-4 16,0 1 1-16,2 2 6 15,0 2-5-15,0 2 2 16,0-3 6-16,0 5-5 16,0 0-5-16,0 0-4 15,0 0-2-15,0 0-1 16,0 0-2-16,0 5-3 15,0 9 12-15,0 1 1 0,0 4 1 16,5 0-1-16,0-2-2 16,-2 3 2-16,3-3-1 15,-1 0 0-15,-2-3 0 16,-1-2 0-16,3-4 0 16,-4-4-1-16,2-1 0 15,-1-1-3-15,1-2-2 16,6 0 6-16,9 0 5 15,0 0 19-15,4-7-13 16,0-3-5-16,-4-4-4 16,2-2 5-16,1-3-3 15,-2-6-1-15,-4 0 2 0,-2-3-1 16,-2-2 0-16,-9 3-2 16,-2-2 2-16,0 0-4 15,-2 5-1-15,-15 2 1 16,-2 3 0-16,-5 3-2 15,3 5-1-15,6 11-49 16,2 0-75-16,8 9-126 16,-1 13-242-16</inkml:trace>
  <inkml:trace contextRef="#ctx0" brushRef="#br0" timeOffset="11814.5224">10787 17324 761 0,'0'0'22'16,"0"0"-13"-16,0 0 3 16,0 0 27-16,0 0-12 15,0 0 12-15,0 0 2 16,-19 60-6-16,27-53 2 15,-1-4-5-15,6-3 0 16,7 0 1-16,7 0 19 16,13-15-9-16,7-7-18 15,4-7-18-15,0-2-1 16,-6-3-5-16,-8 2 6 0,-11 3-6 16,-12 7 3-16,-9 4 1 15,-5 5 13-15,0 4 33 16,-9 2-30-16,-12 6-12 15,-5 1-9-15,-5 0-4 16,-5 13 2-16,-1 10 1 16,1 4 1-16,5 2 0 15,6 5 3-15,7-5 0 16,10 0-2-16,7-2-1 16,1-4-2-16,0-3-1 15,10-2 3-15,7-3 0 16,2-4 1-16,5-3 0 0,7-2 0 15,7-3 5-15,6-3-2 16,5 0-1-16,-2 0 8 16,-1-10-9-16,-7 0-2 15,0-1 0-15,-8-1 0 16,-6 4-2-16,-9 1-11 16,-8 4-9-16,-8 3-31 15,0 0-39-15,0-2-109 16,-8 1-107-16</inkml:trace>
  <inkml:trace contextRef="#ctx0" brushRef="#br0" timeOffset="13716.4918">11400 16525 485 0,'0'0'49'0,"0"0"70"16,0 0 7-16,0 0-52 15,0 0 20-15,0 0-60 16,-19-45 5-16,19 45 5 16,0 0-27-16,0 0-17 15,-4 2-7-15,-5 22-7 0,-4 7 14 16,-3 6 14-16,0 4-6 16,2-3-3-16,5-1 7 15,6-3-5-15,3-3 1 16,0-7-4-16,9-5-3 15,8-6 3-15,7-8 0 16,3-5 5-16,1 0 1 16,3-3-3-16,-2-16 2 15,-4-4 2-15,-7-8-4 16,-5-3 1-16,-4-4-5 16,-7-1-1-16,-2 0 0 15,0 5 1-15,-8 9-1 0,-11 8 0 16,-4 11 8-1,-5 6-10-15,-5 0-1 0,0 16-1 16,6 5 2-16,10 4-2 16,14-4-2-16,3 0-4 15,12-4-2-15,15-3 10 16,1-4 2-16,8-7 1 16,-5-3-3-16,-1 0 3 15,-3 0-3-15,-2 0-7 16,-1 0-65-16,0 0-73 15,-3 0-102-15,-2 0-340 16</inkml:trace>
  <inkml:trace contextRef="#ctx0" brushRef="#br0" timeOffset="14418.3757">11673 16779 702 0,'0'0'8'0,"0"0"9"15,0 0 56-15,0 0-19 16,0 0-39-16,0 0 13 16,-9 3 26-16,9-3 4 15,0 0-9-15,2-5 12 16,5-10-36-16,4-4-15 15,-1-1 5-15,-1-1-3 16,0 4-6-16,-2 5 5 16,-4 7 3-16,-1 3 7 15,-2 2-1-15,0 0-20 0,0 7-21 16,0 12 11 0,0 5 10-16,0 5 2 0,2 3-1 15,3-1-1-15,0-1 0 16,0 1 2-16,-1 0-1 15,-3-2-1-15,1-5 0 16,-2 0 0-16,0-7-3 16,0-2-1-16,0-1 3 15,-7-4 1-15,-4-1 4 16,0-6 3-16,3 0-2 16,3 1-3-16,2-4 3 15,3 0-2-15,0 0 4 16,-3 1-1-16,2-1-2 15,-2 0 2-15,3 0 4 0,0 0-5 16,0 0-5-16,26-5-5 16,12-10 3-16,12-2-3 15,1 2-28-15,-2 4-31 16,-13 8-67-16,-13 3-105 16,-20 0-223-16</inkml:trace>
  <inkml:trace contextRef="#ctx0" brushRef="#br0" timeOffset="17366.3045">15012 17389 762 0,'0'0'19'16,"0"0"56"-16,0 0 33 15,0 0-75-15,0 0-15 16,0 0-6-16,0 0 4 16,41-22 9-16,-12 3-7 0,8-4-4 15,2-3-3-15,0-5-3 16,-2-2 1-16,-6-3-5 16,-7 0 8-16,-9 5-4 15,-9 3 6-15,-6 8 11 16,0 10 4-16,0 5-4 15,0 5 7-15,-9 0-22 16,-21 25-10-16,-13 13-6 16,-8 6 6-16,6 4 0 15,12-2 4-15,11-2 3 16,12-5-3-16,10-6 0 16,0-6-4-16,18-10-1 15,16-5 1-15,9-5 6 0,5-7 4 16,1 0-2-16,-1 0-8 15,-6-11-16-15,-3-4-39 16,-4 3-77-16,-9-5-120 16,-9 0-180-16</inkml:trace>
  <inkml:trace contextRef="#ctx0" brushRef="#br0" timeOffset="17950.8736">15363 16517 970 0,'0'0'2'0,"0"0"50"15,0 0 70-15,0 0-78 16,0 0-44-16,0 0-13 16,-35 48 13-16,26-3 4 0,4-1 3 15,5-5-6 1,0-6 0-16,5-7-1 0,11-7 5 15,-1-9-4-15,0-5 0 16,-3-5 5-16,0 0-1 16,3-1 3-16,-2-15 3 15,1-6-5-15,-4-6-1 16,-1-6-1-16,-2-5-3 16,-5 0 0-16,-2 2 2 15,0 4-3-15,-3 13 4 16,-10 7-2-16,-6 9-2 15,-4 4-1-15,-6 6-8 16,0 13 8-16,5 4-1 16,9-1 0-16,12 1-2 15,3-1-4-15,12-6 7 16,15-2 1-16,4-5-1 16,2-4 2-16,1 1 0 0,-1-3-1 15,1-1-36-15,1 1-101 16,-1-3-96-16,-7 0-256 15</inkml:trace>
  <inkml:trace contextRef="#ctx0" brushRef="#br0" timeOffset="18350.6342">15729 16716 753 0,'0'0'233'16,"0"0"-225"-16,0 0 54 16,0 0-29-16,0 0-25 15,0 0-5-15,49-60-6 16,-29 60 4-16,-10 0-2 16,-1 12-1-16,-8 7-8 15,-1 6 10-15,0 3 4 16,-1 0 1-16,-9-2 0 15,2-2-3-15,4-5 11 16,1-4-6-16,3-5 0 16,0 0-2-16,7-4-4 0,12-3 8 15,9-3 10 1,16 0-3-16,13-10-2 16,9-6-7-16,4-1-4 0,-2 2-2 15,-14 3-1-15,-15 4-11 16,-14 7-41-16,-18 1-92 15,-7 3-164-15,-24 12-3 16</inkml:trace>
  <inkml:trace contextRef="#ctx0" brushRef="#br0" timeOffset="46918.9695">15264 15342 449 0,'0'0'20'16,"0"0"7"-16,0 0 24 15,0 0 4-15,0 0-18 16,0 0 10-16,0 0 17 15,13-39-9-15,-13 32-25 16,0-1 5-16,0 2 3 16,0-4-21-16,-9 0 21 15,0 0-20-15,2 2 6 16,-6 0-4-16,2-2-1 16,-4 0-8-16,-6 1 0 0,-4-2-8 15,-4 2 0 1,-2 1-2-16,-2 4 2 0,-3-1 1 15,-4 5-1-15,-5-2-2 16,-4 2 3-16,1 0-1 16,-1 0 1-16,0 0-1 15,1 2 3-15,-2 5-3 16,0 6 2-16,3-2 1 16,0 1-1-16,0 2-2 15,2 0 0-15,-1 0-2 16,1 0 4-16,3 2 0 15,5-1 3-15,7 3 1 16,2-2-4-16,11 0 2 16,1 0-5-16,4 4 0 0,2-1 1 15,2 3-1-15,1 2 1 16,3 2 1-16,0 1-2 16,1-2-2-16,2 0 0 15,1 0 1-15,0 0 2 16,0-1-5-16,0 2 4 15,0-1 0-15,1 1-2 16,8 3-2-16,2-5 2 16,5 4 2-16,3-3-2 15,11 0 0-15,6-3 2 16,9-1 0-16,4 1-2 16,2 2 2-16,1-5-2 15,-2-1 0-15,3-4 3 0,0-7-3 16,6-7 1-16,1 0-1 15,5-10 0-15,-1-11 3 16,-4-3-3-16,-5-3 0 16,-9 3-2-16,-6-5 2 15,-1 1 0-15,-1-4 2 16,6 2 0-16,0-7-1 16,2-1 2-16,0-5-3 15,-3-3 2-15,-6 2-2 16,-7-4-1-16,-9 4 1 15,-16 3 8-15,-5 4-4 16,-30 6 1-16,-31 5 8 16,-29 6-9-16,-26 5-4 0,-17 6-1 15,-4 2-25-15,9 5-72 16,14 2-108-16,17 0-150 16</inkml:trace>
  <inkml:trace contextRef="#ctx0" brushRef="#br0" timeOffset="56018.3913">21106 16191 806 0,'0'0'25'0,"0"0"68"16,0 0 28-16,0 0-73 15,0 0-15-15,0 0-10 16,0 0-20-16,17-50-3 0,-17 66-10 15,0 8 10 1,0 0 3-16,0-3-1 0,0-7-2 16,0-7 0-1,10-4 0-15,20-3 4 0,13-7-1 16,17-18 6-16,5-9-4 16,1-2-2-16,-2 1 6 15,-7 1-8-15,-8 3 0 16,-13 3-1-16,-14 8-6 15,-12 8-8-15,-10 10-14 16,-7 2-105-16,-32 14-99 16,-14 9 28-16,-9 2-200 15</inkml:trace>
  <inkml:trace contextRef="#ctx0" brushRef="#br0" timeOffset="56279.9659">21243 16182 758 0,'0'0'39'16,"0"0"24"-16,0 0-25 15,0 0-38-15,0 0-1 16,0 0 1-16,0 24 0 16,-1-19 1-16,1-5-1 15,0 0 2-15,12 0 0 16,24-20 23-16,16-6-12 15,15-6-4-15,6-5 1 0,0 0-6 16,-1 0-4 0,-14 3 0-16,-13 7 0 0,-18 10-16 15,-14 10-28-15,-13 7-43 16,-2 4-230-16,-22 14-22 16</inkml:trace>
  <inkml:trace contextRef="#ctx0" brushRef="#br0" timeOffset="60519.4923">20094 16595 712 0,'0'0'14'0,"0"0"89"15,0 0 40-15,0 0-22 0,0 0-29 16,0 0-65-16,0 0-11 16,0 0-16-16,-36-27-17 15,22 62 17-15,-2 5 1 16,8-1-1-16,8-5-2 15,0-2 2-15,8-8 0 16,10-5 0-16,0-11 3 16,-5-4-3-16,-2-4 4 15,-1 0-1-15,0-9 17 16,1-11-12-16,-1-5 3 0,-5-5-2 16,-5-6 6-1,0-1-7-15,0 3-3 0,-2 5 0 16,-13 8-3-16,-3 8-4 15,-12 12-12-15,-7 1 2 16,-3 4-23-16,6 12-37 16,11 0-57-16,16-2-71 15,7-2-136-15</inkml:trace>
  <inkml:trace contextRef="#ctx0" brushRef="#br0" timeOffset="60820.4336">20618 16624 338 0,'0'0'595'0,"0"0"-572"0,0 0-9 16,0 0 78-16,0 0-52 15,0 0-12-15,-69 66-8 16,67-64-10-16,2-2 0 15,0 0 18-15,0 0 53 16,0 0 16-16,0 0-19 16,0-5-32-16,0-5-20 15,0-1-24-15,0 1-3 16,-3 3 1-16,-2 1-17 16,2 1-4-16,2 1-24 0,1-1-32 15,0-1-61 1,4-2-189-16,17-7-209 0</inkml:trace>
  <inkml:trace contextRef="#ctx0" brushRef="#br0" timeOffset="61426.8776">20999 16481 1003 0,'0'0'9'15,"0"0"47"-15,0 0 25 16,0 0-76-16,0 0-3 16,0 0-2-16,-20 22 1 15,1-10 4-15,-5 0 2 0,-4-2 1 16,0-2 2-16,2-4-3 16,11-2-1-16,6-2 6 15,8 0-8-15,1 0 12 16,0 0-6-16,1 0-10 15,17-11-7-15,9 1-3 16,4 4 5-16,1 2 2 16,-1 4 2-16,-1 0 1 15,-2 4-2-15,-3 9-5 16,-4 4 5-16,-6 0 0 16,-9 3 1-16,-6-1-3 15,0 0 1-15,-2-2 3 0,-12 0-1 16,-5-4 1-16,0-2 3 15,3-2-3-15,5-6 2 16,4 0 3-16,6-3-4 16,1 0 7-16,0 0 4 15,0 0-12-15,5-6 0 16,11-3 0-16,6 4-5 16,0 3-2-16,2 2 1 15,2 0 3-15,-3 12-1 16,1 8 3-16,-3 1-2 15,-4-1 2-15,-9 1 1 16,-3-6-1-16,-5-1 3 16,-3-2 8-16,-21-3 17 0,-14 0 5 15,-7-4 2 1,-9-1-15-16,-6-2-9 0,-2-1-10 16,2-1-14-16,3 0-123 15,12-7-282-15</inkml:trace>
  <inkml:trace contextRef="#ctx0" brushRef="#br0" timeOffset="64735.236">19170 5196 804 0,'0'0'17'15,"0"0"45"-15,0 0 89 16,-100-14-53-16,79 14-17 15,7 0-24-15,8 0-4 16,6 0-17-16,0 0-24 16,13 0-8-16,32 0-1 15,33-3 19-15,32-11-8 16,16-3-10-16,9 1-1 0,-9 3-3 16,-14 6 2-16,-19-1-1 15,-25 3 0-15,-20 1-1 16,-22 1 0-16,-12-1-1 15,-14 3-2-15,0 1-2 16,-12 0-22-16,-22 8-51 16,-18 9-9-16,-9 3-15 15,-8 0-13-15,-5-1-9 16,-3-2-6-16,-8-1 11 16,-4-2 73-16,-1-3 46 15,5 1 18-15,11-3 63 16,11 0 19-16,14-2-5 0,18-2-3 15,13-2-14-15,13-3-17 16,5 0-27-16,16 0-18 16,26 0-2-16,27-15 5 15,28-2-1-15,13-2-5 16,14 0-4-16,-1 2 6 16,-7 4-3-16,-19 5-5 15,-23 2-6-15,-26 3 3 16,-19 3-2-16,-16-2-1 15,-10 2 0-15,-3 0 1 16,0 0 6-16,-23 0-8 16,-14 0 0-16,-18 8-6 15,-18 6-4-15,-15 3 3 16,-13 0 1-16,-2 0 6 0,5 0 0 16,16-5 0-16,21 0 6 15,22-7-1-15,20-2 3 16,15-3 7-16,4 0-3 15,40 0-11-15,28 0 5 16,26-10 2-16,16-3-3 16,4 0 0-16,-2 1-3 15,-7 1 1-15,-13 0-3 16,-17 0 1-16,-23 6-1 16,-22 1 0-16,-21 2 1 15,-9 2 0-15,-36 0 2 0,-21 8-2 16,-20 6-1-16,-16 3 0 15,-8 0-1-15,-8 1 1 16,0 0 0-16,5-1 0 16,16-3 0-16,26-4 5 15,28-3-1-15,26-3 5 16,8-2-9-16,39-2 5 16,26 0-2-16,20-6-3 15,12-6 1-15,5-2 2 16,-2 1-3-16,-7 1 3 15,-13 2-3-15,-18 5 1 16,-19 0-1-16,-18 0 0 16,-11 3 1-16,-10 2 0 15,-4 0 1-15,0 0 3 16,0 0-4-16,0 0 2 0,0 0-3 16,0 0-2-16,0 0 2 15,0 0 0-15,0 0 0 16,0 0 2-16,0 0-2 15,0 0 0-15,0 0 2 16,0 0-2-16,0 0 4 16,0 0-2-16,0 0-2 15,0 0 9-15,0 0-5 16,0 0-3-16,0 0 4 16,0 0-5-16,0 0 1 15,0 0-1-15,0 0 1 16,0 0-1-16,0 0-4 0,-3 0-7 15,-10 5-38-15,-4 0-112 16,-1-5-213-16</inkml:trace>
  <inkml:trace contextRef="#ctx0" brushRef="#br0" timeOffset="66049.9716">19583 17891 1018 0,'0'0'13'15,"0"0"23"-15,0 0 49 16,0 0-64-16,0 0-20 16,0 0 2-16,0 0 1 15,54 11-2-15,-14-11 2 0,4-5 1 16,9-14-5-16,1-7 2 16,4-7 2-16,-9 0-3 15,-11-4 2-15,-14 6-3 16,-13 1 0-16,-11 7 2 15,-1 3 2-15,-28 6-2 16,-12 14 2-16,-10 0 8 16,-7 14 1-16,0 15 3 15,5 5 6-15,10 2 0 16,12 0-4-16,15-3-4 16,12-2-7-16,4-1-1 15,11-2-2-15,14-5-2 0,5-3-1 16,6-6 1-16,6-4-2 15,3-5 3-15,4-5-1 16,-2 0 2-16,3 0-3 16,-4-9 0-16,-1-8 1 15,-5 5-2-15,-6-3-3 16,-8 3-2-16,-7 5-17 16,-10 2-69-16,-9 0-73 15,0 0-278-15</inkml:trace>
  <inkml:trace contextRef="#ctx0" brushRef="#br0" timeOffset="66584.9472">19978 17241 631 0,'0'0'224'15,"0"0"-189"-15,0 0 77 16,-1-72-24-16,-2 72-44 16,-3 10-36-16,-7 19-7 15,-7 12 13-15,2 7 2 16,-1-4 1-16,11-2 4 16,8-2-10-16,0-9-7 15,16-9 0-15,12-8-1 16,3-11 0-16,1-3 0 15,-4-5 1-15,-4-17-3 16,-5-7 0-16,-6-2-1 16,-6-1 1-16,-6-4-1 15,-1 2 4-15,-1 4-3 0,-13 5-1 16,-4 8 0-16,0 9-5 16,0 8-5-16,1 0-31 15,4 3-42-15,4 11-80 16,5 0-94-16,4-1-434 15</inkml:trace>
  <inkml:trace contextRef="#ctx0" brushRef="#br0" timeOffset="66747.6558">20314 17321 1046 0,'0'0'32'0,"0"0"-26"15,0 0 52-15,0 0-48 16,0 0-10-16,0 0-50 16,-46 2-135-16,46 2-218 15</inkml:trace>
  <inkml:trace contextRef="#ctx0" brushRef="#br0" timeOffset="67335.147">20527 17193 903 0,'0'0'19'16,"0"0"22"-16,0 0 95 16,0 0-83-16,0 0-34 15,0 0-16-15,-30-34-3 16,52 32 3-16,4-1-2 15,1 3 1-15,-3 0-1 16,-5 0 0-16,-3 5 5 16,3 7-5-16,-4 7 3 15,-4 3-1-15,-6-2 0 16,-2 2-2-16,-3-3 1 16,-8-1 0-16,-14-1-1 0,-3-2 1 15,0-5 1-15,5 0-3 16,5-6 3-16,6-2-1 15,6-2-2-15,3 0 12 16,0 0-5-16,0-5-6 16,9-6-1-16,9 2-1 15,3 1 1-15,4 5 0 16,1 1-4-16,-1 2 4 16,-1 0 0-16,-5 8 0 15,1 9 0-15,-7-3 0 16,-3 3 2-16,-8-1-2 15,-2-3 2-15,0-3 3 16,-18 1 7-16,-13-1 19 16,-10-3-3-16,-8-3-5 15,3-4 7-15,2 0-10 0,9 0-3 16,8 0 2 0,9-2-8-16,8-1-5 0,8 0-6 15,2 3-10-15,0 0-72 16,0 3-88-16,6 6 4 15,6-2-180-15</inkml:trace>
  <inkml:trace contextRef="#ctx0" brushRef="#br0" timeOffset="68119.8601">21143 17780 984 0,'0'0'7'16,"0"0"55"-16,0 0 21 15,0 0-59-15,0 0-15 16,87-36-8-16,-50 36 1 16,2 0-1-16,1 0-1 15,-5 0 0-15,-7 0 0 16,-11 5-15-16,-13 2-46 15,-4 1-56-15,-16 4 21 16,-14 2-28-16,-5-5-110 0,0 3 74 16,5-3 103-16,7 1 57 15,5 0 17-15,6-1 63 16,5-5 10-16,1-1 7 16,6-1-17-16,0-2-11 15,9 0 11-15,18 0 4 16,9 0-47-16,9 0-24 15,8-5-10-15,5 4-3 16,-3-1-14-16,-5 1-125 16,-10-8-282-16</inkml:trace>
  <inkml:trace contextRef="#ctx0" brushRef="#br0" timeOffset="68535.1695">22400 17609 957 0,'0'0'82'15,"0"0"-55"-15,0 0 126 16,0 0-46-16,0 0-41 0,0 0-45 16,-17-31-11-16,15 45 0 15,-1 9 11-15,3 2-6 16,0 2-3-16,0 0-1 16,0 2-4-16,2 0 4 15,6-4-4-15,2-2 3 16,0 1-9-16,-1-4 7 15,0-3-7-15,1 0 2 16,0-4-3-16,-1-2-2 16,-2-1-1-16,3-1-5 15,-1-4-30-15,1-2-27 16,1-3-87-16,0 0-129 16,2-7-444-16</inkml:trace>
  <inkml:trace contextRef="#ctx0" brushRef="#br0" timeOffset="68850.2576">22705 17744 977 0,'0'0'145'0,"0"0"-141"16,0 0 61-16,0 0 14 15,0 0-68-15,0 0-10 16,-7-3 2-16,8 8-3 0,1-4 1 16,-1 1 0-16,-1-2 5 15,0 0-5-15,0 0 33 16,-1-3-8-16,-5-2-16 16,3 1 8-16,0 4-7 15,0 0-9-15,-2 0-2 16,-2 0-6-16,4 0-45 15,3 3-94-15,0-2-97 16,5-1-211-16</inkml:trace>
  <inkml:trace contextRef="#ctx0" brushRef="#br0" timeOffset="69552.4078">22965 17558 738 0,'0'0'11'15,"0"0"74"-15,0 0 12 16,0 0-42-16,0 0-39 15,0 0-13-15,1 0 5 16,-1 1 6-16,-6 5 2 0,-1-1 9 16,-1-2-2-1,3-3 8-15,3 2-15 0,-1-2 0 16,1 0-2-16,2 0-4 16,-1 0-1-16,1 0-8 15,-2 0 0-15,2 0 1 16,0 0 0-16,15-5-2 15,12-1 1-15,8 0 2 16,-2 4-3-16,0 2-4 16,-6 0 3-16,-6 2 1 15,-4 10 0-15,-11 5 1 16,-6 0 5-16,0 3-5 16,-8 1 10-16,-17-1-2 15,-5-4 6-15,2-1-9 16,-1-3-2-16,4-2-1 0,3-4-1 15,5-1-1-15,6-1 1 16,4-4-2-16,5 0 2 16,2 0-2-16,0 0 2 15,9 0 1-15,16 0-3 16,9-3-3-16,5 2 3 16,-5 1 4-16,0 0-4 15,-5 0 0-15,-7 11 0 16,-4 1 1-16,-3 5 1 15,-6-3-1-15,-8 2 14 16,-1-3-5-16,-1-1-1 16,-20 3 3-16,-6-8 5 0,-3 2-9 15,-2-1-6-15,-6-2-2 16,-2-1-7-16,2-1-58 16,-4-2-54-16,-2-2-168 15</inkml:trace>
  <inkml:trace contextRef="#ctx0" brushRef="#br0" timeOffset="70055.273">21743 17790 549 0,'0'0'16'15,"0"0"76"-15,0 0 76 16,0 0-109-16,0 0-26 15,0 0 4-15,-15 0 3 16,36 0 11-16,12-4 0 16,16-2-7-16,5-5-18 15,4 6-16-15,-6 1-5 16,-11 3-5-16,-12 1 0 16,-11 0-47-16,-10 0-119 0,-8 4-72 15,0 2-236 1</inkml:trace>
  <inkml:trace contextRef="#ctx0" brushRef="#br0" timeOffset="70220.6035">21801 17916 710 0,'0'0'29'16,"0"0"23"-16,0 0 38 15,0 0-64-15,121-7-11 16,-70 0-7-16,-5 0-8 15,-9 0-24-15,-11-3-150 0,-13-2-338 16</inkml:trace>
  <inkml:trace contextRef="#ctx0" brushRef="#br0" timeOffset="70701.0894">21818 17590 777 0,'0'0'131'16,"0"0"-118"-16,0 0 87 0,0 0-34 16,0 0-44-1,0 0-12-15,-48 50 0 0,48-45-8 16,0-5 2-16,0 0 5 15,10-11 23-15,4-7-16 16,7-6-11-16,-2 0 7 16,5-4-7-16,0 3-3 15,0 2 11-15,1 4-6 16,-4 12-5-16,-5 5 7 16,1 2 4-16,-2 2-13 15,4 11 12-15,2 3 2 16,-2 1-8-16,-1 0 3 0,-3-7-9 15,0-4 0 1,-5-3 0-16,1-3 2 0,2 0 9 16,-2-7-9-16,-1-8 4 15,-5-2 0-15,-1-4 3 16,-1-1-8-16,-3 1-2 16,0-1-1-16,0 7-4 15,0 6-38-15,3 7-44 16,3 2-90-16,7 0-244 15</inkml:trace>
  <inkml:trace contextRef="#ctx0" brushRef="#br0" timeOffset="71450.8573">23399 17585 851 0,'0'0'6'15,"0"0"93"-15,0 0 49 16,0 0-55-16,0 0-42 0,0 0-49 16,0-7 2-1,0 33 8-15,0 1 2 0,0-3-12 16,4-2 3-16,3-5-1 15,1-6-2-15,-2-3-1 16,3-5 0-16,4-1 1 16,6-2 1-16,7 0 3 15,9 0-1-15,6-2-4 16,1-3 1-16,1 0-2 16,-9 3 2-16,-4 2-1 15,-10 0-1-15,-5 0 0 16,-9 9 0-16,-5 4 3 15,-1 2-3-15,0 3 13 16,-13-1 15-16,-5 0-8 0,-4-5-6 16,-3 2-2-1,-4-4-5-15,-5 0-4 0,-2 0 0 16,1-3-3-16,4 2-5 16,7-4-12-16,11 0-40 15,7-2-28-15,6-3-40 16,0 0-104-16,0-12-207 15</inkml:trace>
  <inkml:trace contextRef="#ctx0" brushRef="#br0" timeOffset="71671.5112">23385 17615 865 0,'0'0'13'0,"0"0"103"0,0 0 39 15,0 0-107-15,0 0-15 16,57-76-19-16,-8 68-5 16,2 6-6-16,0 2-2 15,-5 0-1-15,-10 0-5 16,-9 3-40-16,-14 9-98 16,-12 2-103-16,-1-2-145 15</inkml:trace>
  <inkml:trace contextRef="#ctx0" brushRef="#br0" timeOffset="72034.0104">22659 18173 963 0,'0'0'29'15,"0"0"-14"-15,-82-4 156 16,82 4-81-16,5 0-69 16,34 0-18-16,27-6 0 15,24-1 5-15,17-2-2 16,11-1-3-16,7-3-3 16,8-1 1-16,1 4 3 15,-7-6 20-15,-15-2-15 0,-17 3-4 16,-20-4-4-16,-26 5-1 15,-18 6 4-15,-17 2-4 16,-14 2-2-16,0 4 1 16,-30 0-31-16,-15 4-46 15,-16 12 18-15,-9 6-71 16,-13 3-35-16,-10 3-45 16,-5 1-89-16</inkml:trace>
  <inkml:trace contextRef="#ctx0" brushRef="#br0" timeOffset="72217.4454">23026 18219 142 0,'0'0'253'15,"-126"19"-55"-15,89-14-11 16,16-3-68-16,14 0-14 0,7-1-52 16,25-1-27-16,25 0 38 15,30-3-7-15,23-13-25 16,18-3 1-16,9-1-25 16,-2 3-3-16,-15 0-1 15,-20 1-4-15,-23-3-3 16,-28 8-42-16,-23 4-80 15,-19 5-94-15,-19 2-296 16</inkml:trace>
  <inkml:trace contextRef="#ctx0" brushRef="#br0" timeOffset="257686.7644">10158 10593 496 0,'0'0'110'0,"0"0"-15"15,0 0 18-15,0 0-28 0,0 0-26 16,0 0-20-16,0 0-5 16,-11 7 3-16,11-7-10 15,0 0-4-15,0 0 1 16,30 0-20-16,23 0 25 16,27-11 7-16,26-10-10 15,15-5-7-15,7 3-10 16,-4 1-3-16,-8 5 1 15,-14 4-6-15,-16-1-1 16,-17 5 0-16,-23 1-2 16,-22 4-15-16,-14 2-31 15,-10 2-36-15,0 0-37 0,-19 3-46 16,-18 16 106-16,-19 3-136 16,-11 4 3-16,-10 0-82 15</inkml:trace>
  <inkml:trace contextRef="#ctx0" brushRef="#br0" timeOffset="257853.2153">10649 10637 84 0,'0'0'144'0,"-126"47"22"16,86-30-66-16,18-4 13 16,11-6-28-16,8-4-13 15,3-3-14-15,2 0 31 16,32 0-58-16,24-10 20 16,18-5-10-16,15-5-21 15,3 1 0-15,-1 2-19 16,-2 6-1-16,-8 5-3 15,-5 4-25-15,-7 2-128 16,3-5-200-16</inkml:trace>
  <inkml:trace contextRef="#ctx0" brushRef="#br0" timeOffset="268829.6962">23426 3841 916 0,'0'0'23'15,"0"0"48"-15,0 0 18 16,0 0-89-16,0 0-10 16,0 0-18-16,0 0 28 15,-6 76 1-15,6-54 4 16,0-6-6-16,2-8 1 15,18-8 0-15,16 0 12 16,14-22 36-16,14-13-18 16,4-2-11-16,-1-2-5 15,-7 0-10-15,-7 3 0 16,-12 8-1-16,-13 8-3 0,-13 9-5 16,-9 7-19-16,-6 4-35 15,0 0-116-15,-12 7-61 16,-12 7 40-16,-6 0-91 15</inkml:trace>
  <inkml:trace contextRef="#ctx0" brushRef="#br0" timeOffset="269104.0918">23655 3858 443 0,'0'0'53'0,"0"0"31"15,0 0 24-15,0 0-39 16,-92 92-26-16,69-64-10 15,4-5-10-15,4-3 3 0,7-6-10 16,2-7-7-16,6-4-8 16,0-3 0-16,16-3 26 15,24-18 50-15,21-12-30 16,15-10-26-16,10-6-3 16,10-4-1-16,-1 1-3 15,-5 0-9-15,-21 13-2 16,-27 10-3-16,-23 17-2 15,-19 12-35-15,-8 3-144 16,-29 20-114-16,-21 10-128 16</inkml:trace>
  <inkml:trace contextRef="#ctx0" brushRef="#br0" timeOffset="280705.3769">22074 5104 549 0,'0'0'16'0,"0"0"49"16,0 0 37-16,0 0-43 15,0 0-12-15,0 0-32 16,0 0-6-16,0 0 10 16,0-23-1-16,0 23 2 15,0 0 8-15,0 0-7 0,-1 6-18 16,-1 8 3-16,-1 1 18 16,3-2-10-16,0-4-8 15,0-2-1-15,0-6-3 16,0 1 1-16,0-2 0 15,0 0 5-15,0 0 10 16,0 0 27-16,9 0 7 16,9-7-1-16,6-8-42 15,6 0-6-15,-2-1 4 16,-3 5-4-16,-1 2-3 16,-10 7-1-16,-7 0 1 15,-1 2-4-15,-3 2-11 16,2 13 13-16,1 4 2 0,0 0 0 15,4-2 0 1,0-3 4-16,4-4-5 16,4-3 1-16,2-4 0 0,10-3 3 15,2 0 3-15,-1 0-4 16,2-10 1-16,-8-2 1 16,-8 3-4-16,-4 4 0 15,-10 0-5-15,-3 5-29 16,0 0-92-16,-21 2-155 15,-16 8-59-15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36:11.015"/>
    </inkml:context>
    <inkml:brush xml:id="br0">
      <inkml:brushProperty name="width" value="0.05292" units="cm"/>
      <inkml:brushProperty name="height" value="0.05292" units="cm"/>
      <inkml:brushProperty name="color" value="#FF0000"/>
    </inkml:brush>
  </inkml:definitions>
  <inkml:trace contextRef="#ctx0" brushRef="#br0">2947 4542 41 0,'0'0'184'0,"0"0"-47"16,0 0-17-16,15-93 8 15,-4 65 15-15,-2 1-62 16,-2 4 7-16,-2 5 32 16,-2 7-28-16,-3 5-21 15,0 3 3-15,0 3-5 16,0 0-68-16,3 13-1 16,4 19-29-16,2 17 29 15,0 12 3-15,0 11 5 16,-3 10-4-16,-3 5 4 0,0-3-1 15,0-6-5 1,0-8-1-16,-1-6-1 0,-2-7 2 16,0-4-2-16,0-11-11 15,0-8-17-15,-5-7-63 16,-1-8-59-16,-3-13-54 16,0-6-169-16</inkml:trace>
  <inkml:trace contextRef="#ctx0" brushRef="#br0" timeOffset="250.3403">3098 4509 892 0,'0'0'1'16,"0"0"44"-16,0 0 62 15,0 0-9-15,0-73-37 16,0 73-61-16,11 3-17 15,9 17 14-15,6 7 2 16,-2 5 1-16,-2 3-2 16,-11 5-1-16,-11 2-10 15,0 1-19-15,-20-3-15 16,-15-1-31-16,-6-8-8 16,2-5-44-16,8-9-93 15,10-7-187-15</inkml:trace>
  <inkml:trace contextRef="#ctx0" brushRef="#br0" timeOffset="1300.0324">3319 4529 746 0,'0'0'33'0,"0"0"36"16,0 0-17-16,81-45-22 15,-51 45-21-15,-2 12-9 16,5 15 0-16,-8 3-7 16,-7 9 7-16,-6-1-8 15,-11 0 1-15,-1-3-2 0,-6-4 3 16,-12-7 2-16,-6-8 4 16,-1-5 2-16,0-8-1 15,1-3 5-15,7 0-4 16,4-3 4-16,9-14 1 15,4-8 2-15,0-5-9 16,22-7-1-16,12-1-5 16,10-1-1-16,3 5 0 15,2 4-3-15,-7 7 7 16,-7 9-4-16,-7 8 7 16,-5 6 1-16,-7 0-1 15,-6 9-8-15,-7 13-1 16,-3 5 8-16,0 3 1 0,0 3 0 15,-3 0 1 1,3-1 0-16,0-5-1 0,12-5 0 16,15-8-19-16,7-9-18 15,2-5-7-15,-1-3-4 16,-7-13 8-16,-7-4 24 16,-7-1 16-16,-8-2 3 15,-6 2 10-15,0 0 9 16,0 1 17-16,-11 1-4 15,-12 0-15-15,-7 4-1 16,-10 1-3-16,0 3-4 16,2 0-9-16,10 5 7 0,15 1-5 15,7 1 4 1,6-1-2-16,16-3-7 0,26-3-23 16,22-4-32-16,12-6-33 15,6-2-13-15,-1-7 40 16,-11-4 12-16,-5-3 49 15,-17-1 0-15,-12-2 79 16,-14 2 16-16,-12 4 36 16,-10 3-50-16,0 5-3 15,0 8-36-15,-2 5-5 16,-6 13-11-16,-7 0-26 16,-7 25-1-16,-8 18-2 15,-3 16 2-15,5 5 1 0,9 2-1 16,6-1 1-1,5-4 0-15,2-8-5 0,6-4 4 16,0-8-3-16,0-9 4 16,0-10 0-16,0-11 0 15,0-6 0-15,3-5 0 16,-3 0 15-16,3-11 9 16,4-14 2-16,2-6-24 15,7-3-1-15,3 2 1 16,3 3-2-16,0 7-2 15,-2 8 0-15,-4 7-3 16,1 5-2-16,-3 2-1 16,2 0 0-16,0 11 4 15,-4 10 1-15,-2 3 1 0,-7 2-3 16,-3 4 4-16,-3 1-4 16,-24 2 5-16,-14-2 2 15,-4 0-2-15,-3-6 0 16,8-3-5-16,12-8-13 15,17-2-98-15,11-9-15 16,9-3-121-16,31-9-70 16</inkml:trace>
  <inkml:trace contextRef="#ctx0" brushRef="#br0" timeOffset="2303.0736">4733 4471 834 0,'0'0'30'0,"0"0"27"0,-91-10 14 16,42 17-34-16,-6 14-11 16,10 7-22-16,12 3-2 15,15 0-4-15,14-1-1 16,4-4-20-16,12-2-6 16,19-12-29-16,8-8 0 15,2-4-9-15,-5-9 37 16,-5-11 27-16,-5-3 3 15,-5 0 25-15,-2 3 10 16,-8 7 22-16,1 6-6 16,-8 7-13-16,-2 0-36 0,1 0-2 15,1 13-5 1,3 3 4-16,-1 2 1 0,0-1 0 16,2-3 2-16,0-4-1 15,2-6-1-15,4-4 2 16,6 0-1-16,7-1 7 15,3-17-3-15,1-4-1 16,-3-5 1-16,-1-2-1 16,-3-5 1-16,-1-9 0 15,-6-4 6-15,-3-7 2 16,-2-2 9-16,-9-1 3 16,-3 6-10-16,0 9-3 15,0 11 8-15,-2 12 12 0,-3 11 3 16,3 8-15-16,-1 0-20 15,-2 16-23-15,1 18 2 16,-4 12 20-16,5 8 0 16,3 5 0-16,0 3 1 15,0-1-1-15,0-5 1 16,6-4-1-16,0-12 2 16,-3-6-1-16,-1-12 1 15,-2-9-1-15,0-7-1 16,0-6 1-16,0 0 7 15,3-3 6-15,-3-16 5 16,5-6-18-16,6-4 0 0,6-3-1 16,10 5-11-1,-1 3 0-15,1 4 0 0,-3 9-1 16,-6 4 10-16,1 7-10 16,-1 0 0-16,-3 7 3 15,0 10 6-15,-6 2 3 16,2 5-2-16,-7 5-2 15,-2 0 3-15,-2 0 0 16,0 1 0-16,-17-3 1 16,-4-4 0-16,-10-8 1 15,4-5 0-15,-1-5 2 16,7-3-1-16,4-2 2 16,7 0-1-16,5 0 1 15,5-10 5-15,0-10-8 16,23-8-18-16,15-2-18 0,9-1-14 15,8 3-2 1,-3 3-16-16,-8 2 18 0,-10 7 33 16,-10 5 17-16,-8 5 0 15,-7 6 7-15,-6 0 2 16,5 0-8-16,-2 0 8 16,1 8-8-16,-1 9 1 15,-2 2-2-15,-4 7 1 16,0 2-1-16,0 0 7 15,-3-1-5-15,-3-4-2 16,3-5-22-16,3-8-125 16,0-10-191-16</inkml:trace>
  <inkml:trace contextRef="#ctx0" brushRef="#br0" timeOffset="2462.7875">5601 4437 872 0,'0'0'20'0,"0"0"37"16,0 0-19-16,-21-80-32 15,21 69-6-15,20 0-202 16,5-6-270-16</inkml:trace>
  <inkml:trace contextRef="#ctx0" brushRef="#br0" timeOffset="2716.9422">5855 4088 838 0,'0'0'36'0,"0"0"121"15,0 0-25-15,0 0-53 16,0 0-79-16,0 0-5 16,-36 58 5-16,33-7 3 15,-3 7-3-15,-1 3 8 16,2-6-6-16,4-1-1 15,1-6-1-15,0-6 1 16,0-4-1-16,8-7 0 16,0-5-10-16,-2-3-36 15,0-2-64-15,-4-7-80 0,-1-7-157 16</inkml:trace>
  <inkml:trace contextRef="#ctx0" brushRef="#br0" timeOffset="3130.416">6017 4467 863 0,'0'0'33'16,"0"0"101"-16,0 0-36 15,0 0-79-15,0 0-19 16,0 0-14-16,2 44 14 16,13-13 0-16,5 0 1 0,0-3 0 15,0-4-1 1,0-6-8-16,-2-4-16 0,0-8-29 16,0-6-54-16,0 0-12 15,0-11-123-15,-2-16-286 16</inkml:trace>
  <inkml:trace contextRef="#ctx0" brushRef="#br0" timeOffset="3300.1061">6214 4370 746 0,'0'0'47'15,"0"0"51"-15,0 0-28 0,0 0-50 16,0 0-20-1,0 0-160-15,9-13-8 0,11 11-288 16</inkml:trace>
  <inkml:trace contextRef="#ctx0" brushRef="#br0" timeOffset="3518.7138">6371 4105 800 0,'0'0'63'0,"0"0"120"15,0 0-41-15,0 0-65 16,0 0-77-16,0 0-21 0,-14 58 21 16,14-6 8-16,0 1-5 15,0 1 1-15,2-1-4 16,2-1 2-16,1-8-2 16,1-4 0-16,4-6-4 15,-2-6-25-15,1-2-60 16,-2-8-90-16,-3-10-114 15</inkml:trace>
  <inkml:trace contextRef="#ctx0" brushRef="#br0" timeOffset="4036.4065">6368 4483 757 0,'0'0'47'16,"0"0"91"-16,0 0-38 0,0 0-37 15,57-80-19-15,-25 74-39 16,4 4-3-16,-4 2-2 16,3 0 1-16,-8 0-1 15,-3 5 0-15,-3 6-2 16,-8 3-1-16,-1 2-11 16,-4 1-8-16,-5 0-9 15,-3 0-1-15,0-2-15 16,0-2 12-16,0-7 5 15,0-1 15-15,0-5 5 16,0 0 10-16,0 0 6 16,1-6 11-16,4-8-13 0,-1-2 0 15,5-1-2-15,0-5 2 16,0 0 11-16,3 0 11 16,-2-1 5-16,-1 4 4 15,2 5 3-15,-7 5-9 16,-4 8 9-16,2 1-38 15,-1 6-14-15,2 20 1 16,0 10 13-16,0 16 2 16,0 17 0-16,0 17 16 15,0 13 4-15,-2 2-18 16,-1-5 0-16,0-13-3 16,0-12-1-16,3-13 0 15,2-14 1-15,-2-13 1 16,0-11-4-16,0-12 1 0,2-5-44 15,2-3-92-15,2-19-25 16</inkml:trace>
  <inkml:trace contextRef="#ctx0" brushRef="#br0" timeOffset="4763.0768">7959 4238 890 0,'0'0'29'15,"0"0"96"-15,0 0-63 16,0 0-62-16,0 0 8 16,0 0-8-16,-8 65 3 15,6-35-2-15,2 0 1 16,0-4-1-16,2 2 0 16,14-6-1-16,0-5-8 15,4-5-27-15,2-5-70 0,5-7-58 16,-6 0-234-1</inkml:trace>
  <inkml:trace contextRef="#ctx0" brushRef="#br0" timeOffset="4932.8179">8144 4118 890 0,'0'0'3'0,"0"0"2"15,0 0 15-15,0 0-20 16,0 0-115-16,0 0-38 16,42 22-159-16</inkml:trace>
  <inkml:trace contextRef="#ctx0" brushRef="#br0" timeOffset="5350.9599">8362 4367 842 0,'0'0'19'0,"0"0"81"16,0 0-6-16,6-81-45 15,16 61-44-15,4 1 1 16,-1 2-2-16,-7 3 0 16,-3 3-4-16,-9 3 7 15,-5 4-4-15,-1 3 3 16,-4 1-6-16,-26 0-18 0,-14 0-14 15,3 5 4 1,2 5 0-16,14-1 14 0,12 2 8 16,10 3-12-16,3-2-3 15,14 3 1-15,18 2 13 16,8 1 7-16,6 2-1 16,-1 2-2-16,-6-3 3 15,-8 0 2-15,-5-2-2 16,-10-5-2-16,-7-2 1 15,-6-3 0-15,-3 0-1 16,-5 0 2-16,-23 0 13 16,-11 1 16-16,-1-2-21 15,4 0-8-15,17-3-9 16,12-1-64-16,7-2-84 0,23-4-183 16</inkml:trace>
  <inkml:trace contextRef="#ctx0" brushRef="#br0" timeOffset="5701.0966">9402 4153 838 0,'0'0'69'16,"0"0"70"-16,0 0-76 15,0 0-46-15,0 0-17 0,0 0 1 16,-80 79-1-1,69-47-1-15,9 0 1 0,2-5-7 16,7-1 1-16,18-8-19 16,4-6-10-16,3-8 7 15,2-4 9-15,-4-2 19 16,-3-16 0-16,-5-6 14 16,-7-4-10-16,-2-6 6 15,-8-1 6-15,-2 0-5 16,-3 5-2-16,-9 4-4 15,-25 7-5-15,-11 5-7 16,-9 6-10-16,2 8-20 16,16 0-11-16,15 3-20 15,21 8-123-15,2 2-138 0</inkml:trace>
  <inkml:trace contextRef="#ctx0" brushRef="#br0" timeOffset="5860.3804">9783 4282 818 0,'0'0'36'16,"0"0"-1"-16,0 0-28 16,0 0-7-16,0 0-308 15</inkml:trace>
  <inkml:trace contextRef="#ctx0" brushRef="#br0" timeOffset="6369.0884">10197 4117 942 0,'0'0'56'0,"0"0"82"16,0 0-47-16,0 0-52 15,0 0-28-15,-107-52-11 16,72 61-7-16,-1 10-2 15,6 5-8-15,8 2-12 16,9 1-1-16,5-1-8 16,8 2-7-16,0-5 5 15,5 0-1-15,15-4-9 0,4 0 22 16,3-2 14-16,9 0 10 16,0-2-8-16,3-1 9 15,2-1-1-15,-6 0 4 16,-7-1-3-16,-10 0 3 15,-6-2 0-15,-8 1 0 16,-4-3-2-16,0 3 2 16,-11-2 8-16,-14-1 19 15,-12 0 34-15,-5-5-21 16,-1 0-11-16,-1-3-9 16,5 0-12-16,7 0 5 15,8 0 9-15,12-4 4 16,9-9 12-16,3-8-11 15,10-5-27-15,24-7-4 0,13-2-7 16,9-2 4-16,1 3-17 16,-7 5 10-16,-13 7 10 15,-14 5 4-15,-14 3 1 16,-6 6-1-16,-3 2-37 16,-6 5-78-16,-21 0-111 15,-3 1-177-15</inkml:trace>
  <inkml:trace contextRef="#ctx0" brushRef="#br0" timeOffset="8000.1659">5910 5842 769 0,'0'0'106'16,"0"0"-68"-16,3-88 71 15,-3 79 5-15,-6 9-14 16,-12 5-76-16,-13 33-24 16,-14 16 0-16,-7 12 0 15,8 1 0-15,19-4-1 16,19-5-2-16,6-6 0 16,16-9-4-16,18-9 0 15,7-13-7-15,1-15 4 16,1-6 2-16,-4-6 8 0,-6-20 5 15,-8-8-4 1,-4-4 8-16,-7-6-4 0,-4-4-1 16,-10-1 0-16,0-2 2 15,-10 5-3-15,-11 7-3 16,-6 10 0-16,-3 12 0 16,-1 8-8-16,2 6-11 15,10 3-8-15,5 5-15 16,13 13-65-16,1 7-33 15,16 5 43-15,22-1 5 16,17-3-13-16,12-1-10 16,9-4-46-16,0-7-13 15,-1-4 153-15,1-8 21 16,-3-2 70-16,-1 0 43 0,-10-14 4 16,-19-3-24-16,-14 0 37 15,-16 3-18-15,-10 3 9 16,-3 3 11-16,0 5-39 15,-22 3-38-15,-14 0-49 16,-13 17-3-16,-5 10-3 16,6 4-1-16,9 2 1 15,14 0-8-15,12-1 7 16,13-4-5-16,0-2-13 16,15-9-10-16,20-10 6 15,4-7 9-15,1-9 10 16,-7-19 4-16,-10-10 2 15,-7-7 1-15,-4-8 11 0,-6-5 16 16,-5-10 2-16,-1-2 10 16,0-1-13-16,0 4-4 15,0 13-9-15,0 15-1 16,0 13-8-16,0 14 0 16,0 10 2-16,0 2-9 15,0 5-5-15,0 19-36 16,0 15 38-16,0 11 3 15,0 6 0-15,8 9-1 16,2 4-3-16,2-2 4 16,0-1 0-16,0-10-1 15,0-3 0-15,-3-8 1 0,6-7-8 16,-5-8-20-16,5-6-40 16,8-10-34-16,11-11-70 15,11-3-119-15</inkml:trace>
  <inkml:trace contextRef="#ctx0" brushRef="#br0" timeOffset="8716.7445">7126 5984 752 0,'0'0'45'0,"0"0"71"16,0 0-22-16,-108-37-35 0,65 37-34 15,-2 12-9 1,5 7-4-16,10 6-10 0,11-2-2 15,7 1-1 1,10 1 0-16,2-4-2 0,9-6-13 16,19-6-3-16,8-9 8 15,5-2 7-15,-5-20 4 16,-1-7 1-16,-6-7 1 16,-9-8 3-16,-3-9 1 15,-1-10 11-15,-3-9 6 16,-2-1 3-16,-3 1-5 15,-4 9-1-15,-1 9-9 16,0 13 6-16,-3 15 3 16,0 11 2-16,0 10-12 15,0 5 1-15,0 0-11 16,0 22-26-16,0 17-2 0,0 12 28 16,0 10 0-16,0 8-2 15,3 7 0-15,4 1 2 16,-1-2-4-16,2-7 3 15,1-14-1-15,0-9 1 16,3-9 0-16,-3-14 2 16,-2-8-2-16,4-11 2 15,5-3 1-15,9-8 13 16,9-11-4-16,2-6-7 16,-3-3 0-16,-8 2 2 15,-6 1-3-15,-6 1-1 16,-7 9 1-16,-3 1-2 15,-3 3 1-15,0 5-2 0,-2 6-8 16,-17 0-29-16,-5 0-57 16,-1 14 56-16,7 6 14 15,12 3-32-15,6 4-23 16,0 0 51-16,18 0 9 16,0-1 11-16,1-2 7 15,-2-2 1-15,-4-7-2 16,-4-2 0-16,-3-5 2 15,1 0 2-15,-1-3 0 16,-3-1 4-16,0-1-2 16,-1-1-3-16,-2-2 3 15,0 3-4-15,0-3-27 0,-9 0-162 16,-12 0-81-16</inkml:trace>
  <inkml:trace contextRef="#ctx0" brushRef="#br0" timeOffset="21233.3277">8182 5920 694 0,'0'0'15'0,"0"0"63"16,0 0 42-16,0 0-59 15,0 0-27-15,0 0-29 16,0 0-5-16,80-40 3 16,-52 35-3-16,-2 1-4 15,-2 0-23-15,-5 4-35 16,-1 0-33-16,-9 0-82 16,-9 11-23-16,-3 6-128 0</inkml:trace>
  <inkml:trace contextRef="#ctx0" brushRef="#br0" timeOffset="21368.5834">8231 6000 150 0,'0'0'93'0,"0"0"17"16,0 0-39-16,0 0-40 16,0 0 2-16,0 0 14 15,2 18 28-15,33-18-50 16,9-11-25-16,14 1 0 16,7-6-83-16,11-6-194 15</inkml:trace>
  <inkml:trace contextRef="#ctx0" brushRef="#br0" timeOffset="21999.6295">10451 5387 900 0,'0'0'27'0,"0"0"42"16,0 0 34-16,-31-80-12 15,18 80-11-15,-8 1-41 16,-16 30-38-16,-14 16 0 16,-3 11 2-16,7 2-2 15,19 1-1-15,19-5 0 0,13-6-3 16,36-8-2-16,14-12-5 16,13-11 4-16,-1-18-5 15,-1-1 4-15,-10-28-2 16,-15-10 9-16,-12-5 0 15,-21-5 0-15,-7-4 3 16,-7-3 0-16,-23 2-2 16,-9 6 2-16,-1 7-3 15,5 12-1-15,12 13 0 16,12 10-11-16,8 5-46 16,3 5-154-16,14 11-18 0,18 1-84 15</inkml:trace>
  <inkml:trace contextRef="#ctx0" brushRef="#br0" timeOffset="22276.4979">10923 5530 835 0,'0'0'27'15,"0"0"14"-15,0 0 53 16,0 0-9-16,0 0-46 15,0 0 1-15,-10 21-15 16,10-21 20-16,0 0 16 16,0 0 21-16,0 0-16 0,0-9-13 15,0-2-47-15,0 1-2 16,0 2-1-16,0 1-3 16,0 0 0-16,0 3-13 15,0 1-24-15,0 2-40 16,0-4-78-16,25-2-139 15,8-5-489-15</inkml:trace>
  <inkml:trace contextRef="#ctx0" brushRef="#br0" timeOffset="22785.6448">11481 5254 1007 0,'0'0'57'0,"0"0"9"0,0 0 18 15,-133-64-42-15,68 64-25 16,0 0-15-16,9 6-2 16,14 14-1-16,15 5-3 15,12 1-2-15,15 4-7 16,2 0-2-16,28 1-7 16,13-3 5-16,3 2 4 15,-1-4-6-15,0 2 12 16,-5-2-5-16,-6-2 1 15,-6 1 8-15,-1-2 0 16,-7 0 2-16,-4-2-2 16,-5-1 3-16,-5 1-3 15,-5-1 6-15,-1-3-5 16,-9-3 4-16,-19-1 5 0,-8-3 0 16,-5-4-2-16,-3-4 3 15,10-2 6-15,4 0 5 16,8-9 6-16,6-7 6 15,9-4 1-15,7-4-4 16,0-8-18-16,18-2-5 16,21-7-5-16,16-1-2 15,9-1 2-15,3 0 0 16,-10 4 0-16,-11 6-4 16,-18 6 1-16,-8 8-6 15,-14 6-6-15,-6 7-30 16,-5 6-44-16,-23 0-157 0,-9 5-82 15</inkml:trace>
  <inkml:trace contextRef="#ctx0" brushRef="#br0" timeOffset="23350.1119">10003 6042 583 0,'0'0'9'15,"0"0"-4"-15,0 0 69 0,0 0 55 16,0 0-84-16,0 0-39 15,-58 31 13-15,68-27 11 16,25-2 41-16,35-2 10 16,43 0-29-16,43-12-1 15,46-5-12-15,31-4-19 16,11 1-6-16,-2 3-7 16,-18-2-2-16,-25 2-4 15,-29 2 3-15,-38-4-8 16,-37 2 8-16,-34 0-4 15,-29 1 2-15,-17 5-1 16,-11 2 9-16,-4 2 3 16,0 3 12-16,-10 4-12 0,-11 0-13 15,-9 1-38 1,-6 17-61-16,-3 5-122 0,4 2-163 16</inkml:trace>
  <inkml:trace contextRef="#ctx0" brushRef="#br0" timeOffset="25094.0381">10046 6515 739 0,'0'0'45'0,"0"0"99"15,0 0-8-15,0 0-30 16,0 0-39-16,0 0 3 15,0-41-26-15,0 41-27 16,0 0-6-16,0 1-9 16,0 16 3-16,0 8-1 15,4 7 9-15,1 6 0 16,-1 1-2-16,2 2 6 16,-2 0-11-16,3-3-4 0,-1-1 2 15,-3-5-2-15,0-3 0 16,-1-7-2-16,0-3 0 15,-2-7 1-15,2-5 1 16,-2-4-2-16,0-3-4 16,1 0 3-16,-1 0-15 15,0 0-29-15,0 0-65 16,0 0-78-16,-5 0-246 16</inkml:trace>
  <inkml:trace contextRef="#ctx0" brushRef="#br0" timeOffset="25466.9779">10329 6762 1058 0,'0'0'16'0,"0"0"33"15,0 0 66-15,0 0-37 16,0 0-44-16,0 0-24 16,-49-16-10-16,64 16-2 15,21 0 2-15,23 0 6 16,19 0-6-16,10 0 2 16,-4-3-1-16,-8-3-1 15,-12-3 0-15,-15 2 1 0,-14-1-1 16,-16 2 0-16,-7 1 0 15,-9-1 2-15,-3 3 3 16,0 0-4-16,0 1-1 16,-15 2-34-16,-4 0-51 15,-8 2-33-15,3 10-104 16,1-1-159-16</inkml:trace>
  <inkml:trace contextRef="#ctx0" brushRef="#br0" timeOffset="27850.3789">11512 6513 448 0,'0'0'452'16,"0"0"-427"-16,0 0 64 16,0 0 12-16,-89-71-39 15,65 71-30-15,-10 22-32 0,-6 14 0 16,-2 10 2-16,10 3-1 15,16-3 0-15,12 0-1 16,4-5 0-16,13-7 1 16,17-6-1-16,5-11 0 15,6-7 5-15,3-10-5 16,0 0 1-16,-4-15 0 16,-6-10 2-16,-4-3-1 15,-7-5-1-15,-3-1 1 16,-3-3-1-16,-11 1 2 0,-6 5-3 15,0 6 0 1,-9 3 0-16,-14 3-6 0,-3 5-2 16,-1 4-8-1,9 5-11-15,7 5-59 16,11 0-72-16,5 0-228 0,21 3-118 16</inkml:trace>
  <inkml:trace contextRef="#ctx0" brushRef="#br0" timeOffset="28029.5929">11816 6611 725 0,'0'0'194'0,"0"0"-176"16,0 0 67-16,0 0-19 0,0 0-36 15,0 0-30 1,-40-38-39-16,40 38-156 0,23 0-72 15,13 0-38-15</inkml:trace>
  <inkml:trace contextRef="#ctx0" brushRef="#br0" timeOffset="28517.4983">12148 6462 732 0,'0'0'77'0,"0"0"52"16,0 0-15-16,0 0-57 15,-99-67-31-15,65 67-23 16,1 0-3-16,6 1 0 16,6 14-1-16,7 2-4 15,7 2-1-15,7 1-5 0,0 2-1 16,23 2-12-16,5 0 7 16,6 2 10-16,2-2 0 15,0 1 0-15,-1-2-3 16,-4-2-3-16,-3 0 8 15,-6-3-5-15,-6-2 4 16,-10-3 2-16,-6-2-3 16,0-4 7-16,-25 0 5 15,-10-4 10-15,-11-3 11 16,-1 0 1-16,4 0-1 16,8 0-4-16,13-3 6 15,9-1 4-15,8-3 4 0,5-3 21 16,0-3-36-16,8-3-17 15,17-4-4-15,8-2-2 16,6-1 0-16,1 0 2 16,-1-1-1-16,-6 5 1 15,-10 2 1-15,-6 2-1 16,-4-1 1-16,-5 2 0 16,-5-1-1-16,0 0-1 15,-3 3-39-15,0 1-58 16,-11-3-90-16,-8-2-181 0</inkml:trace>
  <inkml:trace contextRef="#ctx0" brushRef="#br0" timeOffset="28961.4289">12962 5424 893 0,'0'0'13'0,"0"0"-7"15,0 0 50-15,0 0-11 16,0 0-43-16,0 0-2 16,107 0-1-16,-47 0-41 15,-8 0-100-15,-16 0-100 0,-22 2-208 16</inkml:trace>
  <inkml:trace contextRef="#ctx0" brushRef="#br0" timeOffset="29100.9931">12999 5513 538 0,'0'0'38'16,"0"0"28"-16,0 0 41 16,0 0-47-16,0 0-56 15,96 0-4-15,-18-5-34 16,11-5-143-16,1-4-321 16</inkml:trace>
  <inkml:trace contextRef="#ctx0" brushRef="#br0" timeOffset="29466.9312">14169 5173 1040 0,'0'0'33'0,"0"0"59"16,0 0 6-16,0 0-24 15,0 0-74-15,0 0-14 16,-73 68 13-16,40-18 1 0,7 1 0 15,16-1-1 1,10-6-2-16,0-6-18 0,21-11-15 16,10-10-8-16,5-12 23 15,5-5 18-15,-1-12 3 16,-1-15 0-16,-2-4 1 16,-6-5 0-16,-4-3 12 15,-8-1 6-15,-6 1 1 16,-9 0-8-16,-4 6-1 15,-5 5-6-15,-16 8-2 16,-6 6-3-16,-1 6-6 16,3 6-7-16,7 2-42 15,8 0-62-15,10 15-104 16,10-1-86-16</inkml:trace>
  <inkml:trace contextRef="#ctx0" brushRef="#br0" timeOffset="29634.5357">14612 5294 906 0,'0'0'63'15,"0"0"64"-15,0 0-10 16,0 0-66-16,0 0-48 16,0 0-3-16,0 0-46 15,0 0-113-15,13 0-155 16,16 0-63-16</inkml:trace>
  <inkml:trace contextRef="#ctx0" brushRef="#br0" timeOffset="30103.0155">14959 5136 764 0,'0'0'114'0,"0"0"47"16,0 0-60-16,0 0-38 15,0 0-45-15,-91-55-18 16,53 55-1-16,5 15 1 15,7 3-3-15,13 2-4 16,11 1-18-16,2 3-9 16,9 1 2-16,18-2 6 15,6-1-7-15,4-4 8 16,1 3-9-16,-5-5 11 16,1 2 2-16,-9 1 12 15,-1-2 9-15,-5 0-5 0,-5 0 3 16,-2 3 2-16,-6-1 0 15,-5-2 1-15,-1-1 4 16,0-1 4-16,-4-2 6 16,-16-4 7-16,-5-1 23 15,-2-6-19-15,2 0 5 16,1-2 0-16,2 0-3 16,5 0-2-16,7-7 8 15,5-8 25-15,5-6-29 16,0-7-12-16,5-2-6 15,15-4-6-15,9-2-6 16,7 1-2-16,4 2 0 0,5 2-16 16,-5 9-20-1,-9 8-7-15,-10 6-19 0,-13 8-33 16,-8 0-65-16,0 4-100 16,-27 6-86-16</inkml:trace>
  <inkml:trace contextRef="#ctx0" brushRef="#br0" timeOffset="30442.0029">13943 5796 1018 0,'0'0'11'0,"0"0"39"16,0 0 84-16,0 0-57 15,0 0-56-15,107-25-21 16,12 11-1-16,35 0-2 16,23 4 3-16,13 1 0 15,-8 2 4-15,-16 2 0 16,-28 0-3-16,-31-2 1 16,-34 0-2-16,-31 2 0 15,-26-3 1-15,-13 5 5 16,-3-3 2-16,0 1-4 15,-7 2-4-15,-14 3-17 16,-9 0-18-16,-4 12-44 16,-5 13-76-16,-4 7-78 0,-7 3-127 15</inkml:trace>
  <inkml:trace contextRef="#ctx0" brushRef="#br0" timeOffset="30867.0483">14473 6299 838 0,'0'0'26'0,"0"0"107"0,24-87-1 16,-21 74-3-16,-3 10-58 15,0 3-36-15,-22 12-35 16,-13 18-7-16,-4 10 7 16,5 3 0-16,12 2-3 15,16-3 1-15,6-5 2 16,9-1-4-16,18-9-7 16,6-7 2-16,-1-11-10 15,-3-9 7-15,-4 0 12 16,-3-17 2-16,-8-11-1 0,-4-5 5 15,-9-7-2 1,-1-2 3-16,-1-1-1 0,-17 2 0 16,-5 6-4-16,-3 9-2 15,-1 7-6-15,8 9-33 16,4 9-55-16,11 1-117 16,4 1-214-16</inkml:trace>
  <inkml:trace contextRef="#ctx0" brushRef="#br0" timeOffset="31022.8739">14838 6364 1078 0,'0'0'10'0,"0"0"36"0,0 0-24 15,0 0-17-15,0 0-5 16,0 0-107-16,-13-38-247 15</inkml:trace>
  <inkml:trace contextRef="#ctx0" brushRef="#br0" timeOffset="31602.7644">15365 6217 1026 0,'0'0'9'0,"0"0"26"0,0 0 75 16,0 0-25 0,0 0-62-16,0 0-19 0,-49 0-3 15,38 0 1-15,-2 1-2 16,4-1 1-16,3 0 1 16,4 0-1-16,2 0 0 15,0 0 4-15,0 0 9 16,5-10-14-16,19 0-2 15,2 0-3-15,7 8 0 16,-6 2 1-16,-4 0 1 16,-5 10-2-16,-2 14-2 15,-4 10-1-15,-6 5 5 16,-6 2-2-16,0 0 3 16,-11-5 2-16,-9-5 2 15,-4-4-1-15,0-8-1 0,1-4 6 16,3-6-5-1,5-4 2-15,6-2 1 0,3-3 6 16,1 0 10-16,4-17-6 16,1-3-7-16,0-4-6 15,9 2 2-15,12 2-3 16,-2 7-1-16,-1 8 1 16,-4 5-4-16,-3 0-5 15,-2 12-6-15,0 14 11 16,3 4 2-16,0 3 2 15,6-1 0-15,6-1 0 16,3-7 2-16,8-9-2 0,4-8 0 16,0-7-11-1,-1-2-44-15,-8-17-70 0,-5-11-112 16,-11-13-298-16</inkml:trace>
  <inkml:trace contextRef="#ctx0" brushRef="#br0" timeOffset="32072.2552">15868 5208 908 0,'0'0'10'0,"0"0"20"16,0 0 91-16,0 0-54 15,0 0-61-15,0 0-5 16,31-5 1-16,20 5 1 15,4 0-3-15,-3 2-1 16,-9 4-28-16,-14 1-72 16,-17 3-62-16,-12 0-89 15,-14-1-94-15</inkml:trace>
  <inkml:trace contextRef="#ctx0" brushRef="#br0" timeOffset="32215.3029">15923 5344 107 0,'0'0'221'16,"0"0"-120"-16,0 0 6 15,0 0-21-15,0 0 25 16,80 14-43-16,-26-14-44 16,13 1-16-16,5-1-2 15,1 2-6-15,0-2-93 16,-6 0-264-16</inkml:trace>
  <inkml:trace contextRef="#ctx0" brushRef="#br0" timeOffset="32603.0851">16952 4975 947 0,'0'0'213'0,"0"0"-178"16,0 0 4-16,0 0-14 16,0 0-25-16,-49 113 24 15,37-53-16-15,6-4-7 16,3-6 4-16,1-5-5 15,0-12 0-15,0-7 2 16,1-12-2-16,1-8-1 16,0-6 1-16,0 0 5 15,0 0 12-15,3-12 25 16,13-5-35-16,9-1-6 16,5 7-1-16,4 2 1 0,2 5-2 15,3 2 1 1,-2 2 0-16,-3 0 0 0,2 0-2 15,-3 0 2-15,2 5 0 16,-3 1 0-16,0-2-8 16,-2 3-24-16,-5-5-26 15,-4-2-52-15,-9 0-76 16,-12-4-5-16,0-11-179 16</inkml:trace>
  <inkml:trace contextRef="#ctx0" brushRef="#br0" timeOffset="32835.6521">17181 5135 592 0,'0'0'112'0,"0"0"56"0,0 0 5 16,0 0-51-16,0 0-50 15,0 0-65-15,-49-11 0 16,43 40 2-16,5 9 16 16,1 3-11-16,0 3 7 15,0 0-4-15,4 2-2 16,4-3-1-16,-3-2-10 15,2-4-1-15,-1-1-2 16,-3-7 3-16,3-3-4 16,-5-6-17-16,1-3-54 15,-2-5-86-15,3-3-107 16,-3-8-166-16</inkml:trace>
  <inkml:trace contextRef="#ctx0" brushRef="#br0" timeOffset="33135.3675">16764 5721 658 0,'0'0'115'0,"0"0"-54"15,0 0 98-15,0 0-29 16,0 0-64-16,0 0-28 16,-73 0-3-16,112 0-6 15,26-5-9-15,31-4-10 16,20-2 18-16,3 3 0 15,-11 2-12-15,-15-2-10 16,-18-3 2-16,-13 1-8 0,-14-3 4 16,-11 2-2-16,-13 2-2 15,-10 4-1-15,-9 0 0 16,-5 4 1-16,0 1-7 16,0 0-24-16,-9 0-62 15,-21 4-48-15,-11 12-72 16,-10 1-152-16</inkml:trace>
  <inkml:trace contextRef="#ctx0" brushRef="#br0" timeOffset="33337.4267">16806 5898 616 0,'0'0'192'16,"0"0"-128"-16,0 0 114 0,0 0-29 15,0 0-98 1,145-32-39-16,-31 15 14 0,9 3-14 15,-4 1-11-15,-13 4 8 16,-16 4-9-16,-19 5 0 16,-16 0-11-16,-20 8-27 15,-22 9-83-15,-13 6-128 16,-33 2-83-16</inkml:trace>
  <inkml:trace contextRef="#ctx0" brushRef="#br0" timeOffset="35484.0158">22016 4282 1058 0,'0'0'36'15,"0"0"12"-15,0 0 68 16,0 0-35-16,0 0-81 16,0 0-23-16,9 73 21 15,0-3 2-15,1 8-1 16,-2-1-1-16,-4-2 2 15,-4-9 0-15,0-13 0 16,0-14 1-16,-3-14 2 0,-4-10-3 16,2-8 0-16,4-7 2 15,1 0 10-15,0 0 0 16,0-3 12-16,1-13-15 16,17-6-9-16,9 0-2 15,4 7 1-15,5 5-3 16,-2 7-3-16,4 3 5 15,-2 0 0-15,-1 3-3 16,0 7 4-16,-1 0 1 16,-2 0-8-16,-7-2-18 15,-3-1-33-15,-5 0-26 16,-6-7-80-16,-6 0-121 16,-5 0-404-16</inkml:trace>
  <inkml:trace contextRef="#ctx0" brushRef="#br0" timeOffset="35732.8234">22277 4570 898 0,'0'0'34'15,"0"0"81"-15,0 0 51 16,0 0-81-16,0 0-85 16,0 0-19-16,-18 23 19 15,29 24 9-15,2 6 14 16,1 3-15-16,-1 1 6 15,2-3 0-15,-5-1-13 0,-1-7 2 16,-3 0 2-16,-1-6-5 16,-4-7-2-16,-1-7-13 15,0-6-42-15,2-9-51 16,4-10-61-16,7-1-78 16,2-20-58-16</inkml:trace>
  <inkml:trace contextRef="#ctx0" brushRef="#br0" timeOffset="36063.0347">22712 4448 428 0,'0'0'637'0,"0"0"-627"0,0 0 58 16,0 0-33-16,0 0-35 15,0 0-15-15,-4 1 15 16,4 8 1-16,0-4 0 16,0-5-1-16,0 0 3 15,0 0 5-15,0 0 32 16,0-13 36-16,1-3-69 16,-1 2 22-16,0 2-7 15,0 4-15-15,0 5-4 16,-4 1-3-16,3 2-14 0,-1 0-26 15,-1 0-72-15,2 8-18 16,1 9-10-16,0 0-78 16,0 2-123-16</inkml:trace>
  <inkml:trace contextRef="#ctx0" brushRef="#br0" timeOffset="36364.0958">22839 4802 1051 0,'0'0'3'16,"0"0"4"-16,0 0 71 16,0 0-50-16,0 0-28 15,0 0-2-15,-56 65 1 0,75-60-8 16,4-5 9-16,0 0 14 15,-3 0-2-15,-10-9-4 16,-5-4 6-16,-5 1-9 16,0 1-3-16,-15 3-2 15,-14 2-1-15,-5 3-21 16,4 3-26-16,9 0-46 16,16 0-91-16,5 0-175 15</inkml:trace>
  <inkml:trace contextRef="#ctx0" brushRef="#br0" timeOffset="36967.1579">23270 4478 1018 0,'0'0'26'16,"0"0"-19"-16,0 0 26 15,0 0-22-15,0 0-9 16,0 0-2-16,-22 10 6 16,34-3-5-16,-2-5 0 15,1-2 17-15,4 0-3 16,-2-8 3-16,4-6-1 16,-2-8 12-16,1 0-5 15,-2-4 1-15,2 0-10 0,-4 8 8 16,-2 6-10-16,-5 5 15 15,-5 7-2-15,0 0-26 16,0 0-4-16,1 17-31 16,2 10 25-16,1 7 10 15,1 4 0-15,1 2 2 16,3 3-2-16,0 0-2 16,-1-3 2-16,-2-1 0 15,-1-6-1-15,-3-8-1 16,-2-7-1-16,0-6-2 0,0-6 0 15,0-2 2 1,0-2 2-16,-2-2 1 0,-1 3 5 16,1-3 0-1,2 0-1-15,0 0 1 0,-2 0-4 16,1 0 2-16,1 0-1 16,-2 0-1-16,2 0-1 15,0 0 5-15,0 0-3 16,0 0-2-16,2 0-6 15,20 0 6-15,12-5 7 16,15-7-2-16,6-5-5 16,-7 2-13-16,-8-2-32 15,-19-1-59-15,-21 1-171 16,-6 0-286-16</inkml:trace>
  <inkml:trace contextRef="#ctx0" brushRef="#br0" timeOffset="37448.1279">22693 4379 816 0,'0'0'32'0,"0"0"-12"16,0 0 14-16,0 0-30 16,0 0 10-16,0 0-2 15,9 50 1-15,11-40 9 16,-1-4-5-16,-6-3-9 16,-5-3 3-16,-5 0 2 15,-3 0 42-15,0-11 8 0,0 1-40 16,0 0 3-16,0 0-19 15,-6 3-7-15,-4 4-9 16,-4 3-32-16,-2 0-69 16,-2 8-86-16,3 12-75 15,2 4-292-15</inkml:trace>
  <inkml:trace contextRef="#ctx0" brushRef="#br0" timeOffset="37800.429">22276 5260 1022 0,'0'0'6'15,"0"0"-6"-15,0 0 87 16,0 0-18-16,0 0-66 16,0 0 3-16,82 9 20 15,38-9-9-15,30 0-2 16,11 0 8-16,9-3 6 16,-6 0-15-16,-18 0-10 0,-25 0-2 15,-33 3-4 1,-32-3 2-16,-27 1-18 0,-20 0-16 15,-9 2-18-15,-32 0-113 16,-33 0-69-16,-26 0-81 16</inkml:trace>
  <inkml:trace contextRef="#ctx0" brushRef="#br0" timeOffset="37984.1156">22458 5436 421 0,'0'0'167'0,"0"0"-119"16,0 0 60-16,0 0-44 15,0 0 76-15,98 64-82 16,25-70-19-16,20-12-8 16,9 0-8-16,-6-1-18 0,-16 1-4 15,-22 3-1-15,-27 4-75 16,-36 3-98-16,-35 3-10 16</inkml:trace>
  <inkml:trace contextRef="#ctx0" brushRef="#br0" timeOffset="41467.5447">21652 3756 797 0,'0'0'0'0,"0"0"-1"16,0 0 1-16,0 0 0 15,0 0-39-15,0 0 39 16,0 0 0-16,0 90 0 15,0-76 0-15,0-5 1 16,0-6-1-16,0-3 15 0,1 0 56 16,18-9 39-1,19-23-33-15,20-11-67 0,12-11-3 16,5-4 4-16,-3 0-3 16,-8 3-3-16,-9 9-1 15,-13 10-1-15,-17 17 1 16,-11 8-3-16,-12 9-1 15,-2 2-17-15,-1 2-143 16,-20 18 57-16,-9 11 17 16,-4 4-151-16,-2 5-102 15</inkml:trace>
  <inkml:trace contextRef="#ctx0" brushRef="#br0" timeOffset="42167.1223">21745 3883 627 0,'0'0'42'0,"0"0"-29"15,0 0-2-15,0 0-3 16,-68 92-2-16,56-68-1 16,8-6-5-16,3-7-8 15,1-8 8-15,0-3 5 16,5 0 48-16,21-15 62 15,11-17-41-15,14-7-35 0,4-6 18 16,0 0-38-16,-2-2-2 16,-6-1-9-16,-3-2 2 15,-1-5 2 1,-6 5-7-16,-4 11-4 0,-12 12 1 16,-11 15 0-16,-7 8 2 15,-3 4 0-15,0 0-4 16,0 0-14-16,0 0-17 15,0 0 5-15,0 0-7 16,0 0 2-16,0 0 21 16,0 4 10-16,-1 0 0 15,-1 2-2-15,-1-3 2 16,2 0 2-16,-1 0 3 0,1-3-4 16,1 2 0-1,0-2 0-15,0 0-1 0,0 0 2 16,0 0-2-16,0 0 1 15,0 0 3-15,0 0-2 16,0 0 0-16,0 0 1 16,0 0-3-16,0 0 1 15,0 0 2-15,0 0-3 16,0 0 5-16,0 0-5 16,0 0 5-16,0 0-2 15,0 0 2-15,0 0-3 16,0 0 1-16,0 0-3 15,0 0 2-15,0 0-2 16,0 0 0-16,0 0 0 0,0 0-2 16,0 0 2-1,0 0 2-15,0 0-2 0,0 0 1 16,0 0 1-16,0 0 1 16,0 0-1-16,0 0-2 15,0 0-2-15,0 0-4 16,0 0-23-16,-3 0-71 15,-1 3-28-15,-4 5-86 16,-1-3-8-16</inkml:trace>
  <inkml:trace contextRef="#ctx0" brushRef="#br0" timeOffset="43832.788">23348 4463 439 0,'0'0'39'0,"0"0"-29"16,0 0 10-16,0 0 73 16,0 0-1-16,0 0-28 15,0 0 30-15,13-12-17 16,2 0-44-16,0-5-3 16,-3 2-1-16,2-1-6 15,-7 2 2-15,-1 3 20 16,-3 1-9-16,-1 4 0 15,-2 2-10-15,0 4 21 16,0 0-6-16,0 0-24 0,0 0-17 16,0 0-2-1,0 0-9-15,0 0 0 0,0 0 2 16,2 4 3-16,3 5 6 16,1 6 2-16,0 2-2 15,2 4 3-15,-1 3 4 16,-1 3-3-16,1 2-2 15,1 2 1-15,0 1-1 16,0 3 0-16,0 2-2 16,-2-1 1-16,-2 1 0 15,3-5 0-15,-1-6 0 16,-1-4-1-16,3-6 1 0,-2-3-1 16,-2-3 2-1,-1-4-1-15,0-1 0 16,-2-2-1-16,1-2 0 0,-2-1 0 15,0 0-6-15,0 0-21 16,0 0-61-16,-2 4-26 16,-17-4-120-16,-5 3-72 15,0-3-212-15</inkml:trace>
  <inkml:trace contextRef="#ctx0" brushRef="#br0" timeOffset="44033.1847">23344 4841 558 0,'0'0'49'15,"0"0"111"-15,0 0-29 0,0 0-61 16,0 0-44 0,0 0-2-16,-13 0 12 0,13 0 5 15,5 0 13-15,24-3-26 16,20-5 2-16,16-1-10 16,14-1-9-16,-1 3-8 15,-6 0-3-15,-9 5-4 16,-13 2-26-16,-9-2-33 15,-13 2-56-15,-15-2-113 16</inkml:trace>
  <inkml:trace contextRef="#ctx0" brushRef="#br0" timeOffset="121534.775">3895 8487 950 0,'0'0'6'0,"0"0"1"16,0 0-2-16,0 0 16 15,0 0-20-15,0 0 10 16,0 0-9-16,82-9 20 16,-25-13 1-16,-2-7-2 15,-7-3-9-15,-11 1 4 16,-12-1-13-16,-11 7 17 16,-11 3-3-16,-3 4 2 15,0 8 1-15,-17 10-8 16,-13 0-12-16,-17 28-8 15,-13 15 8-15,-4 14 0 16,3 7-3-16,7 1 2 16,12-5 1-16,12-10 0 0,17-10-1 15,13-11 1 1,9-9 0-16,34-12 2 0,21-8 1 16,17-11 5-16,7-21 2 15,0-7-2-15,-12-8-6 16,-6-7 3-16,-14-2-1 15,-12-4-2-15,-10-4 6 16,-10 5-5-16,-10 3 1 16,-10 6 0-16,-4 8 4 15,0 9 18-15,-12 5-5 16,-1 9-3-16,4 6 2 16,3 5 1-16,4 4-9 0,2 1 4 15,0 3-16 1,0 0-1-16,0-1-10 0,0 1 3 15,0 0 8-15,0-2 2 16,0 2 14-16,0 0 4 16,0 0-1-16,0 0-13 15,0 0-6-15,0 3-1 16,0 10 1-16,0 5 7 16,0 8-3-16,3 3-1 15,-3 10-2-15,0 8 3 16,0 12-4-16,-3 16 1 15,-19 17 1-15,-6 7 2 16,0 3-3-16,3 0 0 16,7-2 0-16,14-8 1 15,4-7 16-15,1-16-17 0,20-11-2 16,4-7 3-16,7-7-2 16,4-8 0-16,-2-10-1 15,5-18-8-15,-5-8 4 16,-2-11-7-16,-6-27 1 15,-5-5 2-15,-12-1 5 16,-7 2 4-16,-2 4 2 16,-10 4 0-16,-12 3-1 15,-6 2 2-15,-2 7-3 16,2 5 0-16,6 3 0 0,8 6 5 16,5 3-5-1,9 3-5-15,0 2-23 0,0-2-89 16,0 1-54-16,0-3-81 15,-8-4-285-15</inkml:trace>
  <inkml:trace contextRef="#ctx0" brushRef="#br0" timeOffset="122084.3786">4086 8732 638 0,'0'0'40'15,"0"0"24"-15,0 0 5 16,0 0-27-16,0 0-23 16,0 0 17-16,-102 33 19 15,80-16-6-15,1 0-16 16,3 0-6-16,0 0-12 16,5 3-4-16,1 1-7 15,9-2-3-15,3 2 2 16,0-3-3-16,34-3-3 15,23-10-55-15,29-5-10 16,31-8-32-16,14-14-4 16,3-7-124-16,-7-7-185 15</inkml:trace>
  <inkml:trace contextRef="#ctx0" brushRef="#br0" timeOffset="122435.2127">4739 8216 817 0,'0'0'2'0,"0"0"61"16,0 0 93-16,7-80-40 15,-4 73-17-15,-1 7-29 16,6 0-60-16,6 22-3 16,6 18-5-16,5 19 26 15,-1 16 0-15,-6 17-10 16,-3 9-2-16,-5 5 7 16,-1-3-11-16,2-9-9 15,-2-9 3-15,2-10-5 16,-2 4-1-16,-4 4 1 15,4-6-1-15,-2-7-10 16,2-24-65-16,2-15-30 16,-1-16-72-16,-5-15-197 0</inkml:trace>
  <inkml:trace contextRef="#ctx0" brushRef="#br0" timeOffset="123350.7902">4605 9021 1032 0,'0'0'2'15,"0"0"-2"-15,0 0 59 16,0 0 6-16,53-93-58 16,16 68-7-16,10 0-1 0,-3 0-13 15,-6-3 4-15,-13-3-4 16,-9-3-1-16,-11 0 15 15,-12 1 4-15,-11 0-1 16,-13 5 13-16,-1 8 12 16,-4 6-3-16,-13 9 1 15,-8 5-19-15,-6 14-7 16,-4 21-5-16,1 8 2 16,10 4-1-16,10-2 3 15,11-7-1-15,3-9-1 16,7-7 3-16,15-10-5 15,11-12 4-15,8 0-5 16,8-17 1-16,2-13 0 16,-3-4-7-16,-9-3 9 15,-9-1 1-15,-6 1 2 0,-6 3 2 16,-2 9-1-16,-8 8 4 16,-2 9-3-16,-5 5-3 15,-1 3 1-15,3 0-11 16,4 0-33-16,1 1 1 15,7 6 9-15,1-1-23 16,4-3 17-16,-1-3-2 16,2 0 22-16,0 0 12 15,-6-2 8-15,-6-8 5 16,-1 0 3-16,-3 1 9 16,-3 0 38-16,-2 2-21 15,0 3 27-15,0 2-20 0,0 2-17 16,-11 5-24-16,-16 16-6 15,-4 11 6-15,-2 5 0 16,6 2 0-16,10-3 0 16,9-3 0-16,8-6-1 15,3-8 3-15,27-9-4 16,9-10 4-16,10-2-1 16,4-23 2-16,-2-9 5 15,-6-7-7-15,-11-5 0 16,-5-7 2-16,-11-5 5 15,-4-5 3-15,-6 3 5 16,-5-1-5-16,-3 15 3 16,0 8 8-16,-3 11-6 0,-6 12 19 15,1 8-8 1,-2 7-8-16,1 0-19 0,-3 18-6 16,0 13 3-16,5 10-5 15,2 7 6-15,5 5 2 16,0 3 0-16,8-1 2 15,8-1 6-15,5-6-7 16,0-4 2-16,6-4-3 16,-3-5 5-16,5-4-5 15,-6-5-27-15,-2-9-75 16,-5-12-137-16,-13-5-301 16</inkml:trace>
  <inkml:trace contextRef="#ctx0" brushRef="#br0" timeOffset="123501.8443">5652 8664 983 0,'0'0'8'16,"0"0"35"-16,0 0 22 16,0 0-65-16,100-21-30 15,-33 20-68-15,7-6-230 16</inkml:trace>
  <inkml:trace contextRef="#ctx0" brushRef="#br0" timeOffset="124168.8586">6516 8540 1116 0,'0'0'10'15,"-96"-6"20"-15,54 8 60 16,2 18-36-16,15 5-43 15,14 9-7-15,11 2-4 16,0 1-6-16,18-3-6 16,10-6-27-16,-2-7-13 15,1-10-11-15,-5-6-35 16,-6-5 31-16,-2-5 28 0,-5-16 39 16,0-4 3-1,-5-1 4-15,-4 1 14 0,0 1 2 16,0 3-2-16,-3 4-3 15,-7 1-8-15,3 5-2 16,5 3-4-16,2-1 1 16,0 2-5-16,9-1-3 15,18 1-1-15,0 1 4 16,1 6 0-16,-1 0 5 16,-5 0-3-16,-1 9 4 15,-3 7 7-15,-4 6-4 16,0 3 7-16,-3 1 4 15,-1 3 2-15,0-4-10 16,3-2-2-16,0-6-3 16,-4-6 3-16,-2-7-3 0,-4-2 1 15,-1-2 7-15,7 0 29 16,3-14 46-16,6-8-51 16,8-9-35-16,4-1-2 15,-3-3 1-15,6-1 0 16,-9 3-2-16,0 10 8 15,-8 7 2-15,-9 12-4 16,-5 1 3-16,-2 3-10 16,0 3-8-16,3 14-4 15,0 9 12-15,6 6 3 16,0 2-1-16,3-3 1 16,1 0-2-16,-1-4-1 0,0-4 0 15,1-4 1-15,-4-2-1 16,2-3-2-16,1 0-34 15,0-4-82-15,9-5-65 16,2-5-179-16</inkml:trace>
  <inkml:trace contextRef="#ctx0" brushRef="#br0" timeOffset="124956.5196">7603 8453 981 0,'0'0'51'0,"0"0"-1"0,-106-5 65 16,85 32-47-1,6 9-47-15,12 4-17 0,3 1-1 16,19-3-2 0,13-5 4-16,4-11-5 0,1-8-15 15,-3-8-19-15,-1-6 5 16,-4-3 7-16,-10-14 5 15,-7-5 16-15,-12-2 1 16,0-2 0-16,0 1 3 16,-18 1 1-16,-6 5 3 15,0 2-2-15,3 5-1 16,8 7-4-16,8 0 1 0,5 5-1 16,0 0-5-16,0 0 1 15,0 0-31-15,21 0-93 16,9 0 105-16,4 0 6 15,1 0-3-15,4 0 6 16,5-5 14-16,4-1 44 16,3-3-2-16,-9 2 6 15,-11 1-11-15,-12 3-9 16,-13-2 0-16,-6 4 2 16,0-1 40-16,0 2-1 15,-24 0-39-15,-13 3-24 16,-8 17-5-16,2 2 0 15,9 5-1-15,13-1 1 16,9-1-2-16,10 0 1 0,2-3-4 16,5-5-8-16,23-7 2 15,2-9 0 1,1-1-6-16,0-11 7 0,-2-18 9 16,-2-7 2-16,-7-8 0 15,-6-7 0-15,-4-5 1 16,-4-1 0-16,-6-4 2 15,0-2-3-15,0-3 3 16,0 1 3-16,-4 8-8 16,-2 15 4-16,2 18 2 15,1 15 3-15,1 9-9 16,-1 9-9-16,-3 28-11 16,-2 16 18-16,3 15 2 0,3 5 0 15,2 1 0 1,0 4 0-16,0-6 2 0,6-1 0 15,9-7-1-15,1-10-1 16,10-13 0-16,7-9-3 16,8-15-28-16,13-13-73 15,9-4-68-15,1-15-180 16</inkml:trace>
  <inkml:trace contextRef="#ctx0" brushRef="#br0" timeOffset="125652.7902">8555 8398 651 0,'0'0'168'0,"0"0"-130"16,-114-16 85-1,72 19-46-15,2 19-35 0,9 7-16 16,6 5-16-16,11 2-8 16,7-5 0-16,7-3 2 15,0-4-2-15,16-7-4 16,11-8-3-16,4-9-5 15,3 0-3-15,-2-14 11 16,-4-15 2-16,-4-7 3 16,-3-8-1-16,0-7 5 15,-3-4 3-15,-2-9 15 16,-2-6-10-16,-6-8 1 16,-6-1-4-16,-2 4-7 15,0 13-2-15,-8 12-1 0,-9 16 4 16,2 13-1-16,4 9 3 15,7 10-7-15,-2 2-1 16,0 19-16-16,1 20 9 16,1 21 6-16,4 15 1 15,0 8 0-15,15 3-2 16,-2-2 2-16,2-8 2 16,0-6 0-16,0-6 1 15,-2-11 0-15,2-11 1 16,-1-12 3-16,0-14-5 15,2-12-1-15,7-4 5 16,7-4 30-16,6-17-16 16,1-6-11-16,-1-5-5 15,-10-1 1-15,-4-1-2 16,-6 2-1-16,-10 2-1 0,-6 8-1 16,0 3-2-16,-11 6-8 15,-8 9-14-15,-6 4-6 16,6 0 6-16,10 20 5 15,9 3-5-15,7 9 2 16,22 3-22-16,6 0 16 16,4-1 5-16,-6-1 3 15,-8-5 18-15,-10-7 1 16,-10-5-1-16,-5-6 2 16,0-3 0-16,-14-5 0 0,-17-2 2 15,-7 0 1-15,-11 0-3 16,-4-2-28-16,-1-15-374 15</inkml:trace>
  <inkml:trace contextRef="#ctx0" brushRef="#br0" timeOffset="126307.2463">10034 8477 778 0,'0'0'20'0,"0"0"91"0,0 0 47 16,0 0-62-16,0 0-84 16,0 0-5-16,105-10-7 15,-55 7 0-15,1 0-1 16,-8 0-14-16,-10 2-45 15,-9 0-24-15,-8 1-50 16,-13 0-61-16,-3 0-35 16,-22 6-164-16</inkml:trace>
  <inkml:trace contextRef="#ctx0" brushRef="#br0" timeOffset="126441.7055">10064 8560 397 0,'0'0'71'0,"0"0"51"15,0 0 28-15,0 0-68 16,0 0-39-16,0 0-31 15,-28 26 16-15,74-26 23 16,6 0-51-16,4 0-21 16,-8 0-109-16,-13-11-258 15</inkml:trace>
  <inkml:trace contextRef="#ctx0" brushRef="#br0" timeOffset="127001.5289">11217 8604 711 0,'0'0'34'16,"0"0"52"-16,0 0 30 16,0 0-22-16,0 0-45 15,0 0-43-15,102-29 4 0,-53 8 1 16,0-5 1-16,-7-5-6 15,-10 1-6-15,-9-1 8 16,-10-2-2-16,-5 3-1 16,-8 6-2-16,0 5 0 15,-5 9 8-15,-23 10 6 16,-15 0-17-16,-11 19-1 16,0 15 1-16,6 7-1 15,12 4-1-15,13 2 2 16,11-3 1-16,9-5 2 15,3-5 2-15,6-8-2 16,15-6 6-16,9-7-7 0,9-9 5 16,8-4 0-16,4 0 1 15,-5-1-8 1,-6-15-17-16,-7-2-28 0,0-4-40 16,-2-6-71-16,-3-9-119 15</inkml:trace>
  <inkml:trace contextRef="#ctx0" brushRef="#br0" timeOffset="127535.5042">11599 7686 1008 0,'0'0'14'15,"0"0"67"-15,0 0 58 16,0 0-24-16,0 0-100 16,0 0-15-16,-30-20-28 15,30 64 28-15,0 7 6 16,1 2-6-16,7-3 1 16,2-6 0-16,7-3 0 15,1-11-2-15,4-6-1 16,3-7 1-16,4-9 1 15,2-8 0-15,5 0 1 16,-2-22 2-16,-2-7 4 16,-7-5-4-16,-7-7 1 0,-8-4-4 15,-2-5-1-15,-7-5 0 16,-1 1-9-16,0 2 3 16,-15 9-3-16,-10 10 2 15,-7 13-4-15,-3 13 10 16,-4 7-3-16,2 5 4 15,2 17-2-15,7 3-2 16,8 3 3-16,9-2 2 16,11-1-5-16,0-8-8 15,11-1 6-15,15-5-6 16,6-5 13-16,4-3 5 0,3-2 3 16,-1-1-5-1,-2 0-1-15,-7 1-2 0,-3 2-23 16,-7 2-53-16,-2 2-46 15,-4 1-80-15,-5 1-94 16</inkml:trace>
  <inkml:trace contextRef="#ctx0" brushRef="#br0" timeOffset="127867.8473">12091 7892 784 0,'0'0'36'15,"0"0"122"-15,0 0-8 16,0 0-39-16,0 0-25 15,0 0-71-15,6-46-15 16,-1 60 0-16,0 7 4 16,4 5 13-16,-1 0-7 15,-1 1-4-15,1 2-1 16,-1 0-5-16,-5 3 0 16,-2 5-13-16,-2-7-113 0,-20-12-221 15</inkml:trace>
  <inkml:trace contextRef="#ctx0" brushRef="#br0" timeOffset="129593.2713">12124 7688 384 0,'0'0'65'15,"0"0"47"-15,0 0-29 16,0 0 13-16,0 0-33 16,0 0-29-16,0 0 34 15,0-43-16-15,0 43-19 0,-3 0-27 16,-6 1-6 0,-3 13-9-16,-3 0 9 0,3 2 3 15,6-4-3-15,5-6-4 16,1-1 3-16,0-5-2 15,0 0 3-15,0 0 3 16,6-3 24-16,1-8-12 16,2-2-8-16,-2 1-7 15,-2 2-3-15,-3 0-33 16,1 7-58-16,-3 3-141 16</inkml:trace>
  <inkml:trace contextRef="#ctx0" brushRef="#br0" timeOffset="167301.3763">1514 11265 630 0,'0'0'91'16,"0"0"38"-16,0 0-7 15,0 0-22-15,0 0-89 16,0 0-4-16,0 0-4 16,-71 121 31-16,47-52-14 0,10-3-13 15,14-8-4-15,1-11 0 16,25-11 0-16,10-12-1 15,7-11 0-15,-3-13 0 16,-2 0 1-16,-7-17 1 16,-6-13 3-16,-8-4-1 15,-9-8 0-15,-8 0 4 16,0-5 0-16,-14 2 1 16,-10 0-7-16,-2 9-3 15,3 10 0-15,2 10-2 16,9 10 1-16,6 6-9 15,6 0-53-15,0 5-185 16,16 9 50-16,11 1-301 16</inkml:trace>
  <inkml:trace contextRef="#ctx0" brushRef="#br0" timeOffset="167447.0395">1950 11486 1015 0,'0'0'0'0,"0"0"13"16,0 0 5-16,0 0-18 16,0 0-1-16,0 0-165 15,-54-35-84-15</inkml:trace>
  <inkml:trace contextRef="#ctx0" brushRef="#br0" timeOffset="167820.3726">2221 11201 423 0,'0'0'607'0,"0"0"-554"0,0 0 18 15,0 0-58-15,0 0-6 16,-28 76 16-16,21-29-18 16,4 4-1-16,1-4-2 15,2-4 1-15,0-8 1 16,-1-12-3-16,1-7 0 15,0-9-1-15,0-6 0 16,0-1 2-16,0 0 1 16,0 0 10-16,19-8 18 15,11-10-24-15,7 0 1 16,9 2-8-16,4 5 0 0,-4 4 0 16,-6 6 0-16,-10 1-1 15,-8 0 0-15,-7 3-1 16,-5 6-2-16,-2 4-1 15,-5-2-3-15,0 2-15 16,0-1-28-16,-3-2-42 16,0-1-48-16,0-4-110 15,-6-5-182-15</inkml:trace>
  <inkml:trace contextRef="#ctx0" brushRef="#br0" timeOffset="168069.2452">2442 11342 821 0,'0'0'63'0,"0"0"122"0,0 0-57 16,0 0-48-16,0 0-72 15,0 0-6-15,-25 29-2 16,23 11 12-16,2 7 6 16,-1 1-4-16,-1 0 1 15,2-1 2-15,0-4-7 16,0-3-7-16,0-6-3 15,0-5 2-15,0-3-2 16,0-7-3-16,2-3-23 16,10-5-77-16,10-9-75 15,6-2-159-15</inkml:trace>
  <inkml:trace contextRef="#ctx0" brushRef="#br0" timeOffset="168326.8469">2861 11539 1081 0,'0'0'48'0,"0"0"109"16,0 0-20-16,0 0-71 0,0 0-55 16,0 0-11-1,94-50 0-15,-21 44-3 0,0-2 1 16,-11 0-4-16,-10-3 4 15,-14 0-11-15,-15 5-4 16,-11 0-26-16,-12 3-7 16,0 1-25-16,-2-4-60 15,-16-2-233-15</inkml:trace>
  <inkml:trace contextRef="#ctx0" brushRef="#br0" timeOffset="168550.7302">3061 11252 972 0,'0'0'31'16,"0"0"131"-16,0 0 4 0,0 0-128 15,0 0-38 1,0 0-3-16,-25 48 3 0,29-7 6 16,2 4 1-16,3 0 0 15,0-4-4-15,0-4-1 16,0-3-2-16,0-6-2 15,1-1-9-15,4-4-80 16,4-9-63-16,4-9-168 16</inkml:trace>
  <inkml:trace contextRef="#ctx0" brushRef="#br0" timeOffset="168885.4096">3521 11206 1133 0,'0'0'24'16,"0"0"21"-16,0 0-21 15,0 0-14-15,-69 98-4 16,67-38-3-16,2-2-3 16,14-4-1-16,11-13-1 15,4-12-7-15,-4-15-9 16,2-10 3-16,1-4 12 15,-1-16 3-15,1-12 8 16,-4-7-8-16,-9-5 6 16,-7 2 3-16,-8-1 3 15,0 1-4-15,-8 5-1 0,-13 2 0 16,-3 5-7-16,-4 9-7 16,2 8-1-16,6 7-17 15,9 2-45-15,8 0-118 16,3 9-207-16</inkml:trace>
  <inkml:trace contextRef="#ctx0" brushRef="#br0" timeOffset="169051.7031">3974 11330 299 0,'0'0'690'0,"0"0"-641"0,0 0 41 15,0 0-80-15,0 0-10 16,0 0-325-16,18-34-124 16</inkml:trace>
  <inkml:trace contextRef="#ctx0" brushRef="#br0" timeOffset="169568.9666">4159 11200 879 0,'0'0'62'0,"0"0"120"15,0 0-99 1,0 0-31-16,0 0-49 0,103-57-3 16,-51 51 0-16,-12 6 6 15,-13 0-6-15,-9 0-7 16,-6 7 4-16,-8 12 2 15,-4 3 0-15,0 3 1 16,-3 1 0-16,-14 0 2 16,-2-3 0-16,-4-1-1 15,-1-5 1-15,-1-2-2 16,3-2 0-16,5-4 2 16,6-6-2-16,4 1 0 15,7-4-1-15,0 0 1 16,0 0 5-16,0 0-5 0,20 0-1 15,15 0-8-15,0 0-2 16,4 0 5-16,-13 12-5 16,-5 6 8-16,-6 3-3 15,-5 3 1-15,-5-2 5 16,-5-2 0-16,0-2 1 16,-6-1 9-16,-18-4-1 15,-15-3 13-15,-4-2 4 16,-5-2-13-16,2-1-8 15,10-2 0-15,11-3-5 16,14 0-3-16,11 0-43 16,0 0-64-16,19-15-202 15</inkml:trace>
  <inkml:trace contextRef="#ctx0" brushRef="#br0" timeOffset="169918.7913">5088 11115 1005 0,'0'0'32'0,"0"0"64"15,0 0-4-15,0 0-28 0,0 0-64 16,0 0-5-16,-43 4 5 15,11 33 0-15,-3 3 10 16,4 2-6-16,4-1 2 16,7-1 4-16,9-1-5 15,9-7-1-15,2-3-2 16,3-3 0-16,16-7 1 16,6-3-1-16,4-7-2 15,-2-5-1-15,2-4-11 16,-3 0-55-16,-2 0-42 15,1-18-128-15,-4-6-356 16</inkml:trace>
  <inkml:trace contextRef="#ctx0" brushRef="#br0" timeOffset="171068.9783">5653 11300 467 0,'0'0'73'16,"0"0"69"0,0 0-41-16,0 0-41 0,-3-86-17 15,-10 76 7-15,-8 4-2 16,-10 6-5-16,-6 0-23 15,-9 17-1-15,-4 11-6 16,5 8 4-16,7 3-4 16,10-2-4-16,14-3-5 15,11-8-4-15,3-5 3 16,1-7-2-16,17-10 0 16,10-4 1-16,4-1 5 15,5-21 2-15,0-4-3 0,-2 0 3 16,-5 1 2-16,-1-2 6 15,-2 1 23-15,3 4-18 16,-3 0 5-16,-8 8-13 16,-4 9 5-16,-9 2-2 15,-6 3-5-15,2 3-12 16,1 19-3-16,4 12 3 16,6 14 3-16,4 10 0 15,5 11-3-15,4 8 2 16,-3 2 1-16,-3-5-2 15,-5-8-1-15,-8-9 0 16,-7-10 0-16,-12-12 0 16,-33-6 0-16,-16-9 0 15,-16-7 0-15,-10-6 1 16,1-7 1-16,4 0 1 0,12-7 3 16,16-12-5-16,18 2 8 15,20-7 2-15,10-2 2 16,6-5-8-16,30-6-5 15,13-2-3-15,17-4-14 16,16-1-11-16,9 0-23 16,12 0-8-16,1 1-1 15,-3 2-15-15,-14 2-50 16,-11-2-10-16,-22 1 16 16,-11 0 43-16,-16 1 76 0,-13 6 0 15,-8 6 43 1,0 5 63-16,0 8 12 0,-3 6-21 15,0 4-8-15,1 4 2 16,2 0-54-16,0 0-37 16,0 16-11-16,0 14 11 15,3 13 11-15,5 12 23 16,3 13 0-16,0 13-12 16,4 1 3-16,-2 0-13 15,-1-4-4-15,0-8-7 16,-2-7 1-16,-2-12 0 15,-1-8-2-15,-4-11-3 16,-1-8-6-16,-2-10-52 16,0-5-57-16,-3-9-100 15,-16-2-178-15</inkml:trace>
  <inkml:trace contextRef="#ctx0" brushRef="#br0" timeOffset="171354.1403">6034 11300 956 0,'0'0'39'16,"0"0"67"-16,0 0-33 0,66-74-48 16,-14 71-24-1,-2 3 4-15,-8 6-5 0,-12 8 0 16,-11 5 0-16,-10 2 0 15,-9 1-3-15,-1 1 3 16,-20 3 0-16,-4-1 0 16,0 1 2-16,-1-3-4 15,3 0-5-15,7-3-63 16,10-5-78-16,6-4-57 16,12-11-158-16</inkml:trace>
  <inkml:trace contextRef="#ctx0" brushRef="#br0" timeOffset="171719.3717">6593 11229 829 0,'0'0'133'16,"0"0"11"-16,0 0-67 0,0 0-44 16,-104-22-24-16,60 44-8 15,4 4-1-15,9 1 0 16,17-1-5-16,7-2 5 15,7-5 0-15,0-6-5 16,1-6 2-16,16-7 1 16,7 0 2-16,1-10 5 15,5-7-5-15,-4-2 0 16,-3 4 1-16,-8 3-1 16,-4 6 3-16,-6 3-2 0,-3 3 0 15,-2 0-1 1,0 16-9-16,0 7 7 0,-7 5 1 15,5 2 1-15,2-2 0 16,0-6 0-16,9-3 3 16,10-6-3-16,8-6-3 15,8-2-15-15,6-5-104 16,1 0-127-16</inkml:trace>
  <inkml:trace contextRef="#ctx0" brushRef="#br0" timeOffset="171998.2573">7184 11257 1128 0,'0'0'36'16,"0"0"120"-16,0 0-28 15,0 0-64-15,0 0-51 16,0 0-13-16,33-31 2 15,26 28 0-15,4 1 3 16,-8-1-5-16,-13 0 0 16,-8 0-5-16,-8 2 3 15,-10 0 2-15,-10 0 0 16,-5 1 0-16,-1-2-1 16,0 2-35-16,-3 0-91 15,-22 0-97-15,-5 0-208 0</inkml:trace>
  <inkml:trace contextRef="#ctx0" brushRef="#br0" timeOffset="172696.8355">8839 11148 981 0,'0'0'38'0,"0"0"76"16,0 0-65-16,0 0-49 16,0 0-17-16,0 0-199 15,-5-17-75-15</inkml:trace>
  <inkml:trace contextRef="#ctx0" brushRef="#br0" timeOffset="173054.2999">9172 10926 964 0,'0'0'34'15,"0"0"33"-15,0 0-23 16,0 0-40-16,0 0 45 16,-46 109-30-16,36-70-15 15,1 1 1-15,1-7-2 16,-1-6 0-16,3-7-3 15,1-7 1-15,1-8 0 0,4-3-1 16,0-2 1 0,0 0 6-16,15 0 6 0,13-3 14 15,8-6-23-15,5 4 0 16,-5 1-2-16,-1 1-2 16,-4 3-1-16,-4 0 1 15,-10 0 0-15,-10 0-1 16,-3 0-5-16,-4 0-26 15,0 0-46-15,0 0-68 16,0 0 87-16,-11 0-91 16,-3 0-131-16</inkml:trace>
  <inkml:trace contextRef="#ctx0" brushRef="#br0" timeOffset="173303.2774">9212 11048 767 0,'0'0'84'0,"0"0"113"16,0 0-78-16,0 0-89 16,0 0-30-16,0 0 0 15,-7 56 9-15,7-23 2 16,0 2-2-16,0-1 3 16,-3-5-7-16,3 1-1 15,0-3 0-15,0-4-4 16,0-3-5-16,7-5-16 15,17-9-118-15,7-6-94 16,7-4-164-16</inkml:trace>
  <inkml:trace contextRef="#ctx0" brushRef="#br0" timeOffset="173636.1735">9564 11073 651 0,'0'0'98'0,"0"0"69"16,0 0-36-16,0 0-65 15,0 0-41-15,0 0-24 16,-41-8-1-16,30 21 1 16,9 2-1-16,2-3 0 15,0 1-1-15,5-4-3 16,17-1-5-16,7 0 9 16,3-3-4-16,1 3 3 15,2-2-1-15,-1 3 1 0,-3-1 1 16,-2 0 0-16,-12 2-1 15,-8-1-1-15,-6 0 1 16,-3 2 1-16,-4 1 0 16,-21 2 8-16,-13 0 8 15,-6-1-5-15,-1-3-4 16,-3 1-6-16,6-4-1 16,5-3-7-16,6-4-84 15,8 0-91-15,10-3-212 16</inkml:trace>
  <inkml:trace contextRef="#ctx0" brushRef="#br0" timeOffset="173797.5006">9517 11032 789 0,'0'0'37'15,"0"0"103"-15,0 0-51 16,0 0-74-16,89-24-12 15,-47 24-6-15,1 7-36 16,-4 1-122-16,1-2-137 16</inkml:trace>
  <inkml:trace contextRef="#ctx0" brushRef="#br0" timeOffset="174653.8885">10228 10850 783 0,'0'0'86'0,"0"0"97"16,0 0-67-16,0 0-13 15,0 0-76-15,0 0-27 16,-4-14-11-16,4 42 11 15,0 9 0-15,0 2 6 16,0 2 0-16,3 1 2 16,4-1-4-16,-3-4 5 15,2-6-6-15,-1-4-1 16,1-6 0-16,-1-5-2 16,2-5 0-16,-1-3-1 15,-2-2-10-15,4-1-21 0,3-1-101 16,3-4-117-16,5 0-351 15</inkml:trace>
  <inkml:trace contextRef="#ctx0" brushRef="#br0" timeOffset="175002.3765">10619 10936 783 0,'0'0'29'0,"0"0"53"16,-93-13-45-16,64 36-21 16,0 12-13-16,5 2-2 15,8 5 1-15,9-4 2 16,7-2-4-16,0-8 0 16,10-8 2-16,8-8-2 15,3-8 1-15,7-4 2 16,5 0 3-16,5-8 6 15,0-10 0-15,-4-3 11 16,-1-3 19-16,-5 0-14 16,-5-3-7-16,-8 2 0 15,-9 2-14-15,-6 4-3 16,-4 5-4-16,-22 8-21 16,-10 6-70-16,-4 0-47 15,2 0-103-15</inkml:trace>
  <inkml:trace contextRef="#ctx0" brushRef="#br0" timeOffset="175077.9677">10619 10936 796 0</inkml:trace>
  <inkml:trace contextRef="#ctx0" brushRef="#br0" timeOffset="175202.6568">10619 10936 796 0,'-107'99'63'0,"107"-97"25"0,0 5 12 0,0 5-24 0,11 8-33 0,13 7 8 16,4 5-31-16,5 4-10 15,-1 3-5-15,-1 0-5 16,2 6 0-16,1 8-21 0,8 5-76 16,4 5-110-16,3-2-33 15</inkml:trace>
  <inkml:trace contextRef="#ctx0" brushRef="#br0" timeOffset="182331.091">7233 11214 540 0,'0'0'16'0,"0"0"84"15,0 0 23-15,0 0-76 16,0 0-34-16,0 0-7 16,-12 0 3-16,30 0-4 15,6 0-2-15,7-3-1 16,3 1 0-16,4 0 0 16,1-1 0-16,1 0-1 15,3-1 2-15,5 0-2 16,0 1-1-16,-2-2 0 15,-9 2 3-15,-12 1-3 0,-14-1 0 16,-7 3 0 0,-4 0 4-16,-9 0-4 0,-13 0-42 15,-5 0-71-15,6 2-145 16</inkml:trace>
  <inkml:trace contextRef="#ctx0" brushRef="#br0" timeOffset="183236.0576">8285 11067 585 0,'0'0'33'0,"0"0"111"16,0 0-41-16,0 0 10 15,0 0-2-15,0 0-47 16,22-66-21-16,-22 73-43 15,-22 18 2-15,-11 9-2 0,-3 6 4 16,8 0 0 0,12-2-4-16,15 0 1 0,1-1-1 15,15-8 2-15,15-4-2 16,4-11 0-16,6-12 1 16,1-2 0-16,-2-11 2 15,-7-11-1-15,-3-6 1 16,-10 2 0-16,-4-3-3 15,-12 2 6-15,-3 0-6 16,-18 2 3-16,-21 2-3 16,-13 4 0-16,-5 4-2 15,5 8 0-15,13 6-1 16,16 1-12-16,17 0-46 16,6 14-159-16,21 3-36 15</inkml:trace>
  <inkml:trace contextRef="#ctx0" brushRef="#br0" timeOffset="183683.3009">8818 11172 659 0,'0'0'23'0,"0"0"82"15,0 0-19-15,0 0-30 16,0 0-45-16,0 0-2 16,-7 2 14-16,5 1-9 15,2-1-8-15,0-2 5 16,0 0 13-16,0 0 20 15,0 0 31-15,0 0-2 16,0-3-8-16,0-5-34 16,2-3-28-16,5 1 1 15,-2 2 0-15,-3 3 1 16,1 2 2-16,-3 3 6 16,0 0-6-16,0 0-7 15,0 0 0-15,-16 4-7 16,0 4 6-16,1 0 0 0,6 3 0 15,8-2-4-15,1 0-11 16,0 4-37-16,0 0-70 16,0-4-175-16</inkml:trace>
  <inkml:trace contextRef="#ctx0" brushRef="#br0" timeOffset="188870.3341">1529 13126 708 0,'0'0'41'0,"0"-97"61"16,7 48-8-16,13 3 14 16,-5 9-30-16,0 15-12 15,-8 11-18-15,-4 9 0 16,-3 2-38-16,0 24-10 16,0 21 0-16,0 17 1 15,0 8 13-15,3 0-12 0,12-10 3 16,3-10-4-16,6-10-1 15,4-12 1-15,-1-10-2 16,1-9 4-16,-4-9-3 16,0 0 1-16,5-16 7 15,2-15 2-15,7-6-5 16,-6-9-2-16,-2 0-1 16,-9 0 1-16,-2 3 2 15,-8 13-3-15,-4 11-1 16,-7 14 3-16,0 5-4 15,0 14-2-15,-12 20-25 16,-3 11 27-16,2 2-1 0,13-2 1 16,0-9 0-16,16-5 0 15,8-8-1-15,-3-9 2 16,7-10-2-16,-4-4 2 16,6-7 4-16,-2-15-1 15,-1-7 2-15,-2-4 0 16,-7-6-3-16,-3-1 0 15,-7-7 0-15,-4-2-2 16,-4 0 3-16,0 0-2 16,-9 9-1-16,-9 10-1 15,0 11-1-15,-7 12-16 16,-2 7-23-16,0 3-4 16,2 17-28-16,8 6-29 0,12 4-115 15,5 2-80 1</inkml:trace>
  <inkml:trace contextRef="#ctx0" brushRef="#br0" timeOffset="189402.5714">2309 13280 891 0,'0'0'80'0,"0"0"22"16,0 0-14-16,0 0-77 15,0 0-8-15,84-54-3 0,-57 33 1 16,-5-5 0 0,-5-2 0-16,-3-2 1 0,-8-2 3 15,-6 4-4-15,0 6-1 16,0 7 0-16,-4 11 2 16,-15 4 5-16,-7 11-7 15,-4 19-8-15,-2 5 7 16,6 2-2-16,10-2-2 15,8-4 3-15,8-7 0 16,0-6-2-16,5-5 3 16,14-12 1-16,5-1 0 15,3-6 3-15,7-16 0 16,-4-3-2-16,-3-1 4 16,-5-3-4-16,-8 3 4 15,-4 9-4-15,-4 6 7 16,-6 7 31-16,0 4-4 0,0 0-35 15,0 19-26-15,-12 6 16 16,3 4 7-16,6-4 3 16,3-2-1-16,0-4 1 15,16-5-2-15,4-6-10 16,5-5-6-16,4-3 8 16,-4 0-10-16,2-10-26 15,-5-5-37-15,-5-4-46 16,-4-2-37-16,-4-3-125 0</inkml:trace>
  <inkml:trace contextRef="#ctx0" brushRef="#br0" timeOffset="189502.411">2806 12948 480 0,'0'0'49'16,"0"0"-36"-16,0 0-13 15,0 0-40-15,0 0-107 16</inkml:trace>
  <inkml:trace contextRef="#ctx0" brushRef="#br0" timeOffset="190652.7789">3034 13014 795 0,'0'0'66'0,"0"0"108"15,0 0-73 1,0 0-83-16,0 0-18 0,-102 32 0 15,65 0-2-15,6-1 1 16,10-2 1-16,5-3-1 16,4-8-12-16,8-4-17 15,4-5-4-15,0-6-2 16,4-3-6-16,15 0 42 16,5-12 1-16,4-8-1 15,-3-2 0-15,1 0 5 16,-5-4-3-16,1-1 3 15,-5-1 12-15,-2 3 19 16,-5 8-10-16,-4 5 3 16,-3 8 12-16,-2 4-18 0,3 0-23 15,0 14-14-15,2 16 14 16,-6 14 1-16,0 13 1 16,0 15-1-16,0 13 1 15,0 7 1-15,11 9-3 16,8 1 1-16,6-5 1 15,-4-12-2-15,-6-18 0 16,-15-17 0-16,0-14 0 16,-30-14-18-16,-15-8 8 15,-7-10 9-15,-6-4 1 16,0 0 4-16,4-19 1 16,7-10 5-16,9-8-7 0,13-10 6 15,13-7-7-15,12-11-1 16,6-3-1-1,30-3-8-15,10-1-9 0,9 2-10 16,6-5-9-16,-1 2-22 16,-4-2 5-16,-9 0 22 15,-13-1 29-15,-10 0 2 16,-6-2 1-16,-9 3 4 16,-3 10 4-16,-3 12 15 15,-3 14 31-15,0 17-12 16,0 14 8-16,0 8-18 15,0 25-33-15,0 19-25 16,-6 19 25-16,1 3 0 0,5-2-1 16,0-6 1-1,5-12 1-15,11-9 1 0,-2-11-3 16,-1-9 3-16,-4-10-1 16,3-5 0-16,1-2-1 15,7-3 13-15,2-16-5 16,3-4-4-16,-3-4-1 15,-5 4 1-15,-6 7-1 16,-1 9-2-16,-8 5 1 16,-2 2-2-16,0 8-4 15,0 15-22-15,0 11 26 16,0-2 0-16,0-3-2 16,0-7 2-16,7-6 0 15,0-7 2-15,7-6-2 0,2-3 1 16,8-3 1-16,5-15 3 15,-1-7 0-15,-3-5-2 16,-5-2 2-16,-2-5-3 16,-5-4 1-16,-1-5-1 15,-6-1 2-15,-3-3 1 16,0 4 0-16,-3 2-3 16,0 7 3-16,0 12-3 15,0 11 1-15,0 9 3 16,0 5-4-16,0 0-2 15,0 0-5-15,0 26-21 16,-3 9 20-16,0 12 4 16,3 5-1-16,0 1 3 0,0 2 4 15,6-1-4-15,5-4-3 16,0-9 3-16,1-9 5 16,0-6-5-16,2-6 0 15,6-6-4-15,1-5-29 16,-1-8-130-16,-7-1-188 15</inkml:trace>
  <inkml:trace contextRef="#ctx0" brushRef="#br0" timeOffset="190799.2279">3494 13043 883 0,'0'0'44'16,"0"0"42"-16,0 0-62 15,0 0-24-15,110-34-35 16,-44 29-70-16,2-4-196 16</inkml:trace>
  <inkml:trace contextRef="#ctx0" brushRef="#br0" timeOffset="191069.2616">4572 12455 263 0,'0'0'716'16,"0"0"-660"-16,0 0 38 15,-85-12-94-15,60 66 16 16,-1 22-16-16,2 10 6 16,9 4-3-16,5-4 1 15,7-5-1-15,3-10-1 16,0-12 0-16,11-12-2 15,9-12-13-15,9-12-8 16,5-9-46-16,11-11-33 16,7-3-30-16,-3-14-199 15</inkml:trace>
  <inkml:trace contextRef="#ctx0" brushRef="#br0" timeOffset="191502.4589">4884 12622 850 0,'0'0'99'0,"0"0"56"16,0 0-102-16,0 0-33 15,0 0-20-15,-99 82-2 16,80-31 2-16,10 1-1 16,9-2 3-16,0-7-3 15,12-6 2-15,8-9-2 16,6-10-3-16,2-12 3 15,-2-6-2-15,2 0 3 0,-1-21 3 16,-6-8-2 0,-6-2 1-16,-5-1 0 0,-7-3 0 15,-3-1 1-15,0 3-2 16,-7 4-1-16,-11 8 0 16,-8 11 1-16,-9 10 0 15,-7 0-1-15,0 17-5 16,4 6 5-16,12-3 0 15,16-1-6-15,8-3 4 16,2-4 1-16,12-1-1 16,15-2 2-16,10-3 2 15,3-1-1-15,-1-3-1 0,-4-2 0 16,-10 3-15-16,-1 1-66 16,-5-2-81-16,-1-2-153 15</inkml:trace>
  <inkml:trace contextRef="#ctx0" brushRef="#br0" timeOffset="191745.6665">5212 12878 998 0,'0'0'54'15,"0"0"39"-15,0 0-49 16,0 0-44-16,0 0 15 15,-6 75-12-15,6-45 4 16,0 1-4-16,0-2 1 0,0-4 2 16,0-3-3-16,0-2-1 15,0-5 0-15,0-6 0 16,0-3-2-16,1-4-8 16,4-2-64-16,1 0-79 15,6-9-110-15</inkml:trace>
  <inkml:trace contextRef="#ctx0" brushRef="#br0" timeOffset="192001.151">5434 12545 954 0,'0'0'56'0,"0"0"35"16,0 0-43-16,0 0-19 15,103 51 1-15,-64 0-9 16,-9 7-6-16,-8 8-1 16,-11 0-10-16,-8 2 5 15,-3-4 0-15,0-7-9 16,-19-10 4-16,-3-10-4 16,-3-4-25-16,-2-8-46 15,0-6-87-15,3-10-86 16</inkml:trace>
  <inkml:trace contextRef="#ctx0" brushRef="#br0" timeOffset="192286.4368">6214 12780 695 0,'0'0'93'0,"0"0"-3"16,0 0 16-16,0 0-77 0,0 0-10 15,109-20-16-15,-64 20-3 16,2 0-20-16,-9 0-98 15,-10 0-72-15,-14 0-111 16</inkml:trace>
  <inkml:trace contextRef="#ctx0" brushRef="#br0" timeOffset="192429.9785">6314 12876 398 0,'0'0'118'15,"0"0"16"-15,0 0-19 16,0 0-51-16,0 0-39 15,0 0-20-15,70 5-5 16,-34-5-3-16,-2 0-86 0,-10-3-213 16</inkml:trace>
  <inkml:trace contextRef="#ctx0" brushRef="#br0" timeOffset="192919.1733">7445 12659 485 0,'0'0'95'16,"0"0"110"-16,0 0-55 15,0 0-41-15,0 0-109 16,0 0 2-16,-16 35-2 16,0 6 12-16,6 1-6 15,10 0-4-15,0 1-1 16,19-8 1-16,10-7 0 15,2-11 0-15,2-9 0 16,-3-8-1-16,-5 0 1 16,-6-19 4-16,-2-4 3 0,-10-2 4 15,-5 0 7-15,-2-3-7 16,-5 3 0-16,-11-1-4 16,-5 0-4-16,3 4-5 15,2 3 0-15,1 8-17 16,4 8-48-16,5 3-78 15,6 0-79-15,0 2-137 16</inkml:trace>
  <inkml:trace contextRef="#ctx0" brushRef="#br0" timeOffset="193088.4544">7857 12738 157 0,'0'0'793'0,"0"0"-702"15,0 0 4-15,0 0-4 16,0 0-55-16,0 0-36 16,0 11-2-16,0 2-29 15,0 4-64-15,-6-5-179 16,6-7-469-16</inkml:trace>
  <inkml:trace contextRef="#ctx0" brushRef="#br0" timeOffset="193688.7514">8152 12608 622 0,'0'0'13'0,"0"0"58"15,0 0-10-15,0 0-28 16,0 0-27-16,0 0 5 16,-33 0 25-16,33 0 16 15,0-1 28-15,3-6 13 16,19-5-44-16,8 0-47 16,7 0 0-16,8 1-2 0,6 5 1 15,-2 6-1-15,-6 0-1 16,-10 12 1-16,-10 9-9 15,-15 6 3-15,-8 3 1 16,-4 4 3-16,-29-3 2 16,-12-2 2-16,-4-5 4 15,-1-4-6-15,9-4 1 16,8-3-1-16,10-1 0 16,10-7 1-16,6-2-1 15,6-2 1-15,1 1-1 16,0-2 2-16,25 0-2 15,15 0-2-15,11 0 2 16,4 0 0-16,-7 0 1 16,-11 0-1-16,-7 10 0 0,-6 5-2 15,-3 4 2-15,-6-2 1 16,-8-4 1-16,-7 2 3 16,0-4-1-16,-13-1 3 15,-23 0 11-15,-18-3 17 16,-19 2-17-16,-5-3-18 15,-3 1-1-15,-1 0-45 16,8-1-82-16,12-6-172 16</inkml:trace>
  <inkml:trace contextRef="#ctx0" brushRef="#br0" timeOffset="197886.191">4481 14788 609 0,'0'0'4'16,"0"0"5"-16,0 0 46 16,0 0-10-16,0 0-5 15,0 0 0-15,0 0 8 0,3 16 38 16,19-27 19-16,10-9-34 16,7-4-44-16,-2-3-13 15,1-2-5-15,-6 3-2 16,-7-4-1-16,-7 2 12 15,-6 1-1-15,-6 4 4 16,-6 7 7-16,0 7 5 16,-6 4 0-16,-15 5-18 15,-8 3-15-15,-9 18-8 16,-8 8 5-16,1 9-3 16,3 0 3-16,10 3 1 15,8 0-2-15,10-3 4 16,10-2 0-16,4-4-2 0,1-8 2 15,18-4 0-15,6-6 1 16,3-7 0-16,5-5 5 16,4-2-3-16,2 0 5 15,-2-5-5-15,3-11-3 16,0 1 0-16,-4-1-8 16,-3-2-33-16,-6 1-68 15,-2 2-90-15,-7-3-164 16</inkml:trace>
  <inkml:trace contextRef="#ctx0" brushRef="#br0" timeOffset="198987.1956">4988 13871 710 0,'0'0'34'15,"0"0"64"-15,0 0-13 16,0 0-4-16,0 0-13 15,0 0-68-15,0-42-2 16,0 67-25-16,-10 13 27 16,-5 6 10-16,2 1-1 0,5-1-6 15,5-3 1 1,3-4-2-16,0-6 1 0,9-5-2 16,9-6 2-16,-2-8-2 15,5-9 0-15,3-3 3 16,-1 0 9-16,3-8-10 15,-2-11 4-15,-5-3 0 16,-1-4-3-16,-5-4 2 16,-5-4-2-16,-1-4-4 15,-5-2 4-15,-2 3-3 16,0 2 4-16,0 12-5 16,-7 8 5-16,-7 11-3 15,-12 4-1-15,-4 2-1 16,-3 17-6-16,0 4 2 15,6 0 4-15,8 1 0 16,8-4-3-16,8-4 2 16,3-1-8-16,0-2 3 0,18-2 3 15,9-5-1-15,9 0-6 16,-2-1-20-16,6-1-106 16,-4-2-110-16,-4-2-259 15</inkml:trace>
  <inkml:trace contextRef="#ctx0" brushRef="#br0" timeOffset="199753.4277">5379 14127 622 0,'0'0'73'0,"0"0"83"15,0 0-15-15,0 0-35 16,0 0-29-16,0 0-18 16,-9-48-8-16,9 48-33 15,0 0-18-15,0 4-12 0,0 17-11 16,0 5 23-1,0 6 7-15,0-1-3 0,0-3-2 16,0-1 6-16,1-5-3 16,4-3-5-16,-4-4 4 15,1-3-4-15,1-4 0 16,0-2 2-16,1 2-2 16,-2 1-14-16,2 5-103 15,-4-3-145-15,0-1-296 16</inkml:trace>
  <inkml:trace contextRef="#ctx0" brushRef="#br0" timeOffset="200232.7623">6100 14615 919 0,'0'0'14'0,"0"0"-10"15,0 0 23-15,0 0 3 16,0 0-22-16,0 0-7 16,0 0 3-16,111 0-1 0,-67-3-3 15,0 0-28 1,-6 2-64-16,-10 1-49 0,-10 0-90 16,-17 0-149-16</inkml:trace>
  <inkml:trace contextRef="#ctx0" brushRef="#br0" timeOffset="200374.8781">6141 14743 448 0,'0'0'45'0,"0"0"6"15,0 0 37-15,0 0-51 16,0 0 26-16,0 0-33 16,118 3-23-16,-66-10-7 15,8-3-51-15,7 0-153 16</inkml:trace>
  <inkml:trace contextRef="#ctx0" brushRef="#br0" timeOffset="200820.3934">7021 14702 870 0,'0'0'3'16,"0"0"21"-16,0 0 21 15,0 0-28-15,0 0-14 0,99-40-2 16,-62 26 4-16,-6-5-4 16,-2-3-1-16,-9-6 1 15,-6-1 0-15,-2-1 6 16,-8 2-4-16,-4 5 9 15,0 9 11-15,-1 7 28 16,-20 7-5-16,-10 0-46 16,-10 20-8-16,-9 9 8 15,-1 3 2-15,6 2 6 16,11-2 8-16,10-4-2 16,19-3-7-16,5-2-7 15,11-3 0-15,23-6 1 16,17-7 4-16,10-7 6 0,5 0-4 15,-2 0-7 1,-7-8-1-16,-11-5-35 0,-9 1-60 16,-6-5-93-16,-5 0-150 15</inkml:trace>
  <inkml:trace contextRef="#ctx0" brushRef="#br0" timeOffset="201243.5142">7600 13740 984 0,'0'0'25'0,"0"0"14"15,0 0 3-15,0 0-42 16,0 0-2-16,-82 96 2 16,73-40 3-16,4 0-3 15,5-3-1-15,0-9 0 16,8-13 1-16,4-7 0 16,3-12 2-16,0-11-2 15,7-1 11-15,0-6 18 16,4-15-12-16,-8-6-5 15,-5-2 6-15,-4 0-2 0,-9-1-3 16,0 3-6 0,0 2-4-16,-4 3 1 0,-8 8-4 15,-2 0-10-15,-2 8-32 16,4 2-23-16,4 4-17 16,2 0-72-16,6 0-144 15,0 0-272-15</inkml:trace>
  <inkml:trace contextRef="#ctx0" brushRef="#br0" timeOffset="201441.0148">7931 13991 1030 0,'0'0'2'0,"0"0"69"16,0 0 71-16,0 0-77 15,0 0-62-15,0 0-3 16,-13 0-44-16,13 3-67 16,0-2-131-16,0-1-61 15</inkml:trace>
  <inkml:trace contextRef="#ctx0" brushRef="#br0" timeOffset="202039.4753">8293 13815 1030 0,'0'0'25'0,"0"0"-25"16,0 0 46-16,0 0-32 15,0 0-14-15,0 0-4 16,-38-7 4-16,20 15 11 15,0-4-2-15,7-2-6 16,5-2 0-16,5 0 6 16,1 0 1-16,0 0 4 15,1-6-10-15,21-8-4 0,9-2-13 16,6 6-1-16,-1 6 3 16,-8 4 0-16,-3 0 5 15,-10 16-8-15,-8 4 2 16,1 1 6-16,-8 1-5 15,0-1 10-15,-9 1 1 16,-7-2 4-16,-2-4 2 16,1-2-5-16,1 0 3 15,4-7 1-15,1-2-4 16,9-3 0-16,2 1-1 16,0-3 0-16,0 0-1 15,0 0-1-15,16 0-12 16,8 0 14-16,6 0-1 15,-3 0 0-15,-2 9-4 0,-4 7 5 16,0 2-3 0,-8 1 0-16,-5 1 3 0,-5-3 2 15,-3-4 9-15,-3-2 8 16,-21-2 13-16,-18-4 40 16,-7 0-14-16,-9-5-32 15,1 0-11-15,3 0-2 16,5 0-13-16,9 0-15 15,10 0-71-15,11-5-116 16,11-3-331-16</inkml:trace>
  <inkml:trace contextRef="#ctx0" brushRef="#br0" timeOffset="202497.2313">8988 14637 936 0,'0'0'21'16,"0"0"82"-16,0 0-16 15,0 0-61-15,0 0-16 16,0 0-8-16,102-14-2 16,-68 9-1-16,-4 2-7 0,1-3-19 15,2-2-7 1,3 0 3-16,1 2-14 0,-7 0-20 16,-6 1-30-16,-5 2-40 15,-8 0-117-15</inkml:trace>
  <inkml:trace contextRef="#ctx0" brushRef="#br0" timeOffset="202818.6343">9120 14729 763 0,'0'0'32'0,"0"0"57"0,0 0 18 15,0 0-65-15,0 0-32 16,0 0-7-16,-16 5-1 16,36-2 3-16,10-3 2 15,12 0 12-15,7 0-2 16,2-10-9-16,-3 0-1 15,-7-3-1-15,-10 2-4 16,-12 5-2-16,-8 1-3 16,-9 2-35-16,-2-2-83 15,0-1-99-15</inkml:trace>
  <inkml:trace contextRef="#ctx0" brushRef="#br0" timeOffset="203319.5523">9165 14410 161 0,'0'0'679'15,"0"0"-676"-15,0 0 31 16,0 0-3-16,0 0-30 0,0 0 11 15,0 0-7 1,-56 7-4-16,56-7 18 0,0 0 54 16,0-6 42-16,6-9-17 15,5-6-94-15,5-4 11 16,1 0-2-16,3 0-7 16,4 2-5-16,-1 4-1 15,-1 7 2-15,-4 7-2 16,-6 5-1-16,-4 0-7 15,6 14-4-15,0 10 4 16,2-2 7-16,-1 2 2 16,0-5 0-16,0-6-1 15,-3-6 0-15,-5-4 3 16,1-3-1-16,6 0 16 0,5-6 42 16,3-10-44-16,3-4 0 15,-7 2 0-15,0-3-12 16,0 0 2-16,-6-1-5 15,0 1-1-15,-5 4-28 16,-6 7-39-16,-1 5-67 16,0 5-117-16,-13 0-457 15</inkml:trace>
  <inkml:trace contextRef="#ctx0" brushRef="#br0" timeOffset="203766.6551">10620 14266 845 0,'0'0'28'0,"0"0"161"16,0 0-32-16,0 0-39 15,0 0-101-15,0 0-17 16,0-11-17-16,0 53 17 15,0 6 13-15,0 1-9 16,0-1 0-16,1-1 4 16,9-4-8-16,-3-8 4 15,1-9-3-15,-2-6 4 16,-1-7-3-16,-2-7-1 16,-1-4-1-16,-2 0-5 15,0-1-26-15,0 2-74 16,0 2-130-16,0-5-32 0</inkml:trace>
  <inkml:trace contextRef="#ctx0" brushRef="#br0" timeOffset="204118.5695">10987 14452 1083 0,'0'0'55'15,"0"0"-33"-15,0 0-4 16,0 0-4-16,0 0-14 16,0 0-2-16,-9 2 2 0,9-1 6 15,0-1-6 1,0 0 1-16,0 0 8 0,0 0-1 16,0 0 18-16,0 0 26 15,0 0-8-15,0 0-2 16,0-3-13-16,0-2-27 15,2 2 5-15,-2 3-1 16,0 0-6-16,0 0-2 16,0 0-9-16,0 0-3 15,0 0-2-15,1 0 2 16,1 8 10-16,-2 4 1 16,0 2-77-16,0-2-64 15,-10-2-240-15</inkml:trace>
  <inkml:trace contextRef="#ctx0" brushRef="#br0" timeOffset="204836.3898">11442 14333 486 0,'0'0'22'16,"0"0"32"0,0 0 71-16,0 0-63 0,0 0-8 15,0 0 22-15,-13 7 7 16,-5-7-26-16,0 0-38 15,-1 0-12-15,5 0-1 16,5 0 5-16,6 0-2 16,2 0-2-16,1 0 10 15,4-7-17-15,23-1-7 16,15-1-20-16,3 6 9 16,4 3-11-16,-8 0 7 15,-11 1 13-15,-4 12 7 16,-9 1-6-16,-4 2 8 0,-4-2 4 15,-8 1-1 1,-1-1 9-16,0 2-3 0,-1-1 0 16,-16 0 11-16,-7-2-2 15,-1 0-6-15,0-2-3 16,5-7-3-16,6 1 5 16,7-4-8-16,6-1 2 15,1 0 0-15,0 0 9 16,0 0-8-16,4 0-6 15,15 0-2-15,6-1-27 16,5 1 24-16,3 0 0 16,-4 1 0-16,1 12 4 0,-2 3-3 15,-5-1 2 1,-7 1 2-16,-7-6 2 0,-8 0-2 16,-1-2 4-16,-9 0 17 15,-22-1 25-15,-9 1 0 16,-8-3-19-16,-1-1-12 15,2-1-9-15,0-3-2 16,6 0 1-16,9 0-5 16,9 0-12-16,7-4-37 15,13 0-51-15,3-3-115 16,0-1-127-16</inkml:trace>
  <inkml:trace contextRef="#ctx0" brushRef="#br0" timeOffset="205816.7208">11947 14345 536 0,'0'0'66'0,"0"0"79"16,0 0-59-16,0 0-11 15,0 0-4-15,0 0-6 16,29-65-25-16,-29 75-40 16,0 16 6-16,0 12 5 15,-3 2 8-15,-1-1-4 16,2-6-4-16,1-4 3 15,1-7-7-15,0-7-5 0,0-8 2 16,0-5-4-16,0-2 2 16,0 0 5-16,0 0 13 15,13-2 45-15,17-11 3 16,8-1-64-16,9 5 0 16,-8 1-1-16,-6 8-6 15,-3 0 3-15,-8 0-1 16,0 0 0-16,-5 5-1 15,-3 2-7-15,-5 0-7 16,-2-1-33-16,-6 0-56 16,-1 0-60-16,0-1-8 15,-18-5-127-15</inkml:trace>
  <inkml:trace contextRef="#ctx0" brushRef="#br0" timeOffset="206035.8994">12176 14357 724 0,'0'0'89'0,"0"0"124"16,0 0-91-16,0 0-109 16,0 0-13-16,0 0 0 15,-24 63 14-15,16-24 9 16,0 2-2-16,0-1-8 16,4-2-3-16,-2-3-5 15,6-3-2-15,0-3-3 16,0-4-12-16,16-6-70 15,19-10-82-15,9-9-96 16,1-5-378-16</inkml:trace>
  <inkml:trace contextRef="#ctx0" brushRef="#br0" timeOffset="206390.042">12637 14263 687 0,'0'0'74'0,"0"0"83"16,0 0-8-16,-88-24-120 15,49 48-19-15,4 4 2 16,9 2-11-16,13-4-1 16,6-2 0-16,7-7 0 0,0-5-3 15,8-8-9-15,11-4 12 16,5 0 0-16,2-15 10 16,1-3-6-16,-2-3 3 15,0-1 3-15,-1 1 13 16,-4 4 15-16,-7 6 1 15,-4 4 7-15,-6 7-9 16,-3 0-37-16,1 17-15 16,3 14 15-16,3 10 2 15,-3 6 6-15,4 8-3 16,-1-1-3-16,2 1 4 16,-5 1-6-16,-4-2-4 15,0 8-12-15,-17 1-117 16,-18-8-292-16</inkml:trace>
  <inkml:trace contextRef="#ctx0" brushRef="#br0" timeOffset="206986.1344">13089 14425 928 0,'0'0'17'0,"0"0"70"15,0 0-7-15,81-22-66 16,1 13-14-16,16 4 1 15,-2 0 1-15,-15 5-2 16,-18 0-7-16,-24 0-57 16,-17 0-38-16,-16 4-9 15,-6 1 12-15,-1 0 64 16,-17 5-39-16,-8-4-38 0,1 0-26 16,3-1-189-16</inkml:trace>
  <inkml:trace contextRef="#ctx0" brushRef="#br0" timeOffset="207319.6183">13212 14546 631 0,'0'0'24'0,"0"0"46"15,0 0 38-15,0 0-25 16,0 0-41-16,0 0-26 16,0 0 6-16,27 0 12 15,11-1-17-15,5-3 8 16,8-1-12-16,7-2-3 15,3 1-7-15,-3 2 1 16,-10 1-4-16,-12 1-6 16,-20 2-92-16,-14-2-125 15,-2-1-453-15</inkml:trace>
  <inkml:trace contextRef="#ctx0" brushRef="#br0" timeOffset="207706.946">14094 14139 502 0,'0'0'20'16,"0"0"121"-16,0 0 16 0,0 0-32 16,0 0-5-16,0 0-12 15,28-68-42-15,-24 71-43 16,5 21-20-16,-2 10 39 16,2 7-2-16,0 5-12 15,-2 0-12-15,5-1-7 16,0-5-1-16,2-1-6 15,-1-8-1-15,-2-1 2 16,-1-5-3-16,-3-5-5 16,-1-3-31-16,0-4-44 15,-1-5-56-15,4-7-85 16,0-1-121-16</inkml:trace>
  <inkml:trace contextRef="#ctx0" brushRef="#br0" timeOffset="207876.7073">14497 14292 1135 0,'0'0'0'16,"0"0"28"-16,0 0 8 16,0 0-36-16,0 0-34 15,0 0-254-15,-15 15-42 16</inkml:trace>
  <inkml:trace contextRef="#ctx0" brushRef="#br0" timeOffset="208402.9515">14764 14147 1115 0,'0'0'2'15,"0"0"77"-15,0 0-61 16,0 0-18-16,97-24-8 16,-54 24-16-16,-6 9-15 15,-10 5 2-15,-9 2 16 16,-9-1 15-16,-2 3 0 16,-7-1 1-16,0 0 2 0,0 0 3 15,-7 0 7-15,-9 0 9 16,-5-3-9-16,1 0 2 15,1-2-7-15,0-2 1 16,5-2-3-16,4-2-2 16,1-3 2-16,6 0-1 15,3-3 6-15,0 0-10 16,0 0 5-16,4 0-4 16,19 2-7-16,4 4 11 15,1 2 0-15,-6 5-2 16,-2-1-2-16,-1 1 4 0,-5 0 2 15,-3-3 5-15,-6-4 1 16,-4-2-3-16,-1 0 4 16,-9 1 13-16,-26 0 24 15,-16 2 24-15,-10-1-54 16,-1-2-3-16,6-2-2 16,13 1-8-16,19-3-6 15,12 0-6-15,12 0-65 16,15 0-67-16,21-12-196 15,10-10-311-15</inkml:trace>
  <inkml:trace contextRef="#ctx0" brushRef="#br0" timeOffset="208788.2792">15228 14168 875 0,'0'0'42'16,"0"0"164"-16,0 0-117 15,0 0-80-15,0 0-9 16,0 0-11-16,-14 41 11 16,7-18 1-16,3-2-1 15,4-2 1-15,0-2-1 16,0-6-1-16,0-1-1 16,13-6-8-16,5-2 8 0,6-2 2 15,7 0 5 1,0 0-5-16,1 0-2 0,-4 0 1 15,-3 0 1-15,-1 0-2 16,-6 8 0-16,-4 1-2 16,-7 0 1-16,-4 4-7 15,-3 1 6-15,0 0 3 16,-3 0 1-16,-15-1 5 16,-4-3 1-16,-5 6-2 15,-3-5-2-15,-3-1-2 16,-3-1-51-16,1-5-48 15,0-2-75-15,9-2-126 16</inkml:trace>
  <inkml:trace contextRef="#ctx0" brushRef="#br0" timeOffset="208978.6356">15286 14162 958 0,'0'0'28'0,"0"0"99"16,0 0-63-16,0 0-38 16,115-71-24-16,-66 70-2 15,0 1-14-15,-4 0-43 16,-11 8-96-16,-13 4-84 16,-14 1-414-16</inkml:trace>
  <inkml:trace contextRef="#ctx0" brushRef="#br0" timeOffset="209336.9459">14229 14986 1004 0,'0'0'8'16,"0"0"0"-16,0 0 83 16,0 0-37-16,122-50-52 0,9 39-2 15,33 2 9-15,24 2-5 16,15 0 10-16,-5 2-3 16,-13-2 3-16,-22 3-5 15,-36 0-1-15,-32-1-4 16,-34 0-4-16,-29 2-3 15,-19 0-13-15,-13 1 0 16,-36 2-28-16,-27 0-38 16,-22 0-43-16,-16 8-7 15,-5 7-83-15,-13 6-67 16</inkml:trace>
  <inkml:trace contextRef="#ctx0" brushRef="#br0" timeOffset="209535.088">14690 15084 398 0,'0'0'21'0,"0"0"72"15,0 0 17-15,0 0 9 16,0 0-41 0,0 0 50-16,141-2-38 0,-39-14-42 15,8 1-19-15,9-2-6 16,-1 0 3-16,-3 3-16 16,-14 1-10-16,-16 2 0 15,-22 5-25-15,-24 5-67 16,-23 1-100-16,-16 0-151 15</inkml:trace>
  <inkml:trace contextRef="#ctx0" brushRef="#br0" timeOffset="219936.455">15846 13509 347 0,'0'0'30'16,"0"0"68"-16,0 0-47 15,0 0-9-15,0 0 22 0,0 0-26 16,0 0-11-16,0 0-1 16,0-25 16-16,0 25-12 15,0 0-8-15,0 0 9 16,0-1-7-16,0-3 0 15,-5 0-23-15,0-1 2 16,-2 1 6-16,-1 0 1 16,-2 0-4-16,1-2 0 15,-1 4-1-15,2-1 1 16,1-1-5-16,-1 1 5 16,1 1 4-16,-2 0-8 15,3 1 0-15,0-1 3 0,0 2-1 16,0-3 3-16,-2 3-3 15,-1-2-4-15,1-1 6 16,-6 0-2-16,-1 0-2 16,-1 2-1-16,1-1 0 15,-1-1-1-15,2 1 5 16,1-1-4-16,3 3-1 16,2-3 5-16,-1 2 2 15,-5-1 5-15,-1 1-10 16,-4 1 1-16,-6 0-1 15,-2 0-2-15,-3 0 1 16,-4-1 2-16,1 1-3 16,0-1 0-16,3-1 4 0,4 1-2 15,0-3 0-15,7 3 2 16,2-1-1-16,5 0 3 16,2-1 2-16,1 2-2 15,0-1-1-15,-6 0-3 16,3 0-2-16,-4 0 2 15,-1-1-2-15,-3 3 1 16,-3-3 0-16,4 1 0 16,-4 1-1-16,1 1 0 15,2 0 0-15,-2 0 0 16,0 0 1-16,-6 0-1 16,-1 1 1-16,-2 4-1 0,-2 0 0 15,2 1 0 1,1 0 0-16,2 1 0 0,1-2 0 15,4 0 1-15,-1 3-1 16,-1-3 1-16,1 2-2 16,-1 0 1-16,-3-1 0 15,-2 2 5-15,-3-3-5 16,2-2 1-16,1 1-2 16,6-4 2-16,0 3-1 15,9-3 0-15,0 2 2 16,-1 0-4-16,-2 2 3 15,-5 2-2-15,1 1 2 16,0-1-1-16,4 1 0 16,-1-2 1-16,3 2-2 15,-1-4 0-15,5 1 1 0,-3 1 2 16,2 0 0 0,-1-1-4-16,2 4 1 0,-3 1 0 15,-1 4 1-15,-2 1 1 16,-2 3-1-16,-4-2 1 15,4 0-1-15,5-4 0 16,0-1 0-16,3 2-1 16,-1-3 1-16,-1 4 2 15,-1-1-1-15,0 5-2 16,2 0 1-16,-2 0 0 16,0 2 0-16,4 0 2 15,-1-2-2-15,-1-2 0 0,1 2 3 16,0 4-2-1,-3-1-1-15,5 3 3 0,-2 5-2 16,2 2 1-16,0 5-2 16,0 1 0-16,3 2 4 15,-1 2-3-15,2 1 0 16,-1 2-1-16,1 2 0 16,4-1 1-16,-1-2 0 15,3 1-1-15,0-4 0 16,0 2 2-16,0 0-2 15,0 0 0-15,8 0 0 16,4 0 1-16,1-1-1 16,6 4 0-16,1-4 0 15,3 4 0-15,6 1 0 16,2-2 0-16,4 0 0 0,5-4 0 16,0-3 5-16,5 0-5 15,6-2-5-15,0-1 5 16,8-1 1-16,2-4 0 15,5-2 0-15,6-7 1 16,5-5-2-16,5-1 0 16,2-7-2-16,-1 2 2 15,-5 1 2-15,-11-3-1 16,-13-2 3-16,-7-3-3 16,-8-1-1-16,1 0 0 15,1-14-1-15,5-9 1 16,3-5 0-16,5-2 1 0,1-1-2 15,2-1 0-15,-5 3 1 16,0 0 0-16,-4 1 1 16,-6 2-1-16,-3-2 0 15,-3 1 1-15,-4-5-1 16,1-2 0-16,0-4 3 16,2 0-3-16,3 1 0 15,-1-1 1-15,-7 7-1 16,-5 0 0-16,-7 1 0 15,-9-4 2-15,-6 0-1 16,-3-5-1-16,0-3 4 16,-1-3-3-16,-5-4-2 15,3-5 2-15,3-5-1 0,0-5 0 16,3-3 0 0,7 1 1-16,0 6-2 0,-7 4 4 15,-3 6-3-15,0 4 0 16,-16 2 0-16,-4 0 1 15,-2-1-2-15,0 1 1 16,4 3 0-16,0 0 0 16,2 6 1-16,2 1-1 15,0 8 2-15,1 2-2 16,-2 7-1-16,-4 3 1 16,-6 0-1-16,-2 4 0 15,-1 5 0-15,-2 0 1 16,3 0-3-16,4 2 1 15,6 1-1-15,6 0 3 0,6 1 0 16,5 1 0-16,0-3-7 16,0 1 6-16,0 1 0 15,0 0-4-15,0-1 0 16,0 2 2-16,0-2 0 16,0 2 2-16,0 0-3 15,0 0 4-15,0 0 0 16,0 0-1-16,0 0 1 15,0 0-7-15,0 0-42 16,-1 0-72-16,-8 14 48 16,-7-1-169-16,-2-4-372 15</inkml:trace>
  <inkml:trace contextRef="#ctx0" brushRef="#br0" timeOffset="228735.8543">15890 13129 449 0,'0'0'7'15,"0"0"33"-15,0 0 15 16,0 0 12-16,0 0-1 16,0 0-20-16,0 0-31 15,25-57 3-15,-25 55 29 16,0 2-20-16,0 0-11 0,0 0-13 16,0 0 1-16,0 0-4 15,0 5 0-15,0 10 6 16,0 4 6-16,0 4-11 15,0-3 6-15,0 0 4 16,0-3-8-16,3-2 0 16,6-6-3-16,6-4 2 15,5-5 0-15,14 0 9 16,12-22 9-16,8-6 10 16,2-6 0-16,-2-2-2 15,-3-5-15-15,0 0-4 16,-6 0 2-16,-3 2-3 0,-6 4-6 15,-9 8 1-15,-12 7-1 16,-7 8 0-16,-4 8 2 16,-4 4-4-16,0 0-10 15,0 9-111-15,-13 10 29 16,-8 8-55-16,-2 0-100 16,-5 0-143-16</inkml:trace>
  <inkml:trace contextRef="#ctx0" brushRef="#br0" timeOffset="229153.0912">16178 13198 403 0,'0'0'47'0,"0"0"18"16,0 0 10-16,0 0-48 15,0 0-26-15,0 0 11 16,-30 57-1-16,21-37 5 15,2-1 13-15,1-4-11 16,4-5 1-16,2-4-16 16,0-5 3-16,0-1 2 15,21-5 43-15,21-21 32 16,17-9-54-16,12-6-5 16,3-2-8-16,0-3-8 15,0-2-2-15,-1-3-5 0,-7 3 0 16,-8 2-1-1,-12 10 2-15,-16 13 1 0,-16 9 0 16,-7 8-1-16,-4 3 0 16,-3 2-2-16,0 1-10 15,0 0-25-15,0 0 14 16,0 8 15-16,-3 4-33 16,-5-2-1-16,-2 2-27 15,1 0-21-15,-1-3-15 16,-2 1-35-16,1-3-216 15</inkml:trace>
  <inkml:trace contextRef="#ctx0" brushRef="#br0" timeOffset="244086.9541">21618 3713 595 0,'0'0'5'0,"0"0"17"16,0 0 53-16,0 0-33 15,0 0-2-15,0 0-19 16,0 0-16-16,0 0-1 16,-18-42-4-16,18 48-6 15,0 8 6-15,0 3 8 16,0 0 0-16,1-3-5 15,7-3 3-15,4-2-5 16,1-6-1-16,10-3 6 16,11 0-2-16,10-19 12 15,16-8 6-15,7-8-3 16,-1-5-7-16,-2-5-5 0,-3-1-3 16,-4-2-2-16,-2 0 1 15,-5 4 1-15,-7 6-3 16,-13 10 0-16,-11 11 0 15,-10 11-1-15,-9 6 0 16,0 0-11-16,0 3-79 16,-12 16 33-16,-5 2-35 15,0 3-93-15,0-2-50 16</inkml:trace>
  <inkml:trace contextRef="#ctx0" brushRef="#br0" timeOffset="244422.7981">21885 3754 465 0,'0'0'10'15,"0"0"-2"-15,0 0 37 16,0 0-20-16,0 0-22 15,-81 59 3-15,72-35-6 16,8-5 4-16,1-3 2 16,0-8 2-16,21-6 4 15,16-2 65-15,17-13-2 0,11-14-17 16,13-5-40-16,1-2-3 16,-3-1-7-16,-10 2-7 15,-13 2-1-15,-14 2 0 16,-11 2-9-16,-10 5-31 15,-9 8-45-15,-4 7-17 16,-5 4-19-16,0 3-99 16</inkml:trace>
  <inkml:trace contextRef="#ctx0" brushRef="#br0" timeOffset="245435.4731">17824 2261 842 0,'0'0'21'15,"0"0"48"-15,0 0 23 16,0 0-7-16,0 0-21 15,0 0-39-15,0 0-25 16,0-17-3-16,10 61 3 0,-1 14 9 16,-1 12 1-16,-2 3-2 15,-1 0 5-15,-1-1 3 16,0-10-11-16,2-6-1 16,-2-8-1-16,-1-10-1 15,-3-12 0-15,0-9-1 16,0-9 0-16,0-5-1 15,0-3-11-15,0 0-44 16,0-21-55-16,0-14-395 16</inkml:trace>
  <inkml:trace contextRef="#ctx0" brushRef="#br0" timeOffset="245674.6043">17914 2244 896 0,'0'0'22'0,"0"0"49"16,0 0 41-16,0 0-49 15,0 0-39-15,0 0-24 16,33-29-4-16,-5 52 2 16,-3 5 2-16,-8 6 0 15,-14 7-13-15,-3 0-12 16,-30 0-28-16,-13-5-22 15,-8-5-3-15,-1-6 6 16,6-5-1-16,3-3-81 16,7-7-87-16</inkml:trace>
  <inkml:trace contextRef="#ctx0" brushRef="#br0" timeOffset="252073.0035">21585 3643 342 0,'0'0'48'0,"0"0"23"15,0 0-12-15,0 0-7 16,0 0 1-16,0 0-3 16,0 0 17-16,0-47-21 15,0 39-4-15,0 2-7 16,0 1 18-16,0-1 9 16,0 5-41-16,0-1 31 15,0 2-31-15,0 0-7 16,0 0-9-16,0 0-2 0,0 0-2 15,0 0-1-15,0 0 1 16,0 0-1-16,0 0-11 16,0 7-7-16,0 5 7 15,0 7 11-15,0 1 0 16,0 0 0-16,0-2 0 16,0-5-2-16,0-3 2 15,3-5 1-15,-2-1 0 16,1-4-1-16,-1 0 0 15,4 0 0-15,4 0 3 16,12 0 5-16,10-15 1 16,12-9 0-16,16-12-7 15,13-8 4-15,15-10-3 16,7-3-2-16,3-6 4 0,-5 4-4 16,-8 9-1-1,-22 10 1-15,-22 17-1 0,-18 11 0 16,-16 10 0-16,-6 2-1 15,0 0-18-15,0 2-85 16,0 16-4-16,-8 8 17 16,-13 8-71-16,-10 7 41 15,-11 2-144-15</inkml:trace>
  <inkml:trace contextRef="#ctx0" brushRef="#br0" timeOffset="252606.348">21676 3930 540 0,'0'0'14'0,"0"0"62"16,0 0-6-16,0 0-3 15,0 0-67-15,0 0-35 0,-6 25 32 16,-1 4 3-16,1-4 10 16,4-6-7-16,2-9-3 15,0-6 5-15,3-4-5 16,18 0 20-16,15-19 42 15,17-13 6-15,14-11-35 16,11-5 1-16,5-4-18 16,0-2-2-16,-7-1-5 15,-5 0 0-15,-10 6-6 16,-14 12 0-16,-17 14-3 16,-13 11 1-16,-12 11-1 15,-5 1 0-15,0 0 0 16,0 0-1-16,0 0-11 15,0 0 1-15,0 0-10 0,0 0 0 16,0 0-2-16,0 0 1 16,0 5 21-16,0 6-13 15,-5 3-24-15,-6 6-40 16,-1 2-67-16,2-1-128 16</inkml:trace>
  <inkml:trace contextRef="#ctx0" brushRef="#br0" timeOffset="289354.7828">3073 16266 891 0,'0'0'3'0,"0"0"-3"15,0 0 30-15,0 0 7 16,0 0-11-16,0 0-6 16,0 0 3-16,51 63-1 0,25-63-2 15,9 0-4-15,1-16-8 16,-10-4-5-16,-13-2 1 16,-14 0-1-16,-16 0 4 15,-18 4 24-15,-8 3 38 16,-7 3 5-16,0 5-7 15,0 4-24-15,-13 3-10 16,-1 2-21-16,-3 15-4 16,-1 7 0-16,0 4 0 15,9 5-2-15,0 3-1 16,3 5 0-16,3 3 5 16,3 0-9-16,0 1 4 15,0-3-3-15,0 1-2 16,0-2 2-16,0 0 0 15,0-4-1-15,0-8 1 0,0-1-1 16,0-6-2-16,0-6 0 16,0-5-4-16,0-1-15 15,0-5-41-15,0-1-59 16,0-4-81-16,-5 0-58 16,-4-19-301-16</inkml:trace>
  <inkml:trace contextRef="#ctx0" brushRef="#br0" timeOffset="289550.0219">3094 16634 800 0,'0'0'24'0,"0"0"79"0,-87-10 43 16,82 9-38-16,5-1-55 16,28-2-44-16,18-1 1 15,15-3-10-15,9-1 3 16,3 2 0-16,2 2-3 15,4-2-3-15,-3 1-38 16,-6 0-146-16,-12-4-312 16</inkml:trace>
  <inkml:trace contextRef="#ctx0" brushRef="#br0" timeOffset="289920.4607">3892 16554 1226 0,'0'0'15'16,"0"0"-2"-16,0 0 85 16,0 0-16-16,0 0-28 15,0 0-44-15,-21-39-7 16,79 44 4-16,14 2 8 15,5 0-12-15,1-4-3 16,1 2 0-16,-4-3-1 16,-7-2 2-16,-8 0-1 0,-17 0 0 15,-12 0 0-15,-16-4 0 16,-7-1-2-16,-7-2-4 16,-1-1-19-16,0 3-24 15,0 1-34-15,0-1-31 16,-6-1-34-16,-4 1-81 15,-2-1-95-15,-6-2-193 16</inkml:trace>
  <inkml:trace contextRef="#ctx0" brushRef="#br0" timeOffset="290153.8627">4401 16429 495 0,'0'0'149'0,"0"0"70"16,0 0-49-16,0 0-51 15,0 0-36-15,0 0-41 0,19-43-3 16,12 43 0-1,8 0-10-15,3 5-8 0,-6 12-7 16,1 3-2-16,-10 2-3 16,-10 4-1-16,-9-1-7 15,-8 1 11-15,-3 1-5 16,-27-2-1-16,-11 0-6 16,-4 2 8-16,4-2-8 15,10-5-9-15,12 0-43 16,17-3-70-16,2-6-93 15,21-6-228-15</inkml:trace>
  <inkml:trace contextRef="#ctx0" brushRef="#br0" timeOffset="290737.1082">4875 16501 837 0,'0'0'3'0,"0"0"39"15,0 0 28-15,0 0-47 16,105-29-5-16,-65 18-14 16,-2-5 5-16,-8 0-1 15,-11-2-3-15,-11-5 17 16,-8 0 21-16,-5-1 3 0,-20-1-6 15,-6 7-12-15,-5 3 8 16,0 9-20-16,2 6-3 16,6 0-5-16,8 17-6 15,10 9-1-15,7 4-1 16,3 5 0-16,7-1 0 16,16 0 0-16,2 0-2 15,5-1 1-15,-2-2 0 16,0-3 0-16,-4 0 1 15,-5-1 1-15,-8-3-1 16,-5 0 4-16,-6 0-3 16,-1-7-1-16,-22-2 0 15,-11-4 5-15,-8-3-3 0,-4-5 4 16,-2-3 0-16,10 0 10 16,12-9 24-16,10-11 8 15,16-7-22-15,0-7-18 16,25-7-3-16,14-5-5 15,5 0 2-15,4-4-2 16,1 2-7-16,-5 6-5 16,-8 10-10-16,-15 11-29 15,-11 10-28-15,-10 11-20 16,0 0-90-16,-14 0-138 16,-12 11-133-16</inkml:trace>
  <inkml:trace contextRef="#ctx0" brushRef="#br0" timeOffset="291169.5921">3661 17118 889 0,'0'0'9'0,"0"0"29"16,0 0 97-16,0 0-39 15,0 0-68-15,80-10 3 16,28 0 21-16,33-4-17 16,28 0-17-16,13 1-5 15,0-1 5-15,-14 2-7 16,-35 0-8-16,-32 0 1 0,-33 4-4 16,-31-1-2-1,-15-3-13-15,-22 2-38 0,0 3-21 16,-28 4-58-1,-18 3-41-15,-14 0 7 0,-13 3-94 16</inkml:trace>
  <inkml:trace contextRef="#ctx0" brushRef="#br0" timeOffset="291354.1597">4086 17238 589 0,'0'0'53'15,"0"0"-26"-15,0 0 38 16,0 0 63-16,0 0-17 15,156-19-62-15,-45-12-32 16,9-5 3-16,4 2 3 16,-6 2-9-16,-19 6-12 0,-24 8 1 15,-28 5-3-15,-23 12-33 16,-18 1-163-16,-6 0-197 16</inkml:trace>
  <inkml:trace contextRef="#ctx0" brushRef="#br0" timeOffset="305006.2732">11569 16388 813 0,'0'0'9'0,"0"0"17"0,0 0 59 15,0 0-9-15,0 0-30 16,-93 23-14-16,58-15-6 16,5-1 0-16,0-2-1 15,6 0-12-15,9-5 0 16,8 0-4-16,7 0 18 16,0-5-6-16,28-12-16 15,14-2-4-15,18 1-1 0,5 6 0 16,-5 8 3-16,-9 4-7 15,-11 0 5-15,-7 14-1 16,-6 8 0-16,-10 2-1 16,-6-2 1-16,-11 0-2 15,0 0 2-15,-8-1 6 16,-15 1-5-16,-7-3 1 16,-6-2-1-16,-2-2-1 15,3-1 0-15,1-6 0 16,14-1 4-16,4-5-4 15,10-2 0-15,6 0 0 16,0 0 2-16,22-4-2 16,8-4-3-16,7 1 3 15,1 2-2-15,-6 5 1 16,1 0 0-16,-3 7 0 0,0 13 1 16,-2 1 0-16,-7 1 0 15,-10 0 1-15,-11 0 1 16,-2-3 0-16,-31-2 5 15,-15-2 20-15,-14-2 11 16,-10 0-8-16,-4-6-4 16,-1-2-6-16,6 0-7 15,12-3 3-15,16-2-12 16,20 0-4-16,14 0-2 16,9-2-11-16,12-11-51 15,25-2-143-15,11-5-87 16,9-4-261-16</inkml:trace>
  <inkml:trace contextRef="#ctx0" brushRef="#br0" timeOffset="305404.2729">12017 16439 991 0,'0'0'79'15,"0"0"80"-15,0 0-35 16,0 0-46-16,0 0-53 15,0 0-20-15,-83-6-4 16,76 28 1-16,7 2-2 0,0-2 0 16,9-3-1-16,12-2 0 15,7-5-1-15,4-4 0 16,8-1-3-16,-3-5 1 16,-1 2-4-16,-2-3 5 15,-1 6 0-15,-3 1 0 16,-6 4 3-16,-7 2-1 15,-7 3 0-15,-6-1 1 16,-4 1 0-16,0-2 0 16,-9 1 2-16,-13-2-2 15,-11-2 1-15,-9 0 3 16,-9-2-3-16,-5 0-1 16,1-1-5-16,7-4-25 15,9 1-48-15,13-6-34 0,10 0-49 16,12-3-90-1,4-17-352-15</inkml:trace>
  <inkml:trace contextRef="#ctx0" brushRef="#br0" timeOffset="305567.4719">11990 16443 881 0,'0'0'17'16,"0"0"101"-16,0 0-49 15,0 0-33-15,115-70-28 16,-60 67-6-16,3 2-2 16,6 1-22-16,2 0-166 0,-1-4-144 15</inkml:trace>
  <inkml:trace contextRef="#ctx0" brushRef="#br0" timeOffset="305870.1573">12719 16311 748 0,'0'0'27'0,"0"0"57"16,-91 56 61-16,68-31-52 16,7-1-39-16,12-4-31 15,4-3-12-15,0-5-7 16,9-1-1-16,12-8-1 16,2-3 2-16,-1 0-2 15,-3-3 0-15,-5-6-2 16,-8-2 7-16,-5-2-5 0,-1-1 3 15,0-1-4-15,0 0-1 16,-11-1-4-16,1 0 4 16,1 4-3-16,3 1-12 15,6 2-42-15,0 3-84 16,9 2-99-16,18-1-306 16</inkml:trace>
  <inkml:trace contextRef="#ctx0" brushRef="#br0" timeOffset="306137.3387">13111 16254 798 0,'0'0'31'0,"0"0"52"16,0 0-6-16,0 0 38 16,0 92-30-16,-21-30-40 15,-19 11 24-15,-11 16-4 16,-7 2-25-16,-2 1-13 15,8-1-10-15,9-8 3 16,3-12 5-16,7-7-11 16,3-13-5-16,9-10-9 15,6-9 5-15,11-11-10 16,4-7-5-16,21-8-52 16,21-6-51-16,14 0-78 15,5-26-133-15,0-10-234 16</inkml:trace>
  <inkml:trace contextRef="#ctx0" brushRef="#br0" timeOffset="306403.5553">13186 16854 480 0,'0'0'229'15,"0"0"-28"-15,0 0-53 16,0 0-76-16,0 0 15 16,0 0-33-16,-69 102-26 15,62-68-16-15,7-5-7 16,7-8-5-16,17-8 0 15,13-10-3-15,5-3-7 16,0-11-9-16,-2-12-10 16,-13-9 13-16,-9 0 9 0,-13 1 5 15,-5 2 2 1,0 5 1-16,-26 4-1 0,-18 7 0 16,-16 7-11-16,-8 4-51 15,-6 2-77-15,2 0-161 16</inkml:trace>
  <inkml:trace contextRef="#ctx0" brushRef="#br0" timeOffset="306724.3875">11693 17291 496 0,'-112'13'570'0,"15"2"-560"0,23-4 5 15,29-3 51-15,27-2 23 16,18-1-36-16,47 1-38 16,43-3 6-16,46-3 28 15,44 0-12-15,29-1-6 16,13-11-12-16,3 0-1 16,-14 0-6-16,-14-1 2 15,-12 2-8-15,-17-3-4 16,-16 4 4-16,-31 2-6 15,-38 1 2-15,-38 7-1 16,-34-3-1-16,-15 3-6 16,-47 0-16-16,-27 6-25 15,-23 7-64-15,-20 4-62 0,-10-1-80 16,-5 2-138 0</inkml:trace>
  <inkml:trace contextRef="#ctx0" brushRef="#br0" timeOffset="306942.5242">12213 17509 692 0,'0'0'24'0,"-115"44"18"16,89-29 42-16,18-8 26 16,8-4-17-16,36-3-27 15,41 0 17-15,43-20 5 16,44-6 5-16,35-6-27 16,24-4-27-16,11-5-20 15,-7 1-9-15,-14 7-6 0,-20 8-3 16,-25 8 0-16,-32 8-1 15,-41 4-5-15,-50 5-10 16,-45 0-73-16,-27 11-126 16,-43 11-6-16,-28 1-290 15</inkml:trace>
  <inkml:trace contextRef="#ctx0" brushRef="#br0" timeOffset="334454.715">14370 16811 797 0,'0'0'47'16,"0"0"24"-16,0 0 49 15,0 0-68-15,0 0 21 16,0 0-51-16,0 0-22 15,-18-48-14-15,18 53 7 16,4 8 7-16,7 0 17 0,-3-5-9 16,-1-4-6-16,8-4 7 15,4 0 4-15,11-5 20 16,15-22 7-16,8-9-10 16,9-6-10-16,0-9-6 15,1-1-9-15,-3 6 0 16,-9 2-5-16,-8 11-1 15,-15 8-4-15,-13 13-15 16,-6 5-6-16,-8 7-7 16,-1 0-75-16,0 13-155 15,-22 13 92-15,-8 6-59 16</inkml:trace>
  <inkml:trace contextRef="#ctx0" brushRef="#br0" timeOffset="334670.7604">14597 16789 656 0,'0'0'52'0,"0"0"34"16,0 0-5-16,0 0 8 16,0 0-70-16,0 0 20 15,146-60-11-15,-47 4 4 16,8-10-20-16,11-1-3 16,-9 0-6-16,-17 10-3 15,-26 19-6-15,-35 21-38 16,-25 17-54-16,-6 4-112 15,-22 19-82-15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42:46.387"/>
    </inkml:context>
    <inkml:brush xml:id="br0">
      <inkml:brushProperty name="width" value="0.05292" units="cm"/>
      <inkml:brushProperty name="height" value="0.05292" units="cm"/>
      <inkml:brushProperty name="color" value="#FF0000"/>
    </inkml:brush>
  </inkml:definitions>
  <inkml:trace contextRef="#ctx0" brushRef="#br0">10423 7516 475 0,'0'0'20'0,"-105"-38"1"16,47 21 28-16,-2 3 14 15,3 3 17-15,4 3-15 16,9 4-24-16,13 4 7 0,8 0-8 16,9 0-11-16,7 3-10 15,7 6-8-15,2 2-1 16,34 3 39-16,44-1 10 15,41-3-8-15,55-4-3 16,46-1-20-16,32-1-12 16,35-2 3-16,28 3 5 15,31-4-6-15,33 0-10 16,30-1 8-16,21 0 0 16,0 2-6-16,1-1-8 15,-28 2 1-15,-48 0-1 16,-53-3-2-16,-69 0 2 0,-67-5 0 15,-56-12 2-15,-50-4-3 16,-30-1 3-16,-21-1 1 16,-11 4-1-16,0 3 12 15,-20 5-12-15,-20 11-4 16,-12 0-30-16,-10 23-68 16,-2 4-103-16,-3-2-332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43:50.555"/>
    </inkml:context>
    <inkml:brush xml:id="br0">
      <inkml:brushProperty name="width" value="0.05292" units="cm"/>
      <inkml:brushProperty name="height" value="0.05292" units="cm"/>
      <inkml:brushProperty name="color" value="#FF0000"/>
    </inkml:brush>
  </inkml:definitions>
  <inkml:trace contextRef="#ctx0" brushRef="#br0">17893 5238 385 0,'0'0'4'15,"0"0"5"-15,0 0 23 16,0 0 1-16,0 0 22 16,0 0-24-16,63-72 12 15,-52 66 11-15,-1 1-4 16,-6 5-5-16,-2 0-38 16,-2 10-5-16,0 9 33 15,0 4-7-15,-6-2-14 16,-3-3-6-16,6-5-8 15,3-6 3-15,0-4-2 0,13-3 0 16,26-9 14-16,22-16 3 16,17-9-12-16,4-2-4 15,-3-1 0-15,-12 1 3 16,-9 3-4-16,-13 3 0 16,-9 9 0-16,-12 8-1 15,-13 10-7-15,-11 3-18 16,0 0-22-16,-17 4-28 15,-13 12-13-15,-3 1-91 16</inkml:trace>
  <inkml:trace contextRef="#ctx0" brushRef="#br0" timeOffset="290.9268">18220 5274 586 0,'0'0'4'0,"0"0"-4"16,0 0 10-16,0 0 14 15,0 0 1-15,0 0-14 16,-75 60-11-16,75-55 0 16,0-3-2-16,12-2 2 15,19 0 20-15,14-12-3 16,12-9-6-16,4-1-11 0,3-4 5 15,-5 1-2 1,-6 1-3-16,-8 0 0 0,-9 4-6 16,-9 5-18-16,-10 4-57 15,-9 8-57-15,-8 3-189 16</inkml:trace>
  <inkml:trace contextRef="#ctx0" brushRef="#br0" timeOffset="6649.9044">15021 8789 280 0,'0'0'39'0,"0"0"56"15,0 0-1-15,0 0-9 16,0 0 28-16,4-71-27 0,-1 56-16 16,0 2 6-16,0 5-1 15,-2 4-16-15,-1 2-16 16,3 2-18-16,2 0-25 15,4 17 2-15,4 9-1 16,1 5 4-16,5 1 3 16,2 0-6-16,-1-3 6 15,6-3-4-15,-4-5 4 16,1-5-3-16,-1-4-3 16,-1-8 3-16,1-4 2 15,0 0 12-15,4-8 13 16,3-12-7-16,1-5-9 15,5-6 4-15,14-8-8 0,16-3-11 16,14 3 5 0,7 6-5-16,-7 13 1 0,-13 16-1 15,-18 4-2-15,-19 10 1 16,-8 14-1-16,-7 3 1 16,-1 1 0-16,4-1 2 15,0-5-2-15,1-2 0 16,5-4 3-16,2-5 0 15,5-5-1-15,6-5 15 16,4-1-2-16,5-1-12 16,4-13 4-16,6-5 2 15,8 2 0-15,1 3-8 0,-4 4-1 16,-8 6-1-16,-10 2 0 16,-2 1 1-16,-1 1 0 15,0-1-1-15,-5 1 1 16,3 0-1-16,3-2-10 15,14-1-19-15,16-1-37 16,9 1-3-16,3 2-79 16,-4-2-75-16,-11-5-166 15</inkml:trace>
  <inkml:trace contextRef="#ctx0" brushRef="#br0" timeOffset="7116.9305">17647 8721 631 0,'0'0'56'0,"0"0"-46"15,0 0 64-15,0 0-6 16,0 0 2-16,0 0-39 15,30-50-24-15,-21 72 14 16,0 4 13-16,0 3-11 16,-5 0 2-16,2-2-11 0,-1-6-3 15,1-7 1 1,-1-5-1-16,-3-5-3 0,0-4 3 16,2 0 26-16,10-4 50 15,12-13-5-15,12-10-75 16,8-3-3-16,2-3-1 15,10-1-3-15,7 3 4 16,1 7-4-16,-5 11 0 16,-11 9 5-16,-8 4-4 15,-2 2 1-15,3 15 2 16,2 5-2-16,-1 1-2 16,-1 0 0-16,1-1 0 15,-2-3-12-15,1-4-33 16,-4-4-41-16,-1-6-47 15,-3-5-67-15,-6-6-173 0</inkml:trace>
  <inkml:trace contextRef="#ctx0" brushRef="#br0" timeOffset="8419.6148">15644 5269 670 0,'0'0'48'0,"0"0"-48"0,0 0 57 15,-64-78 5 1,22 66-20-16,-7 6-12 0,-14 4-8 16,-13 2-7-16,-12 0 2 15,-7 0-3-15,-5 6-9 16,0 2 3-16,6 3-4 15,12-3 9-15,7-1-1 16,14 0 0-16,14-1-2 16,13-1-3-16,12-1 2 15,10 1 1-15,6 0-8 16,2-1-2-16,1 3 3 16,1 0-6-16,-1-1 7 15,2-2-1-15,1-1-1 16,0 0 0-16,0 0 5 15,0 1 4-15,0 3 4 16,0 1 1-16,0 3 1 0,0 1 1 16,-5 5-4-16,-2 5 2 15,0 3-7-15,-1 1 7 16,0 4-7-16,0-2-4 16,2 2-1-16,0 0 2 15,1-1-2-15,-1 3 3 16,-3-3-2-16,3 5 4 15,-3 5-6-15,0 4 7 16,-1 5-4-16,1 3 0 16,0 0 0-16,-1 7-4 15,1 4 0-15,-2 5 0 0,-1 8 2 16,-1 2-2-16,-2 2-1 16,1-2 0-16,0-2 0 15,4-3-2-15,6-1 1 16,4-3 0-16,0 0-1 15,0 2 1-15,0 7 4 16,0 3-4-16,0 6-5 16,0 5 5-16,0 3 0 15,-7 9 0-15,-12 7-4 16,3 0-2-16,2-1 3 16,9-3-4-16,5 0-1 15,0 6 6-15,0 3 1 16,5 5 1-16,8-3 0 15,2-9 0-15,4-3 0 16,-4-8 0-16,0-8-1 0,-3-5-6 16,-1-10 5-16,2-6-4 15,-4-6-2-15,-2-8 8 16,0-5 2-16,-3-4-2 16,-1-3 0-16,1-5 0 15,5-7 0-15,15-5-4 16,18-11 2-16,29-8 2 15,34-6 1-15,32 0 4 16,30-13-2-16,17-4 0 16,6-1-3-16,-6-3-1 15,-22-5-54-15,-27-8-121 16,-29-13-283-16</inkml:trace>
  <inkml:trace contextRef="#ctx0" brushRef="#br0" timeOffset="10450.9936">14883 5380 632 0,'0'0'0'0,"-107"-27"-30"16,52 15 27-16,11 0 3 15,13 1 18-15,10 3 4 16,13 3 3-16,7 4-5 0,1 0-20 15,5 1-6 1,25-3 6-16,25 0 14 0,30-8 16 16,28-4-6-16,44-6 5 15,34-5-2-15,33-2-10 16,29-2-2-16,10 0-10 16,16 3-2-16,13 0 1 15,8 4-4-15,1 4 0 16,-10 7 0-16,-18 4 5 15,-20 5-5-15,-20 3 1 16,-23 0-1-16,-28 0 0 16,-28 0 0-16,-28 0-1 15,-27 0 0-15,-27-2-1 16,-24-8 4-16,-19-4-1 0,-18-2 3 16,-7 0 12-16,-4-1 30 15,0 3 6-15,0 0-26 16,0 4-4-16,-1 4 2 15,-2 3-8-15,1 0-5 16,2 3-1-16,0 0-9 16,0 0-1-16,0 0-6 15,0 0 5-15,0 0 1 16,0 2 3-16,0 3-3 16,0 2 7-16,0 1 0 15,0 3 4-15,0 6 14 16,2 5-1-16,2 6 0 15,3 5-4-15,-2 5-2 16,3 8 7-16,1 3-7 0,1 11-5 16,2 10 4-16,2 3-4 15,6 4 4-15,4 1-9 16,0 6-1-16,-1 7 6 16,-2 7 0-16,-4 5-7 15,-4 3-2-15,2-5-2 16,-3 0-1-16,5 3 0 15,-1 0-1-15,2 3 0 16,-3 13 1-16,-3 11 0 16,-3 6 0-16,0 0 1 15,3-2-3-15,3-11 1 16,6-6 0-16,1-8-2 16,2-10 2-16,0-9 1 0,-1-7-1 15,0-1 0-15,-4-1 1 16,1-2 1-16,-5-1-1 15,-2-8-1-15,-6-8-1 16,-2-6-1-16,-3-6 2 16,-2-7 0-16,0-5-1 15,0-7 1-15,0-4-2 16,0-5-1-16,0-1 3 16,-5-2-1-16,0 2 1 15,1-5-1-15,-2 3-3 16,-1-4 2-16,1 1 1 0,-2-2-4 15,1 4 4 1,-2 0 1-16,3 1-1 0,-2 2-1 16,2 0 2-1,2-3-2-15,-2 1-3 0,2-2 1 16,2-2 0-16,1 0-1 16,1-4-3-16,-3 0 6 15,3-4-1-15,-2 4 2 16,0 0-1-16,-1-2 2 15,2 2 0-15,-1-5-2 16,2-2-3-16,0-2-1 16,-1 0 6-16,-1-1-6 15,-2 0 5-15,0 2 0 16,-7-1 1-16,-8-3 0 0,-8 0 0 16,-13 0 3-16,-20 0-3 15,-15 0-2-15,-14 0 2 16,-14 0 5-16,-8-3-5 15,-8-2 0-15,-6-2-1 16,-9 0-4-16,4 1 5 16,-9 2 0-16,-7 2 0 15,-8 2 0-15,-16 0 0 16,-15 0 2-16,-15 0-2 16,-13 0-1-16,-4 2-2 15,-1 5 2-15,0 1 1 16,10-2 3-16,6 2-3 15,5 1-1-15,2 2 1 0,-4 3-1 16,-4 3 1-16,-1 2 0 16,13 2 3-16,18-3-3 15,37-3 2-15,36-3 0 16,30-3 5-16,25-4-5 16,19 1-2-16,9 0 3 15,7-3-2-15,8-2-1 16,2 0-1-16,0 1 1 15,0-1 1-15,0 0-1 16,0-1 9-16,0 0-7 16,0 0 12-16,0 0-1 15,0 0-9-15,0 2 6 16,0-1-9-16,0-1-1 16,0 0 2-16,0 0 0 0,0 0-2 15,0 0 0-15,0 2-1 16,0-2-2-16,0 0 2 15,0 0 2-15,0 0-2 16,0 0 2-16,0 1-1 16,0-1 3-16,0 0-2 15,0 2-1-15,0-2 0 16,0 0 0-16,0 0-3 16,0 0-36-16,0 0-112 15,0-17-225-15</inkml:trace>
  <inkml:trace contextRef="#ctx0" brushRef="#br0" timeOffset="13100.1261">21534 6679 1030 0,'0'0'31'16,"0"0"42"-16,0 0 14 15,0 0-87-15,0 0 8 16,-13 105-8-16,5-24 21 15,4 4-15-15,1 2 2 16,3-9-6-16,-2-12-1 16,2-11-1-16,-3-12 0 15,0-11 0-15,2-11 0 0,-1-11 2 16,2-7 0-16,0-3-1 16,0 0 11-16,0-7 44 15,8-13 8-15,13-4-64 16,3 2-5-16,6 7 3 15,-1 8-4-15,6 6 0 16,3 1 6-16,7 0-1 16,7 0 2-16,3 4-2 15,-2 1-1-15,1 0 1 16,-8-1-10-16,-5 0-27 16,-3-3-44-16,-4-1-16 15,0 0-57-15,-3-4-33 16,2-11-113-16,2-6-169 0</inkml:trace>
  <inkml:trace contextRef="#ctx0" brushRef="#br0" timeOffset="14333.774">22381 7045 495 0,'0'0'99'0,"0"0"69"16,0 0-29-16,-10-78-11 16,-8 78-63-16,-13 12-53 15,-12 20 1-15,-7 7 13 16,4-1-9-16,7 0-9 15,12-5 3-15,11-4-10 16,9-5-1-16,7-7 0 16,0-8-5-16,19-9-5 15,12 0 10-15,7-17 6 0,6-11-2 16,-3-2-1 0,-2 1-1-16,-13 7 5 0,-10 9 10 15,-9 6 11-15,-6 7 6 16,-1 0-34-16,0 14-13 15,-1 12 12-15,-4 5 1 16,2-1 0-16,3-2 0 16,0-3-2-16,14-4 1 15,5-6 0-15,6-9-1 16,1-6 4-16,4-3 1 16,3-17 7-16,-1-9-5 15,-1-5 0-15,1-5 7 16,3-4-1-16,0-3 5 15,-2 5-7-15,-10 5 3 0,-9 9-8 16,-9 10 2-16,-5 9 5 16,0 5-8-16,0 3-3 15,-15 2-14-15,-9 13 5 16,0 7 5-16,7 0-19 16,11 3-7-16,6 0 4 15,0 1 17-15,0 1-5 16,6-1 11-16,5 2-1 15,2-5 4-15,2 1 0 16,1-2-1-16,-2-3 1 16,4-2-1-16,-6-5 1 15,-2-4-2-15,1-4 2 16,-8-1 0-16,-1-1 2 0,-2-2-1 16,0 0 6-1,0 0 0-15,4 0 3 0,6-6 11 16,11-10-14-16,7-4-7 15,8-8 0-15,5-4 0 16,6-6 0-16,7-6 1 16,-4-4-1-16,0 3 1 15,-14 2 2-15,-13 5-1 16,-12 6 0-16,-11 6 3 16,0 6 2-16,-15 7-7 15,-13 4-4-15,-5 8-1 16,0 1 4-16,3 3 0 0,6 15-3 15,7 8-12-15,7 1-1 16,8 3-7-16,2-2-2 16,0 0-2-16,4-6-8 15,9-1 19-15,1-2 1 16,1-2 13-16,0-2-1 16,5 0 0-16,4 1 1 15,2-4 3-15,1 2 2 16,-4-3-1-16,-2-2 1 15,-7 2 2-15,-10-1-4 16,-4-1 0-16,0 2 2 16,-15-3 1-16,-12 1 10 15,-2-3 5-15,3-1-7 0,10-2-5 16,9-3-2 0,7 0-2-16,0 0-2 0,17-6 0 15,21-16-3-15,14-9-28 16,6-2 28-16,1-7 3 15,0-1 0-15,-8 1 0 16,-7 9 1-16,-12 7 8 16,-16 15 11-16,-9 5 3 15,-7 4 0-15,0 2-23 16,0 21-14-16,-11 8 14 16,0 6 4-16,8-2-2 15,3 0-2-15,8-6 3 16,17-5-1-16,5-7-1 0,1-9 0 15,2-8 1-15,-3 0 1 16,-3-13-1-16,-7-9-1 16,-8-2 5-16,-11-5-4 15,-1-2 1-15,-24 2-3 16,-30 3-4-16,-24 10-6 16,-34 8-14-16,-32 8-63 15,-28 0-249-15</inkml:trace>
  <inkml:trace contextRef="#ctx0" brushRef="#br0" timeOffset="35916.962">10367 8141 514 0,'0'0'62'16,"0"0"70"-16,0 0-46 16,-6-80-19-16,6 66-3 15,0 6 9-15,0 6-6 16,0 2-32-16,0 0-35 16,0 17-24-16,0 16 8 15,0 11 16-15,3-1 7 16,0-1-5-16,4-6-1 15,3-9 2-15,4-9-3 16,-2-5 0-16,7-9-12 0,10-4 12 16,11 0 33-1,13-20-20-15,7-7 13 0,-3-2-13 16,-9-2-8 0,-4 1 9-16,-6 4-9 0,-11 10 2 15,-9 7-7-15,-8 9-3 16,1 0-3-16,2 12-6 15,5 10 12-15,3 0 0 16,2 4 2-16,3-3-2 16,3-2 0-16,6-6 6 15,1-3-5-15,1-5-1 16,2-3-1-16,-2-4 1 16,-1 0 3-16,-3 0 7 15,-3-4-9-15,-5 0-1 16,-7 1-1-16,-5 1 1 15,-2 2 1-15,-2 0-1 16,-2 0 0-16,-2 0 0 0,-5 0-46 16,0 6-217-16,-8 12 100 15,-19 1-166-15</inkml:trace>
  <inkml:trace contextRef="#ctx0" brushRef="#br0" timeOffset="56634.0936">9082 4637 946 0,'0'0'12'16,"0"0"-6"-16,0 0 12 16,0 0-17-16,0 0-1 15,0 0-16-15,0 0 16 16,84-12 7-16,-24-13 0 16,5-5-4-16,-6-2-2 15,-9-2 7-15,-9 0 2 0,-9-2 4 16,-8 5 2-16,-6-1 16 15,-9 11-1-15,-6 10 7 16,-3 10 15-16,-1 1-6 16,-26 8-47-16,-18 20-18 15,-18 10 18-15,-6 8 0 16,3-3-1-16,22-2 2 16,16-1-3-16,17-5-5 15,11-3-10-15,8-7-3 16,20-13 6-16,9-10 4 15,6-2 2-15,0-12 2 0,-5-12 6 16,-8 0 2 0,-11 5 1-16,-8 6 0 0,-6 7 12 15,-5 6 12 1,0 0-27-16,-2 6-16 0,-15 22-5 16,-5 7 21-16,3 2 0 15,5-1-5-15,10 0 5 16,4 0-1-16,0-2 0 15,18-2-1-15,10-4 1 16,2-4 1-16,3-7-6 16,1-6-4-16,-5-8 9 15,-4-3 0-15,-4 0 1 16,-5-14 2-16,-1-8 0 16,2-4 4-16,-3-4-4 15,-3-1 0-15,2 1-1 0,-6 2 3 16,-2 2-2-16,-2 2 2 15,-1 5-4-15,1 4 0 16,-2 3 0-16,3 7 0 16,1 5-4-16,6 0-8 15,8 12-5-15,2 8 13 16,4 7-1-16,-3 2-1 16,-6 5-2-16,-6 3-3 15,-7 0-4-15,-3 2 11 16,-3-3 3-16,-16-4 1 15,-9-3 3-15,2-10 4 16,5-7 6-16,5-4 9 0,8-8 30 16,5 0 5-16,3-10-8 15,0-19-41-15,11-8-8 16,17-12-1-16,7-3-16 16,6 1 14-16,-7 5-2 15,-8 10 0-15,-8 9-6 16,-9 13-22-16,-4 5-32 15,0 9-48-15,-2 0-124 16,1 4-61-16,-1 10-180 16</inkml:trace>
  <inkml:trace contextRef="#ctx0" brushRef="#br0" timeOffset="57483.7947">9998 4700 908 0,'0'0'17'16,"0"0"22"-16,0 0 18 16,80-83-21-16,-45 79-33 15,1 4-3-15,-2 8-3 16,-5 17-10-16,-6 8 4 16,-8 3-1-16,-5-2 4 15,-5-1 2-15,-5-4-1 16,0-4 3-16,0-6 2 15,-5-2 1-15,-3-7 3 0,-1-1-1 16,3-5 6 0,-3-1 3-16,3-3 7 0,2 0 3 15,-1-4-5-15,5-16-8 16,0-10-9-16,2-5 0 16,20-8-8-16,1-2-5 15,5 9 3-15,-7 8 10 16,-7 13 2-16,-8 8-2 15,-1 7-3-15,-5 0-18 16,1 10-5-16,1 13 22 16,-2 7 4-16,1 2 1 15,-1-1 1-15,5-1-2 16,7-4 0-16,3-5 0 16,5-4-3-16,6-7-16 15,-2-4-9-15,1-6 13 0,-1 0 15 16,-2-4-1-16,2-13 2 15,-3-2-1-15,-2-2 1 16,-3-1 0-16,-6 0 4 16,-9 5-3-16,-1 0 5 15,0 2-1-15,-17 3-5 16,-7-2-1-16,4 2-11 16,-2 1-9-16,1 3 20 15,11 3-12-15,2-1 12 16,6 0 2-16,2-4-2 15,0 1-5-15,16-4-2 16,7 3-10-16,6 2 17 0,-1 7 0 16,2 1-4-1,1 0 1-15,5 8 3 0,1 10 1 16,3 4 0-16,-7 0-1 16,-9 1 0-16,-9-3 0 15,-12 2-8-15,-3-3 8 16,-13 1 8-16,-16-4 4 15,-2-3 8-15,1-6 4 16,6-4 5-16,8-3-13 16,4 0 9-16,6-6 3 15,1-11 7-15,5-7-16 16,2-7-19-16,21-8-16 16,7 0-22-16,8 0 20 15,-5 8-16-15,-3 11-54 16,-6 9-68-16,-11 5-181 0</inkml:trace>
  <inkml:trace contextRef="#ctx0" brushRef="#br0" timeOffset="58088.1377">11206 4550 1133 0,'0'0'23'0,"0"0"65"16,0 0-1-16,0 0-83 15,0 0-4-15,0 0-24 16,8 63 19-16,1-21 3 16,0 1-2-16,3-7 2 15,-3-7 1-15,2-10 0 16,-1-5-2-16,-4-6 3 15,1-8 3-15,8 0-1 16,5-17 36-16,11-12-22 16,7-5-1-16,3-5-2 15,-1-1-4-15,-1 6-6 16,-11 12 1-16,-12 12-3 16,-9 10-1-16,-6 0-7 15,1 22-18-15,-2 8 21 0,5 2 4 16,-2-4 0-1,0-3 0-15,-1-11 0 0,1-5 1 16,0-6 1-16,-3-3 0 16,4 0 5-16,3-3 12 15,7-14 5-15,2-5-19 16,5-10 0-16,3-4-1 16,2 0-3-16,4 5 3 15,-5 8-4-15,-10 12-1 16,-6 9-2-16,-6 2-9 15,3 7-7-15,-2 19 15 16,2 5 0-16,-1 4 3 0,2-3 0 16,2-1 1-16,5-7 0 15,0-5-1-15,3-4-7 16,-1-9-6-16,1-2-50 16,-1-4-32-16,-2 0-25 15,-4-10-115-15,-10-15-478 16</inkml:trace>
  <inkml:trace contextRef="#ctx0" brushRef="#br0" timeOffset="58239.9822">11569 4428 748 0,'0'0'0'0,"0"0"-2"0,0 0-29 15,0 0-188-15</inkml:trace>
  <inkml:trace contextRef="#ctx0" brushRef="#br0" timeOffset="59400.5911">12461 4512 528 0,'0'0'57'0,"0"0"62"16,0 0 8-16,0 0-18 16,0 0-19-16,0 0-56 0,-103-61-28 15,63 61-2-15,0 15-4 16,4 5 0-1,6 1 0-15,4 3 0 0,12 1-2 16,11-2-4-16,3-3 2 16,3-3 4-16,21-8 3 15,5-6 5-15,9-3-8 16,0-8 7-16,-3-16-2 16,-7-7 4-16,-4-3-3 15,-8-2 5-15,-1-5 7 16,-6 1 14-16,-3-4 12 15,-1-1-9-15,-5 6-12 16,0 8-5-16,0 9-8 0,0 10 8 16,0 8-6-16,0 4 4 15,0 0-16-15,0 13-8 16,-5 15-41-16,-1 13 43 16,1 7 3-16,5 5 3 15,0-3-10-15,4 1 9 16,11-2 0-16,7-6-2 15,3-3-6-15,7-8-2 16,2-12-13-16,2-14-2 16,3-6 3-16,-1-9 10 15,-3-16 11-15,-6-5 2 16,-5-4-1-16,-10 8 3 0,-4 4 2 16,-6 8 5-1,-4 7 27-15,0 7 3 0,-4 0-39 16,-16 0-15-16,-6 14 1 15,-1 3 13-15,6 1-7 16,11-4-2-16,4-2 1 16,6-5-7-16,0-4-10 15,13-3 5-15,8 0-1 16,5-13 13-16,-3-1 8 16,-6 4 1-16,-8 5 0 15,-5 1 2-15,-4 4-2 16,0 0-12-16,0 7-33 15,0 10 43-15,0 2 2 16,0-4 2-16,0-4-2 16,7-5-2-16,10-4 2 0,5-2 5 15,2-8 4-15,-2-14 0 16,0-4-1-16,-3-5 1 16,-1-2 14-16,-5-1-2 15,1-6 4-15,-4-1 3 16,0-8-17-16,-3-1 0 15,-4-1 7-15,-3 3-4 16,0 4-8-16,0 8 0 16,0 12 0-16,0 12 5 15,-3 8 4-15,0 4-15 16,1 0-11-16,-1 19-25 16,0 13 31-16,3 10 3 15,0 5 1-15,0 1 0 0,12 2-2 16,4-1-2-16,5-2 5 15,0-7-1-15,3-3 0 16,-3-7-23-16,1-5-80 16,-2-8-79-16,-6-15-126 15</inkml:trace>
  <inkml:trace contextRef="#ctx0" brushRef="#br0" timeOffset="59970.8424">12965 4470 501 0,'0'0'237'16,"0"0"-233"-16,0 0 47 15,0 0-26-15,109-31-23 16,-43 20-2-16,4-3 0 16,-6-5 4-16,-8-2-2 15,-9 0 2-15,-13-2-1 16,-10 6 1-16,-12 0 14 15,-6 7 53-15,-6 6 18 16,0 4-18-16,-17 0-71 16,-12 2-3-16,-7 17-5 15,0 6 2-15,5 0 4 16,9-1-8-16,9-1-2 16,6-6 1-16,7-5 2 0,0-5-9 15,12-7 13-15,9 0 5 16,4-2 7-16,4-12 1 15,-3-3 1-15,0 2-3 16,-7 1 2-16,-9 8 0 16,-5 5 11-16,-5 1-19 15,0 0 0-15,0 14-39 16,0 8 39-16,0-1 5 16,0 0-4-16,0-5 0 15,12-4-1-15,4-5 2 16,4-4 4-16,9-3 4 15,4 0-1-15,3-8 0 0,1-6-2 16,-4-1 6 0,-4-2-8-16,-9 0 3 0,-6 3 0 15,-5 2 0-15,-6 3-2 16,-3 3-6-16,0 3-13 16,0 3-29-16,0 0-46 15,-7 0-159-15,-9 7-37 16</inkml:trace>
  <inkml:trace contextRef="#ctx0" brushRef="#br0" timeOffset="63233.2061">16387 4275 972 0,'0'0'18'0,"0"0"22"0,0 0 45 16,0 0-19-16,0 0-60 15,0 0-6-15,0 0-10 16,22 48 7-16,0 8 2 15,-2 7 1-15,1 1 0 16,-2-3 1-16,-1 0 3 16,-3-6-4-16,-1-6 0 15,-8-10 3-15,-2-10-3 16,-4-5-3-16,0-5-95 16,0-7-73-16,-7-10-48 15,1-2-267-15</inkml:trace>
  <inkml:trace contextRef="#ctx0" brushRef="#br0" timeOffset="63467.8994">16518 4323 967 0,'0'0'12'0,"0"0"21"15,-16-76 57-15,16 67 11 16,0 9-52-16,0 0-49 15,6 4-12-15,10 18 0 16,2 6 3-16,3 8 5 16,-7 2-3-16,-1-1 3 15,-8-3-4-15,-5-4-23 16,0-2-6-16,0-6-10 16,-14-3-18-16,-9-2-33 0,-2-3-23 15,3-9-125-15,10-5-242 16</inkml:trace>
  <inkml:trace contextRef="#ctx0" brushRef="#br0" timeOffset="64688.8322">16684 4478 682 0,'0'0'68'15,"0"0"16"-15,0 0-2 16,0 0-49-16,0 0-26 15,103-57-3-15,-64 36-4 16,-2-1 3-16,-5-3 1 16,-5-3-3-16,-6 4 1 0,-10 2 2 15,-7 3 5-15,-4 6 25 16,0 4 17-16,0 5-23 16,-1 4-8-16,-20 1-20 15,-7 17-15-15,-4 3 11 16,5 1 3-16,6 3 1 15,7-4-7-15,6 1 3 16,5-2 2-16,3-6-3 16,0-3-3-16,16-3 0 15,10-8 8-15,9 0 0 16,9 0 4-16,5-14-1 16,-6 0-2-16,-7 4 3 0,-11 5-4 15,-10 4 1-15,-7 1-1 16,-5 0-4-16,-2 5-5 15,2 8 9-15,2-1 2 16,-2-3-1-16,-1-1 2 16,0-3-2-16,0-2 2 15,0-2-2-15,1-1 6 16,5 0 7-16,5-1 30 16,7-13-9-16,1-2-22 15,1-3-6-15,2 3 0 16,0-2-3-16,-4 5-2 15,-4 4 2-15,-9 5-3 16,-3 4-1-16,-4 0 0 0,2 0-5 16,-1 11-19-1,2 5 22-15,2 6-2 0,0 2 4 16,1 1 1-16,4-3 0 16,1-3-1-16,8-6 3 15,2-1-2-15,6-7 1 16,5-5 2-16,6 0 1 15,2-4-2-15,-3-13-2 16,-1-2 2-16,-3-4-3 16,-3-2-1-16,-2 3 1 15,-7-1 1-15,-5 4 1 16,-5 8-1-16,-10 5 1 16,-1 5 1-16,0 1-3 15,-13 1-15-15,-13 16-20 0,-8 3 33 16,0 3-2-16,9-2 0 15,11-4 3-15,6-3-2 16,5-8-3-16,3-1-6 16,0-5 1-16,22 0 7 15,12-8 4-15,6-6 4 16,-1-6 0-16,-8 3-3 16,-6 1-1-16,-5 6 0 15,-12 5 1-15,-6 5-1 16,-2 0 0-16,0 0-7 15,0 11-22-15,-2 4 28 16,0 1 0-16,2-1-1 16,0-2-3-16,1-3-5 0,10-5-1 15,8-3 6-15,3-2 1 16,0 0 4-16,0-14 2 16,-2-4 6-16,-5-6 0 15,-1-3 8-15,-1-1 15 16,-2-4-12-16,2-4 0 15,-1-6 0-15,3-1 3 16,-3-2-5-16,1 2-2 16,-5 4 4-16,-5 9 20 15,-3 10-13-15,0 6 26 16,0 9-28-16,0 5-5 16,0 0-19-16,-14 12-21 0,1 14 6 15,-5 9 13-15,6 5-1 16,5 5-10-16,5-2 10 15,2 4 3-15,0-2 4 16,0-1-4-16,12-5-6 16,3-6-4-16,3-9-26 15,3-5-31-15,6-9-23 16,3-10-58-16,2 0-80 16,-3-17-341-16</inkml:trace>
  <inkml:trace contextRef="#ctx0" brushRef="#br0" timeOffset="65318.7442">18287 4021 492 0,'0'0'351'0,"0"0"-237"16,0 0 48-16,0 0-70 16,0 0-92-16,0 0-1 15,-25 4-23-15,22 35 24 16,1 6 0-16,2 2 1 15,0-4 2-15,0-1-1 16,6-6-2-16,9-4 4 16,3-3-4-16,7-8-6 15,8-6-1-15,8-11-1 16,5-4 1-16,-1 0-5 0,-4-10 5 16,-8-8 7-1,-8 0 0-15,-8-1 3 0,-4 5 2 16,-8 6 27-16,-5 5 18 15,0 1 5-15,0 2-31 16,-7 0-24-16,-13 10-25 16,-1 7 14-16,1 3 8 15,9-1-4-15,8-4-4 16,3-1-3-16,0-4-8 16,15-6 3-16,10-4 10 15,5 0 9-15,0-3 1 16,-3-12 1-16,-4-1 0 15,-3-3 3-15,-7 0-1 16,2 1 12-16,-6 1 0 16,-1 3 13-16,-4 6-3 0,-1 4-10 15,-3 2 4-15,0 2-17 16,0 0-3-16,0 15-25 16,0 12 17-16,0 13 7 15,-7 6 1-15,-4 9 7 16,-2 13-5-16,4 10 0 15,4 1 2-15,5 2-4 16,0-11 0-16,5-11 3 16,8-7-3-16,-6-11 0 15,-2-12-2-15,-4-9-47 16,1-11-48-16,-2-9-75 16,0 0 4-16,0-16-103 0</inkml:trace>
  <inkml:trace contextRef="#ctx0" brushRef="#br0" timeOffset="65545.9394">17937 4330 971 0,'0'0'10'0,"0"0"55"16,0 0-36-16,0 0-29 0,134-37-5 16,-54 37-3-16,8 0-87 15,-5 0-67-15,-10 0-178 16</inkml:trace>
  <inkml:trace contextRef="#ctx0" brushRef="#br0" timeOffset="65725.5696">19318 4242 940 0,'0'0'0'0,"0"0"-1"0,0 0-47 16,0 0-234-16</inkml:trace>
  <inkml:trace contextRef="#ctx0" brushRef="#br0" timeOffset="70033.9534">15976 10519 541 0,'0'0'87'0,"0"0"-49"15,0 0-8-15,0 0-20 16,0 0-6-16,0 0 15 15,0 0-7-15,10 90-1 16,-7-73-6-16,3-6 5 16,12-11 7-16,19-2 32 15,16-24 35-15,15-15-51 16,10-8-2-16,-1-6-11 16,3-3-8-16,-5-1 0 15,-8 2-5-15,-10 4-5 16,-14 9-2-16,-15 15 1 0,-13 12 1 15,-11 10-4-15,-4 7 0 16,-2 2-69-16,-19 17-29 16,-11 10 7-16,1 3-141 15,-2-1-28-15</inkml:trace>
  <inkml:trace contextRef="#ctx0" brushRef="#br0" timeOffset="70317.516">16296 10511 294 0,'0'0'154'0,"0"0"-134"16,0 0 50-16,0 0 26 0,0 0-27 15,-60 90-28-15,51-67-7 16,3-4-17-16,6-2-7 16,0-6-5-16,2-8-2 15,29-3 11-15,15-7 43 16,23-22-21-16,13-9-10 15,5-6-13-15,-3-4-9 16,-5-1 3-16,-11 1-4 16,-13 4 2-16,-18 12-5 15,-22 8-14-15,-15 14-66 16,-10 8-114-16,-22 2-54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45:13.223"/>
    </inkml:context>
    <inkml:brush xml:id="br0">
      <inkml:brushProperty name="width" value="0.05292" units="cm"/>
      <inkml:brushProperty name="height" value="0.05292" units="cm"/>
      <inkml:brushProperty name="color" value="#FF0000"/>
    </inkml:brush>
  </inkml:definitions>
  <inkml:trace contextRef="#ctx0" brushRef="#br0">1650 13402 381 0,'0'0'62'0,"0"0"3"16,0 0 0-16,0 0-16 15,0 0-40-15,0 0-8 16,0 0 9-16,45-16 4 16,-42 14 8-16,-3 2 21 15,0 0 9-15,0 0-3 16,0-1 20-16,-17 1-12 15,-17 0-34-15,-12 0-22 0,-19 0 0 16,-9 6 5 0,-8 4-5-16,-3-1 0 0,9-1 2 15,9 1-3-15,14 1 0 16,8-2 1-16,10 1-1 16,5-2 2-16,5-2-2 15,10 0-1-15,3-2 1 16,-1 0 3-16,8-1-3 15,-5 0 0-15,2-2 1 16,1 0 0-16,1 0 1 16,1 0 3-16,1 0 5 15,1 0 23-15,3 0-5 16,0 0-4-16,0 0 2 0,0 0-12 16,0 0 3-1,0 0-10-15,0 0 3 0,0 0-9 16,0 0 3-16,0 0 0 15,0 0-4-15,0 5 0 16,-9 8-12-16,-5 7 12 16,-5 9 0-16,1 4 1 15,3 5-2-15,-1 12 3 16,7 4-2-16,0 8 0 16,0 4 1-16,3-1-1 15,5 1 0-15,1-3 1 16,0-1-1-16,22-8 0 15,21-8 0-15,24-10 0 16,20-8-3-16,35-14-25 0,31-10-37 16,31-4-67-16,21-4-121 15,2-14-30-15</inkml:trace>
  <inkml:trace contextRef="#ctx0" brushRef="#br0" timeOffset="3050.4261">4652 14073 558 0,'0'0'12'0,"0"0"13"0,-108 32 24 16,87-28 28-16,18 0-27 15,3 0-40-15,33-3-5 16,35-1 21-16,41 0 22 15,51-6-27-15,53-13-11 16,45-1-2-16,33 1-4 16,-2 8 0-16,-10 8-4 15,-37 3 5-15,-35 5-5 16,-40 12-7-16,-49-3-80 16,-51-7-271-16</inkml:trace>
  <inkml:trace contextRef="#ctx0" brushRef="#br0" timeOffset="4616.1302">11344 14808 701 0,'0'0'32'0,"0"0"40"0,0 0-26 16,0 0-1-16,0 0-5 16,0 0-40-16,19-1 0 15,-5 28 2-15,4 6 9 16,0-1-1-16,1-5-1 16,0-1-5-16,-1-6 4 15,4-5 3-15,2-7-4 16,3-8 5-16,7 0 12 15,5-9 21-15,6-16-9 16,3-8-15-16,2-4-4 16,-2-4-2-16,3-1 0 0,-2 4-4 15,-6 11-1 1,-8 10 0-16,-12 13 4 0,-3 4-11 16,-4 0-2-16,5 15-1 15,6 8 1-15,3 5 0 16,3 0 2-16,1 0-1 15,5-5 2-15,1-6-3 16,1-5 1-16,-1-8 5 16,4-4-7-16,-3 0 8 15,-6-4-6-15,7-10 0 16,-3-1 3-16,10 2 3 16,5 2-5-16,4 1-2 15,2 6-1-15,-1 0 1 16,4 3-1-16,1-4 0 15,-4 3 1-15,-8 1-1 0,-16 1 0 16,-15 0-7-16,-17 0-104 16,-4 11-92-16,-12 3-37 15,-19-5-190-15</inkml:trace>
  <inkml:trace contextRef="#ctx0" brushRef="#br0" timeOffset="6966.0305">14433 7674 809 0,'0'0'38'0,"0"0"18"16,0 0 72-16,0 0-1 16,0 0-58-16,0 0-38 15,-41-9-9-15,41 8-9 16,0 1-6-16,5-2 2 15,14-3 2-15,22 0-2 0,17-2-4 16,13-4 4-16,7 1-3 16,-5 2-6-16,-7 5 2 15,-11 0-1-15,-12 3 0 16,-16 0-1-16,-14 0-1 16,-8 0-3-16,-5 0-11 15,0 0-9-15,0 0-43 16,0 1-18-16,-19 11-33 15,-10 1-18-15,-11 2-214 16,-2-2-161-16</inkml:trace>
  <inkml:trace contextRef="#ctx0" brushRef="#br0" timeOffset="7168.0763">14489 7779 360 0,'0'0'444'0,"0"0"-429"15,0 0 64-15,0 0 70 16,0 0-69-16,0 0-44 15,-40 2-8-15,73-9-20 16,12-6-1-16,11 1-2 16,4-2-1-16,1 1 0 15,-1-1-2-15,-2 4-2 16,-10-2 0-16,-10 4-5 16,-15 4-17-16,-11-1-52 15,-12 2-95-15,0-1-52 16</inkml:trace>
  <inkml:trace contextRef="#ctx0" brushRef="#br0" timeOffset="7717.0886">14379 6888 520 0,'0'0'256'0,"0"0"-208"16,2-75 79-16,-1 59-16 16,2 5-10-16,-3 5-33 15,1 3-13-15,1 3-4 16,-2 0-27-16,0 0-12 16,0 0-12-16,3 9-5 15,-2 19 4-15,2 16 1 16,-3 10 6-16,2 12 3 15,-2 4-1-15,6 4-1 0,2 0-3 16,2 2-1 0,0-3 1-16,-1-4 0 0,-1-10-4 15,-3-8 0-15,-3-8 3 16,-2-4 0-16,0-9-2 16,0-4-1-16,0-6 0 15,-3-6 0-15,-1-6-10 16,2-2-15-16,2-5-29 15,0-1-8-15,0-4 7 16,7-22-72-16,13-17-364 16</inkml:trace>
  <inkml:trace contextRef="#ctx0" brushRef="#br0" timeOffset="10105.1596">14400 6815 752 0,'0'0'93'16,"0"0"-70"-16,0 0 36 16,0 0 57-16,-38-73-21 15,38 71-47-15,0 0-35 16,0 1-9-16,14-3 0 0,17 1-2 15,19 1-1-15,10 2 1 16,8 0 1-16,2 0-3 16,3 4 0-16,-1 6 2 15,-4 0 1-15,-8-3-3 16,-9-2 0-16,-15 0 0 16,-13-4 1-16,-12 0-2 15,-8-1 2-15,-2 0-1 16,-1 0 3-16,0 0 4 15,0 0 28-15,0 0 18 16,0 0-21-16,0 0-12 16,0 0-6-16,0 3 0 0,0-3-5 15,0 0-9 1,0 0 2-16,0 3-2 16,0 4-6-16,0 9-2 0,0 8 8 15,0 8 3-15,0 9 0 16,0 9-3-16,0 6 3 15,0 5-2-15,6 1-1 16,-1 2 2-16,0 0-2 16,2 1 2-16,0-1-2 15,2-5-1-15,-2-6 1 16,1-9 0-16,-2-6 3 16,-3-7-3-16,0-4 0 15,-2-5 0-15,-1-8-1 16,0 0-1-16,0-9 0 15,0-2 2-15,0 0 0 0,2-3 2 16,-2 0-2-16,0 0 1 16,0 0-1-16,0 0 1 15,-10 4 0-15,-20 2-1 16,-17 1 1-16,-12 2 1 16,-14 4-3-16,-8-3 2 15,-8 0 0-15,-2-1 0 16,6-2 2-16,17-1 8 15,15-4 14-15,18-2-11 16,15 0 3-16,14 0-4 16,6 0-8-16,0 0-4 15,0 0-1-15,0 0 0 16,0 0 1-16,0 0-1 16,0-1 1-16,0 1-1 0,0-1 1 15,0 1 0-15,0 0 2 16,0 0-3-16,0 0 0 15,0 0 0-15,0 0 1 16,0 0-1-16,0-2 0 16,0 2 1-16,0-1-1 15,0 1 1-15,0-2 7 16,0-4 4-16,0-6 14 16,3-10 8-16,3-11-21 15,4-14-12-15,2-9-1 16,4-12 2-16,-1-11-1 0,-3-3 0 15,-4 1-1 1,-8 8 2-16,0 9-1 0,0 8-1 16,-11 1 1-16,-1 4-1 15,2 5 2-15,1 5-4 16,3 7 2-16,3 4 0 16,1 6 0-16,2 2 0 15,0 6 1-15,0 4 0 16,0 2 0-16,0 0-1 15,0 5 0-15,0 0 0 16,0 3 0-16,0 1 0 16,0 1 1-16,0 0 0 0,0 0-1 15,0 0 0 1,0-1 0-16,0 1 0 0,0 0-1 16,0 0 1-16,0 0-1 15,0 0 0-15,0 0 1 16,0 0 0-16,0 0-1 15,0 0-5-15,0 0 6 16,0 0-6-16,0 0 1 16,0 0 0-16,0 0-2 15,0 0 4-15,0 0 0 16,0 0-1-16,8 0 4 16,14 5-1-16,14 4 2 15,15-1 0-15,14-1 2 16,10-1-3-16,9-3-6 15,-4 0 6-15,-10-2 0 0,-13 0 0 16,-18-1-3-16,-15 3-1 16,-14-3 2-16,-7 0 1 15,-3 0 1-15,0 3 0 16,0-3 0-16,0 2 4 16,0-2-6-16,0 1 2 15,0-1 0-15,0 2 2 16,0-1-2-16,0-1 0 15,0 0 0-15,0 0-1 16,0 1 0-16,0 1-1 16,0 8-1-16,-6 2-3 15,-3 8 6-15,-2 7-1 0,1 6 1 16,3 8 0-16,1 7 1 16,6 3-1-16,0 0 0 15,0 2-1-15,0 0 2 16,6 0-1-16,3 0 0 15,4-1 0-15,-1 0 0 16,4-2 0-16,1-5 0 16,-2-2 0-16,-3-6 1 15,-5-5-1-15,-1-5 3 16,-3-4-4-16,-3-1 1 16,1-6-5-16,-1-2 5 15,0-3-1-15,0-4 1 16,0-2 0-16,0-4 0 15,0 0-4-15,0-1 4 16,0 0 0-16,-6 0 2 0,-25 3 0 16,-20-3-2-16,-16 5 0 15,-9-4 1-15,-7 1-1 16,-4 0 0-16,-1 0 4 16,11-1-4-16,16 0 11 15,22-1-5-15,18 0 1 16,15 0-3-16,4 0-3 15,2 0-1-15,0 0 0 16,0 0 1-16,0 0-2 16,0-1 2-16,0 1-1 0,0-1 2 15,0-1-1 1,0 2-1-16,0 0 0 0,0 0 0 16,0 0 0-16,0 0 0 15,0 0 0-15,0 0 2 16,0 0-2-16,0 0-2 15,0 0 2-15,0 0 0 16,0 0 1-16,0 0-1 16,0 0 3-16,0 0-6 15,0 0 5-15,0 0-2 16,0 0 0-16,0 0 0 16,0 0 0-16,0 0 1 15,0 0-1-15,0 0 1 16,0 0-2-16,0 0 2 0,0 0-2 15,0 0 1-15,0 0 0 16,0 0 3 0,0 0-3-16,0 0 0 0,0 0-2 15,0 0 2-15,0 0 1 16,0 0 0-16,0 0-1 16,0 0 0-16,0 0 0 15,0 0 0-15,0 0 0 16,0 0 0-16,0 0 0 15,0 0-1-15,0 0 1 16,0 0 0-16,0 0-1 16,0 0 1-16,0 0 2 15,0 0-2-15,0 0 0 0,0 0 0 16,0 0 0 0,0 0-2-16,0 0 4 0,0 0 0 15,0 0-2-15,0 0-2 16,0 0 2-16,0 0 0 15,0-1 0-15,0 1-2 16,0 0-4-16,3 0-73 16,8-1-122-16,13-19-241 15</inkml:trace>
  <inkml:trace contextRef="#ctx0" brushRef="#br0" timeOffset="11166.8073">24088 4821 958 0,'0'0'16'0,"0"0"5"15,0 0 104-15,0 0-14 16,0 0-20-16,0 0-63 15,0 0-24-15,-60-66-4 16,79 83 0-16,13 10 1 16,4 7 4-16,6 7-4 15,1 7 8-15,-1 4-6 0,1 3-1 16,4 0 2-16,3-5-2 16,-1-5 0-16,3-4-2 15,-1-7 3-15,-6-8-3 16,-5-6 5-16,-13-7-4 15,-6-6 2-15,-12-2-2 16,-6-5 1-16,-3 0 2 16,0 0 12-16,0 0 5 15,0 0-9-15,0 0-11 16,0-3-1-16,0-5-51 16,-9-2-95-16,-17-1-120 15,-13-8-271-15</inkml:trace>
  <inkml:trace contextRef="#ctx0" brushRef="#br0" timeOffset="11583.4013">24256 5132 806 0,'0'0'37'0,"0"0"97"16,0 0 21-16,0 0-53 15,0 0-11-15,0 0-39 16,-11-57-22-16,11 57-2 15,0 0-16-15,0 0-11 16,0 10-1-16,0 14 0 16,0 10 1-16,0 7 3 15,-8 0 0-15,-10 3 5 0,-3-3 1 16,0-2-1-16,2-8-6 16,1-2 0-16,2-4 0 15,1-6 1-15,3-5-1 16,6-7 1-16,3-5 1 15,1 0-2-15,2-2 2 16,0 0 3-16,0 0 3 16,0 0 3-16,0 0 1 15,0 0-3-15,0 0-2 16,0-6-1-16,3-1-9 16,2 1 2-16,-2 0-2 15,-2 3 0-15,-1-1-5 16,0 4-13-16,0 0-32 0,0 0-56 15,0 0-146-15,-24 0-302 16</inkml:trace>
  <inkml:trace contextRef="#ctx0" brushRef="#br0" timeOffset="20958.6931">19846 8843 997 0,'0'0'60'16,"0"0"69"-16,0 0 19 15,0 0-42-15,0 0-48 16,0 0-8-16,0 0-23 16,0-38-13-16,0 38-10 15,0 10-4-15,0 17 0 16,7 11 1-16,1 7 9 15,-2 2-3-15,0-2 3 16,-2-2-2-16,2-4 0 16,-1-1-1-16,0-7-1 15,-2-5-4-15,-1-5-1 16,1-9 2-16,-3-4-3 16,0-6 3-16,0-2-3 0,0 0 0 15,0 0 0-15,0 0-10 16,0 1-29-16,-3 5-32 15,-7 7-50-15,-2-4-178 16,1-6-432-16</inkml:trace>
  <inkml:trace contextRef="#ctx0" brushRef="#br0" timeOffset="21284.2582">19422 9498 1214 0,'0'0'21'16,"0"0"123"-16,0 0-18 16,0 0-79-16,0 0-29 15,0 0-15-15,49-31-1 16,53 24 4-16,39-3-4 16,18-2-1-16,3-1 0 15,-11 2 8-15,-17-1-9 16,-23 0-5-16,-29 0 2 15,-30 1 0-15,-23 0 0 16,-19 6 3-16,-9 3 0 16,-1 0-1-16,0 1-3 15,0 1-7-15,-4 0-60 16,-17 10-65-16,-9 15 39 0,-10 5-66 16,2 3-126-1,-3 4-204-15</inkml:trace>
  <inkml:trace contextRef="#ctx0" brushRef="#br0" timeOffset="21683.4965">20283 9917 916 0,'0'0'47'0,"0"0"104"15,0 0-46-15,0 0-17 16,0 0-18-16,0 0-32 16,15-49-19-16,-44 70-16 15,-16 12 0-15,-10 13 6 16,3 5 0-16,12-1 0 16,9-1 2-16,10-6 5 15,12-6-4-15,9-6-9 16,0-7 3-16,33-7-3 15,23-12 2-15,28-5 10 16,16-7-5-16,10-21-5 16,-1-2-5-16,-13-4 3 15,-19 7-3-15,-19 4-2 16,-25 6-3-16,-18 9-5 16,-12 3-10-16,-3 5-14 0,-23 0-74 15,-24 13-172-15,-14 5-87 16</inkml:trace>
  <inkml:trace contextRef="#ctx0" brushRef="#br0" timeOffset="30666.3146">20608 3807 1087 0,'0'0'16'0,"0"0"-12"16,0 0 79-16,0 0-22 16,0 0-61-16,0 0-6 15,-7 73 6-15,16-5 11 16,-2 7-7-16,-4 2 5 15,-2-2 0-15,-1-3 4 16,2-6-8-16,-1-5-1 16,-1-8-3-16,0-12 0 0,3-8-1 15,1-10-1 1,3-11-12-16,2-9-71 0,4-3-92 16,5-21-36-16,2-19-509 15</inkml:trace>
  <inkml:trace contextRef="#ctx0" brushRef="#br0" timeOffset="30883.7798">20982 3797 856 0,'0'0'72'16,"0"0"74"-16,0 0-25 16,0 0-106-16,0 0-3 15,0 0-12-15,-3 123 15 16,2-52-13-16,1 5 11 15,0-2-11-15,0-2 0 0,0-3 0 16,0-4 0-16,0-5-2 16,0-6-8-16,0-9-46 15,3-12-131-15,-3-12-153 16</inkml:trace>
  <inkml:trace contextRef="#ctx0" brushRef="#br0" timeOffset="31167.5766">20741 4316 936 0,'0'0'10'0,"0"0"14"16,9-92 53 0,21 65-9-16,10 7-52 0,10 3-12 15,7 7 0-15,3 6-4 16,-1 4 1-16,0 0 3 15,-8 3-4-15,-8 11-1 16,-11 8 1-16,-9 3-3 16,-8 6 2-16,-8 2-1 15,-5-1 2-15,-2 0 0 16,0-4 0-16,0-5-9 16,-3-1-40-16,-2-6-60 15,2-9-63-15,2-7-177 16</inkml:trace>
  <inkml:trace contextRef="#ctx0" brushRef="#br0" timeOffset="31334.3503">21433 4189 789 0,'0'0'46'0,"0"0"-41"16,0 0-10-16,0 0 5 15,0 0-121-15,0 0-13 16,80 10-184-16</inkml:trace>
  <inkml:trace contextRef="#ctx0" brushRef="#br0" timeOffset="32209.0831">21630 4193 590 0,'0'0'95'0,"0"0"-2"15,-110 0 4-15,63 16-25 16,1 4-35-16,10 3-20 15,12-3-13-15,17 0-4 16,7 1 0-16,3-6-2 16,22-5-12-16,8-6-1 15,4-4-11-15,2 0 15 16,-3-12 9-16,-7-2 2 16,0-6 1-16,-5 1 2 15,-2-3 6-15,1 5 21 16,-7 0-1-16,-7 8 10 15,-2 4-9-15,-5 5-17 0,1 0-13 16,3 10 0 0,4 16 0-16,1 10 5 0,-2 10 3 15,-1 13-4-15,-2 10-4 16,-4 11 1-16,3 4 4 16,-2-2-5-16,1-6 0 15,-2-13 2-15,-2-15 0 16,-9-9-3-16,-24-8 2 15,-11-11-1-15,-8-7 7 16,-4-7-5-16,-4-6 3 16,5 0 2-16,11-22 1 15,11-11 1-15,16-9 3 16,15-15-10-16,2-16 1 16,26-7-3-16,17-4-4 0,9-2 3 15,6 0-18-15,2 1-6 16,-5 2 6-16,-6 7 14 15,-7 5 5-15,-9 5 0 16,-9 8 1-16,-11 4 0 16,-5 11 10-16,-7 10 8 15,-1 13 13-15,0 12 8 16,0 8-8-16,0 7-32 16,-3 31-21-16,-6 10 16 15,2 11 5-15,2-4 4 16,5-9-4-16,0-4-1 0,5-9 0 15,7-9 0 1,-2-9 1-16,3-7 1 0,0-6-1 16,4-2 1-16,6-2 4 15,-1-15 3-15,5-2 0 16,-5 1 2-16,-8 5 6 16,-1 7-7-16,-10 3-5 15,-1 3-4-15,0 12-6 16,0 13 1-16,1 6 5 15,0 1 1-15,3-3-1 16,0-7 0-16,4-8 1 16,4-5-1-16,-1-8 4 0,8-1-3 15,1-7 2 1,4-13 4-16,-4-2-4 0,-3-3 1 16,-5 2-1-16,-5 0 1 15,-2 7-3-15,-5 3 1 16,-2 7-2-16,0 2-12 15,0 0-73-15,0-1-84 16,9-2-379-16</inkml:trace>
  <inkml:trace contextRef="#ctx0" brushRef="#br0" timeOffset="32635.4792">22947 3875 1111 0,'0'0'22'0,"0"0"-17"15,0 0 25-15,-81 34-15 16,50 12-12-16,-5 5 2 16,4-2-4-16,4-2-1 15,4-9 0-15,4-8 0 16,6-11 2-16,4-9-2 15,5-7 1-15,1-3 0 16,-1-3 13-16,-1-16 2 16,2-7-15-16,-2-7 5 15,6-1 0-15,0-2 5 16,0 10 6-16,7 9-2 16,-1 10-2-16,2 7-12 0,6 8-1 15,11 17-9-15,12 11 9 16,3 3 2-16,1 1-2 15,2-2 0-15,-3-4 0 16,-3 0 0-16,-2-1-1 16,-5-2-18-16,-8 0-102 15,-12-6-156-15,-10-3-522 16</inkml:trace>
  <inkml:trace contextRef="#ctx0" brushRef="#br0" timeOffset="34039.897">20987 5090 331 0,'0'0'499'15,"-99"24"-495"-15,53-14 14 16,19-3 93-16,17-2-16 15,10 0-75-15,0 0-20 0,13-2 7 16,33-3 5-16,34-6 16 16,38-23 8-16,38-12-6 15,33-9 7-15,29-6-21 16,19-3-3-16,2-4-11 16,-11 7 5-16,-28 8-3 15,-37 9-3-15,-42 8-1 16,-35 6 0-16,-31 3 0 15,-21 2 6-15,-14 5-6 16,-8 5 2-16,-8 3 5 16,-2 2 26-16,-1 3 1 15,-1 0-25-15,0 2-9 0,0 0-9 16,-23 4-75 0,-24 19 19-16,-24 7-97 0,-15 1-205 15,-6-2-266-15</inkml:trace>
  <inkml:trace contextRef="#ctx0" brushRef="#br0" timeOffset="34354.2667">21812 5107 644 0,'0'0'42'0,"-99"31"-17"16,71-20 69-16,19-7 67 15,9-3-69-15,15-1-75 16,41-6-7-16,37-18 10 0,37-10 1 15,25-3 1 1,8 1-4-16,1 5-13 0,-9 1 10 16,-15 4-11-16,-12-4-2 15,-18 4 1-15,-19 0-2 16,-19 2 0-16,-17 2 1 16,-17 5 3-16,-15 3 1 15,-10 6 10-15,-7 2 0 16,-4 4 13-16,-2 1-11 15,0-1-14-15,0 2-4 16,0-1-9-16,0 1-71 16,0-2-85-16,0-9-141 15</inkml:trace>
  <inkml:trace contextRef="#ctx0" brushRef="#br0" timeOffset="41766.919">19904 10906 656 0,'0'0'11'0,"0"0"4"16,0 0 88-16,0 0-5 15,0 0-45-15,0 0-40 16,0 0-9-16,-52 4-4 16,52-4 3-16,0 1-3 15,0-1 1-15,0 3 3 16,0-3 9-16,0 0 18 15,9 0 10-15,20 0 16 16,24-12 15-16,30-10-38 16,28-7-13-16,17-3-7 15,12 1-6-15,-1 0-7 16,-8 1 0-16,-15 4-1 0,-16 4 2 16,-22 3 1-16,-23 7-1 15,-22 3-2-15,-18 4 1 16,-12 5 3-16,-3 0 1 15,0 0 5-15,0 0-10 16,0 0-19-16,-16 4-26 16,-7 9-19-16,-7 4-23 15,-2 1-39-15,-7 4-53 16,-9 0-82-16</inkml:trace>
  <inkml:trace contextRef="#ctx0" brushRef="#br0" timeOffset="42302.2936">20088 11001 401 0,'0'0'186'15,"-80"16"-186"-15,53-10 12 16,11-1 106-16,9-4 4 16,7-1-58-16,0 0-47 15,28 0 19-15,27-14 3 16,29-9 9-16,22-8-10 15,11 0-19-15,3 0-2 16,-8 1-4-16,-3 3-3 16,-12 2 7-16,-16 4-8 15,-16 4 7-15,-13 2-2 0,-16 3-1 16,-13 6-7-16,-9 1 11 16,-9 2 2-16,-2 3 8 15,-3 0 8-15,0 0-6 16,0 0-20-16,0 0-6 15,0 0-3-15,0 0 2 16,0 0-1-16,0 0-1 16,0 0 1-16,0 0 0 15,0 0-1-15,0 0 2 16,0 0 0-16,0 0-1 16,0 0 1-16,0 0-1 15,0 0 0-15,0 0 0 16,0 0-1-16,0 0 0 0,0 0 0 15,0 0 0 1,0 0 1-16,0 0 0 0,0 0-1 16,0 0 1-16,0 0 0 15,0 0 0-15,0 0-1 16,0 0-1-16,0 0 1 16,0 0-1-16,0 0-17 15,0 0-65-15,0 0-40 16,-3-8-161-16</inkml:trace>
  <inkml:trace contextRef="#ctx0" brushRef="#br0" timeOffset="43801.0577">20493 9835 306 0,'0'0'25'0,"0"0"38"15,0 0 36-15,0 0-39 16,0 0-14-16,0 0 22 16,0-8 6-16,0 8-6 15,0 0-16-15,0 0-14 16,0 0-4-16,0-2 3 16,0 1-1-16,-7-1-21 0,-4-1 2 15,-1 2 23 1,-6 0-12-16,-5 1-8 15,-6 0 0-15,-5 0-8 0,-3 7 1 16,-2 4 1-16,0 1-3 16,2 2 2-16,2 3-1 15,2 5-3-15,3 0-2 16,5 4-4-16,-1-1 4 16,7 2-3-16,2-1 5 15,-1-4-4-15,6-1 0 16,-2 0 2-16,0 4-2 15,2-1-1-15,-3 2 7 16,6-1-7-16,7 1 0 16,2-3-2-16,0-5 0 15,17-5-2-15,14-6 2 0,15-7 5 16,11 0-2 0,9-2 1-16,0-12 2 0,-1 2-8 15,-8-1-1-15,-10-1 1 16,-8 2 0-16,-8 1 0 15,-8 2 0-15,-7 0 0 16,-3 2 0-16,-3 1 2 16,-4 3-1-16,-3 0-1 15,-2 2 0-15,-1 1 1 16,0 0-1-16,0 0 1 16,0 0 5-16,0 0-6 15,0 0 0-15,0 0 3 0,0 0-2 16,0 0 2-1,0 0-1-15,0 0-1 16,0 0-1-16,0 0 0 0,0 0 0 16,0 0 0-16,0 0 0 15,0 0 0-15,0 0-4 16,0 0-1-16,0 0-29 16,0 0-47-16,0 0-26 15,0 1-91-15,0 3 94 16,0-2-277-16</inkml:trace>
  <inkml:trace contextRef="#ctx0" brushRef="#br0" timeOffset="58051.0306">14761 7238 36 0,'0'0'33'0,"0"0"8"15,0 0-34-15,0 0-8 16,0 0 3-16,0 0-2 16,0 0 6-16,0 0 5 15,24-38 45-15,-24 34-19 16,0 0 20-16,0 0-29 16,0-1-18-16,0 1-9 15,0-1-1-15,0-1-1 16,1 1-1-16,1 3 0 15,4-3-11-15,-3 2 13 16,0-1 1-16,-2 1-1 0,-1 0 10 16,2 1 12-16,-1 1-8 15,1-2-2-15,-1 0 42 16,2 1-36-16,-1-1-12 16,-1-2 17-16,3 1 42 15,-2 1-34-15,1-1 6 16,-3 0 52-16,1 1-36 15,-1 0-17-15,0-1 32 16,0 1-14-16,0 3-26 16,2 0 14-16,-2 0-20 15,0 0-18-15,0 0-3 16,0 0 7-16,0 0 0 16,0 0 5-16,0 0-3 0,0 0 3 15,0 0-5 1,0 0-4-16,0 0-4 0,0 0-1 15,0 0 1-15,0 10 8 16,-2-1 1-16,-4 0-6 16,-1 1 4-16,1-1-5 15,-1 1 3-15,1-2-1 16,-4 2 2-16,2-2-2 16,-1 3 3-16,1-5-3 15,-2 5-2-15,0-2 3 16,-4 2-2-16,-1 0 4 15,-1 0-2-15,1-2 3 0,-4 0-5 16,7-1 2 0,1-1-1-16,4-3-2 0,1 1-2 15,1-1-1-15,-1 3 1 16,-1-1-1-16,0-1 2 16,-2 3-1-16,1-4 1 15,-2 4 2-15,2-2-3 16,2-2 0-16,2-2 0 15,2-2 0-15,0 0 2 16,2 0 1-16,0 0 1 16,-10 2-4-16,-6 0 4 15,-8-1-1-15,0 1 2 16,8-1-3-16,8-1-1 0,7 0 1 16,1 0 1-1,0 0 12-15,0 0 9 0,0-11 10 16,16-9-30-16,7-3-3 15,5-1 1-15,0 3-2 16,-7 3 4-16,-3 1 0 16,-6 2 1-16,-6 6-1 15,1-1 5-15,-6 2 0 16,3-1 3-16,-3 2-5 16,2-1-5-16,0-1 1 15,0 2-3-15,0-1 1 16,2-1-1-16,-1 2 2 0,-1 0 0 15,2 0-2 1,-1 3 1-16,-1-2 1 0,0 2-2 16,-1 3 2-16,-2-1 2 15,1 2-1-15,-1 0 1 16,0 0-2-16,0 0-2 16,0 0-12-16,0 0 0 15,0 0-2-15,5 7 9 16,2 3 5-16,2 0 4 15,0 1-2-15,1 1-2 16,1 2 1-16,-1 3 0 16,0 1-1-16,0-1 0 15,-1 0 0-15,-3 0-1 16,1 0 0-16,0-1 1 16,-4 1 0-16,2 0 0 0,-1-1 1 15,-3 1-2 1,3 0 1-16,0 0-1 0,1-2 1 15,-1 1 0-15,1-2 2 16,-2-5-2-16,0 2 0 16,-1-6 0-16,3-2 1 15,2 0-1-15,4-1 1 16,10-1 4-16,3-1-5 16,-5 0-13-16,-6 0-69 15,-13 0-108-15,0 0-267 16</inkml:trace>
  <inkml:trace contextRef="#ctx0" brushRef="#br0" timeOffset="61867.4394">14861 7045 331 0,'0'0'38'15,"0"0"16"-15,0 0 30 16,0 0-6-16,0 0 32 16,0 0-72-16,0 0 5 15,0-34 26-15,0 34-23 16,0 0-6-16,0 0 8 0,0 0-15 15,0 0-10 1,0 0-1-16,0 0-1 0,0 0-2 16,0 0-3-16,0 0-10 15,0 0-6-15,0 0 0 16,0 0-2-16,0 10 2 16,-6 3 11-16,-2 4-8 15,-2 0 2-15,1 3-2 16,0 2 3-16,-3 0 0 15,3-1-4-15,-1 0 2 16,-2 0-1-16,1-1-1 16,-2 0 5-16,3-2-4 15,-1 0 1-15,-2-1-3 16,2-1-1-16,-1-1 4 16,0-2-1-16,0 0 0 15,2-2-2-15,0-3-1 0,2-1 0 16,-1 0 4-16,-3-2-2 15,0 2 2-15,-2-2-2 16,-2 0-2-16,3 1 6 16,3-4-6-16,7 0 1 15,1-1 0-15,1-1-1 16,1 0 0-16,0 0 2 16,0 0 1-16,0 0 1 15,0 0 1-15,0 0 2 16,0 0 2-16,0 0 5 15,0 0 16-15,0-8 2 16,0-2-30-16,-4-3-1 16,1 2 1-16,-1-2-2 0,3-1 0 15,-2 0 3-15,3-3 3 16,0 2-3-16,0-2-1 16,0 0-1-16,0-2-1 15,7 0 3-15,4 2-1 16,-1 2-2-16,2 1 0 15,-5 2 5-15,2 5-5 16,-2 0 5-16,-2-1-2 16,-1 1 0-16,1-1 1 15,-1 3 0-15,1 3-1 16,-2 0-2-16,-1 2 2 16,-2 0-1-16,0 0 0 0,3 0-2 15,-3 0 0-15,0 0-1 16,0 0-3-16,4 0-4 15,4 0 5-15,2 2 3 16,3 5 0-16,-2 1 0 16,0 1 2-16,-1-1-1 15,-1 1-1-15,-2 1 0 16,1-2-1-16,-1 1 1 16,2 0-1-16,-4-1 1 15,1 1 0-15,1 2 1 16,-1-2 0-16,1 3-1 15,1 0 1-15,2 0 4 16,-2 1-4-16,-1-2 1 0,0-1-2 16,2 2 1-1,-3-2 0-15,1 2-1 0,-3 1 0 16,0 0-1-16,0 1 0 16,0 1 2-16,-1 3-1 15,1-2 1-15,1 1-1 16,4-2 1-16,0-2-1 15,1-1 2-15,-1-3-2 16,3-3 1-16,-6 0 1 16,-1-3-2-16,-2-2 0 15,-3 0-5-15,0-1 10 16,0 0-9-16,0 0 6 16,0 0-2-16,0 0 3 0,0 0-3 15,0 0 0-15,0 0 0 16,0 0 1-16,0 0 0 15,0 0-1-15,0 0 1 16,0 0-4-16,0 0 3 16,0 0 0-16,0 0 0 15,0 0 0-15,0 0 1 16,0 0-1-16,0 0 0 16,0 0 0-16,0 0 0 15,0 0 0-15,0 0 2 16,0 0-2-16,0 2 2 15,0-2-1-15,0 0-1 0,0 0 1 16,0 0 2 0,0 0 0-16,0 0-3 0,0 0-2 15,0 0 2-15,0 0 1 16,0 0 3-16,0 0-8 16,0 0 5-16,0 0-1 15,0 0 0-15,0 0 1 16,0 0-1-16,0 0-1 15,0 0 1-15,0 0 2 16,0 0-1-16,0 0-1 16,0 0 0-16,0 0 1 15,0 0-1-15,0 0 4 16,0 0-7-16,0 0 3 16,0 0 0-16,0 0 0 0,0 0 0 15,0 0 0-15,0 0 0 16,0 0 1-16,0 0-1 15,0 0 0-15,0 0 0 16,0 0 0-16,0 0 0 16,0 0 1-16,0 0-1 15,0 0 0-15,0 0 2 16,0 0-2-16,0 0-3 16,0 0 3-16,0 0 0 15,0 0-1-15,0 0 1 16,0 0 0-16,0 0 0 0,0 0 0 15,0 0-1 1,0 0 1-16,0 0 0 0,0 0 4 16,0 0-7-1,0 0 3-15,0 0-1 0,0 0 1 16,0 0 1-16,0 0-1 16,0 0 0-16,0 0 0 15,0 0 1-15,0 0-1 16,0 0 4-16,0 0-4 15,0 0-2-15,0 0 2 16,0 0 0-16,0 0 0 16,0 0-1-16,0 0 1 15,0 0 0-15,0 0 1 16,0 0 4-16,0 0-8 16,0 0 3-16,0 0-1 0,0 0 1 15,0 0 0 1,0 0 0-16,0 0 1 0,0 0-1 15,0 0 0-15,0 0 0 16,0 0 1-16,0 0-1 16,0 0 0-16,0 0 2 15,0 0 2-15,0 0-7 16,0 0 5-16,0 0-2 16,0 0 1-16,0 0 0 15,0 0 1-15,0 0 1 16,0 0-3-16,0 0 0 15,0 0 0-15,0 0 1 0,0 0-1 16,0 0-3-16,0 0-17 16,-3 7-115-16,-11-6-225 15,-1-1-389-15</inkml:trace>
  <inkml:trace contextRef="#ctx0" brushRef="#br0" timeOffset="65434.8162">9640 8754 853 0,'0'0'59'0,"0"0"19"15,0 0-33-15,0 0-45 16,0 0 5-16,0 0 9 16,-13 94-4-16,16-65-7 15,10-6 3-15,5-6-3 16,-3-7 6-16,4-5 2 15,5-5 13-15,8-4 39 16,13-18 12-16,7-9-49 16,4-2-10-16,0-5-5 15,6-8-1-15,8 0-8 16,5-2 5-16,2 6-6 0,-8 12-1 16,-8 9-1-16,-10 10 0 15,-9 8 1-15,-6 3-4 16,-4 4-1-16,1 12 1 15,3 6-1-15,2-1 4 16,5-2 1-16,1-4 0 16,3-5 2-16,3-8-2 15,4-2 0-15,2 0 1 16,-1-5 6-16,1-12-1 16,0-5-3-16,4-7-1 15,8-7 3-15,9-1 3 16,12 0-1-16,4 11-6 15,-2 11-1-15,-12 15-3 16,-17 5 2-16,-12 20-6 0,-10 6 2 16,-9 0-2-1,-2 0 6-15,0-4 0 0,4-4 1 16,2-6 0-16,5-2 1 16,8-6-1-16,10-6 3 15,9-3 0-15,11 0-1 16,4 0-1-16,3-2 5 15,-2-11-5-15,-1-1 4 16,2-1-4-16,-5-1 0 16,-11 2-1-16,-13 3-2 15,-13 2 1-15,-15 1-6 16,-13 7 4-16,-7-2-10 0,-7 3-60 16,-2 0-58-1,-24 8-110-15,-16 6 99 0,-7 0-402 16</inkml:trace>
  <inkml:trace contextRef="#ctx0" brushRef="#br0" timeOffset="73086.6287">14737 8663 829 0,'0'0'1'16,"0"0"-1"-16,0 0 43 16,0 0 9-16,0 0-29 15,0 0-12-15,0 0 20 0,-9 25 41 16,9-25 33-16,0 0 22 16,-2 0-5-16,2-7-33 15,-4-14-20-15,-2-9-64 16,0-8 8-16,2-6-5 15,-1-5-1-15,4-6-1 16,1-1 3-16,0 1-9 16,0 8 3-16,0 13 5 15,0 13-4-15,0 9-4 16,1 8 2-16,-1 4-4 16,0 0 2-16,0 0-22 15,0 0-18-15,0 0-25 0,0 1-55 16,0 9-121-16,-4 4 30 15,-6-2-103-15</inkml:trace>
  <inkml:trace contextRef="#ctx0" brushRef="#br0" timeOffset="73470.8927">14473 8419 926 0,'0'0'25'0,"0"0"-3"0,0 0 39 16,0 0-21 0,0 0-17-16,0 0-18 0,-46 42 2 15,46-42 11 1,0 0 29-16,0 0 26 0,0 0 27 16,10-16-12-16,10-7-53 15,9-9-29-15,4-2 2 16,3-4-5-16,0 2 0 15,-2 1-2-15,-5 6 7 16,-7 7 1-16,-7 5 3 16,-6 8 2-16,-6 4 5 15,-2 5-4-15,-1 0-5 16,0 0-10-16,2 0-5 16,8 0-3-16,16 13-5 0,13 6 13 15,14 3 4-15,4 4-4 16,-2-1 0-16,-3 5-11 15,-6 6-31-15,-7 6-56 16,-13 4-131-16,-19-6-142 16</inkml:trace>
  <inkml:trace contextRef="#ctx0" brushRef="#br0" timeOffset="75419.3542">14061 9852 87 0,'0'0'873'0,"0"0"-841"16,0 0 116-16,0 0-63 16,0 0-55-16,0 0-26 15,72-78-3-15,-21 40 7 16,0-5-5-16,-4-7 3 15,-5-3 2-15,-11 3-3 0,-11 6 5 16,-13 9 2 0,-7 10 6-16,0 11 1 0,-4 3-19 15,-13 11-1 1,-8 0-28-16,-5 5-2 0,3 12-2 16,4 0-13-16,12 2 3 15,8-2-7-15,3 3 3 16,0-4 22-16,9 1 8 15,7-3 7-15,3 0 10 16,4 0 3-16,-2-2-2 16,-2 2 0-16,-1 3-1 15,-6-1 0-15,1 4 0 16,-5 2-2-16,-4 2-2 16,-1-1 4-16,2-2 0 15,4-2 0-15,6-5 1 16,9-4 0-16,5-6 1 0,7-4 2 15,3 0 5-15,4-8 8 16,-1-9-7-16,-4-5-1 16,-6-2-6-16,-2-3 10 15,-6-4-9-15,-5 0 2 16,-5 1 1-16,-7 7-5 16,-7 6 9-16,0 7 0 15,-5 10-11-15,-18 0-9 16,-11 8-3-16,-4 14 4 15,3 5-4-15,9-2 1 16,9-1 1-16,9-2 3 16,8-5 2-16,3-4-1 15,24-5 5-15,14-8 1 0,10 0 0 16,8-7 3-16,3-10-1 16,-5-9-4-16,-8-1 2 15,-9-1 0-15,-10 3 0 16,-11 6 6-16,-11 6 4 15,-7 9 30-15,-1 4 8 16,-21 0-48-16,-11 13-5 16,-10 7-2-16,4 0 3 15,8 4-5-15,10-5 3 16,8 1-2-16,9-4-25 16,3-6 11-16,3 0 3 15,15-8 5-15,6-2 6 0,4 0 0 16,2-5-3-1,-1-10 6-15,1 0 5 0,-4-2 0 16,-4 1 2-16,1 2 8 16,-7 3 1-16,-4 5 5 15,-3 6-11-15,-2 3-5 16,-5 25-18-16,-2 20 12 16,0 14 6-16,0 10 3 15,-2 9-3-15,2 3-1 16,0 5 0-16,12-3 1 15,3-12-1-15,-3-16 1 16,-11-15-3-16,-1-16 2 16,-17-8-2-16,-22-9 3 15,-6-6 41-15,-8-4 8 16,2 0-10-16,2-14-18 0,7-9 10 16,7-5-10-16,11-10-4 15,17-8-3-15,7-3-9 16,9-6-5-16,24-5-2 15,13-1-3-15,8-3-4 16,2 0 1-16,0 7-1 16,-7 5 7-16,-9 6 2 15,-7 9 1-15,-8 2 3 16,-5 8 1-16,-10 7 8 16,-7 6-3-16,-1 9 6 0,-2 4 5 15,0 1-21 1,0 1-17-16,0 16-31 0,0 5 48 15,0 2-1-15,0-7 2 16,0-1-2-16,4-5 0 16,9-4 0-16,8-5-1 15,9-2-2-15,6-3-2 16,3-16-2-16,4-3-2 16,-7-4 3-16,-4-1 2 15,-3 4 5-15,-9 5 0 16,-7 6 1-16,-9 6 2 15,-4 6 8-15,0 0-11 16,0 3-23-16,-4 17-8 16,-5 4 29-16,5 1 1 0,4-2-1 15,1-4-3-15,19-8-1 16,8-5-8-16,1-6 7 16,0 0 0-16,-1-14 0 15,-4-11 4-15,-6-6 3 16,0-2 0-16,-6-7 0 15,-2-4 2-15,-2-1-1 16,-4-5 2-16,-1 0-1 16,-3-3-1-16,0 3 2 15,0 4-1-15,0 5 2 16,0 15 9-16,0 12 9 16,0 8 15-16,0 6-8 15,0 0-29-15,-3 12-17 0,0 17-6 16,-3 15 16-1,0 9 7-15,3 5 2 0,3 3 8 16,0 2-3-16,6 1 0 16,12-5-1-16,7-6-4 15,4-9 2-15,1-11-4 16,2-8-8-16,9-11-30 16,5-11-69-16,-1-3-115 15,-1-14-166-15</inkml:trace>
  <inkml:trace contextRef="#ctx0" brushRef="#br0" timeOffset="76134.9409">16246 9491 479 0,'0'0'110'16,"0"0"127"-1,0 0-120-15,0 0-78 0,-114-26-23 16,69 50 1-16,9 1-15 16,8-2-1-16,11 1-1 15,7-4 0-15,7-6-2 16,3-5 1-16,0-3-2 15,10-6 3-15,8 0 5 16,6-3 7-16,1-9-8 16,-4 1 2-16,-4 3-2 15,-6 3-4-15,-4 5-1 16,-1 0-4-16,-2 7-18 16,5 10 21-16,0-2 0 15,-2-1 2-15,1-3 0 16,-4-5 2-16,3-1-2 0,0-5 0 15,2 0 1-15,1 0 10 16,5-9-6-16,-4-4 3 16,-1-4-2-16,-1-2 1 15,2-5-5-15,1-5 0 16,2 0-2-16,1-2 1 16,0 9 0-16,-4 7 0 15,-3 8-1-15,-5 4-1 16,1 3 0-16,3 3-14 15,2 13 3-15,5 6 10 16,0 5 1-16,1 3 0 16,-1 1 1-16,-1-1 0 15,-4-3 0-15,-6-6 0 0,-1-5 0 16,-2-7-4-16,0-4 4 16,0 0-3-16,0-5-1 15,0 0 4-15,-13 0 2 16,-1 0 21-16,-1 0-14 15,3-7 5-15,6-5-9 16,6-8-5-16,0-4-6 16,0-5 6-16,19 0-6 15,5-2-3-15,2 4-4 16,2 5 3-16,-3 6 1 16,-7 6 5-16,-7 9 1 15,-4 1 3-15,2 0-12 0,-3 11 3 16,2 8 9-16,-1 7 4 15,0-1-4-15,-4 3 1 16,0-1 2-16,-1-3-3 16,-2-2 0-16,0-3-1 15,0-5-48-15,0-3-141 16,0-11-121-16</inkml:trace>
  <inkml:trace contextRef="#ctx0" brushRef="#br0" timeOffset="76290.402">16734 9425 687 0,'0'0'6'0,"0"0"26"0,0 0-32 16,0 0-86-16,0 0-11 15,0 0-80-15</inkml:trace>
  <inkml:trace contextRef="#ctx0" brushRef="#br0" timeOffset="76651.8293">16734 9425 353 0,'78'6'133'16,"-78"-6"73"-16,0 0-100 15,0 0 2-15,0 0-42 16,0 0-35-16,-11 0-26 16,-12 0-4-16,-9 9-2 0,-1 4 1 15,8-1 0 1,5 2-2-16,7 2-14 0,6-2-11 15,7 0-9-15,0 0 6 16,15 0-27-16,9-1 20 16,2 1 29-16,1-4-24 15,-1 0-12-15,-1 2 27 16,-1-1 17-16,1 2 0 16,-4-1 1-16,-2-1-1 15,-8 0 6-15,-7 0 3 16,-3-3 12-16,-1-2-4 15,0 0 18-15,-10 2-4 16,-10-1 10-16,-6 0 1 16,0-2-16-16,3 0-9 15,4-3-17-15,9 0-8 0,6-2-21 16,4 0-43-16,8-3 9 16,20-13-398-16</inkml:trace>
  <inkml:trace contextRef="#ctx0" brushRef="#br0" timeOffset="77184.4239">17070 9529 600 0,'0'0'158'0,"0"0"16"15,0 0-61-15,0 0-98 16,-104-21-2-16,68 36-11 0,2 6-2 16,10-1 0-1,7-1-5-15,11-4 2 0,6-3-7 16,0-5-13-16,7-6 1 15,17-1 22-15,4 0-3 16,0-11 8-16,0-6-4 16,-7 5 6-16,-10 2-7 15,-3 6 10-15,-8 4 27 16,0 0-37-16,0 0-3 16,0 14-23-16,0 5 26 15,3-1 3-15,7-2-3 16,8-6 0-16,2-2-3 15,2-8 3-15,2 0 4 16,0-13 2-16,-4-11 5 16,-4-3 7-16,-3-4-2 15,-2-8-2-15,-5 0-1 0,-2-6 0 16,1-8-2-16,1-6-2 16,4-9-6-16,2-2-1 15,0 4 0-15,0 14 1 16,-6 21 7-16,-6 18 9 15,0 6 25-15,0 7-31 16,-2 10-13-16,-12 24-32 16,-1 14 28-16,2 12 5 15,3 6-1-15,7 4 0 16,3-2 3-16,0 0-3 16,0-6-10-16,8-6-19 0,3-6-52 15,-3-11-61 1,-5-14-164-16</inkml:trace>
  <inkml:trace contextRef="#ctx0" brushRef="#br0" timeOffset="77441.7501">17143 9465 866 0,'0'0'56'16,"0"0"107"-16,0 0-63 15,27-79-58-15,1 73-38 0,5 6-8 16,1 0-2 0,-2 9 6-16,-4 11 0 0,-6 7-1 15,-7 6 1-15,-6 1-6 16,-9 2-1-16,0-2 3 16,0-5 0-16,-7-2-13 15,1-5-49-15,6-3-75 16,0-7-56-16,0-9-76 15,6-3-232-15</inkml:trace>
  <inkml:trace contextRef="#ctx0" brushRef="#br0" timeOffset="77559.324">17416 9492 398 0,'0'0'21'15,"0"0"1"-15,0 0-22 0,0 0-40 16,0 0-177-16</inkml:trace>
  <inkml:trace contextRef="#ctx0" brushRef="#br0" timeOffset="78269.6574">17606 9456 687 0,'0'0'122'16,"0"0"71"-16,0 0-66 15,0 0-75-15,0 0-48 16,-83 2-4-16,59 16 0 15,8 5-11-15,9 0 7 16,5-3-6-16,2-1-13 16,0-6-27-16,15-4-7 15,2-5 18-15,0-4 39 0,-2 0 10 16,0 0-4-16,-4-13 2 16,-4 0-1-16,1-1-7 15,-1 0-7-15,-4 1-1 16,-3 1 2-16,0 0-5 15,0 2 3-15,0 0-1 16,0 3 8-16,-2-2-1 16,-1 4 2-16,2 0 3 15,1 2 8-15,0 1-4 16,0 2-7-16,4 0-21 16,12 0 20-16,0 2 1 0,4 13 0 15,-3 2 8 1,-3 5-1-16,-3 0 3 0,-3-1 15 15,-2-1-11-15,1-6 0 16,-2-4 3-16,-2-5-1 16,1-3 3-16,-2-2 9 15,-1 0 38-15,8 0 12 16,5-8 13-16,4-8-84 16,4-2-2-16,-2-2-2 15,3-1-2-15,-6-2 6 16,3 1-5-16,-3 0 2 15,-4 8-4-15,-5 3 5 0,-6 9-4 16,-2 2-2 0,0 0-4-16,0 10-28 0,0 10 14 15,-8 8 19-15,-1 2 4 16,3-4-3 0,5-4 3-16,1-5-4 0,0-7 0 15,14-6 1-15,10-4 7 16,6 0 7-16,4-7-2 15,4-12-4-15,-4-1 2 16,-1-4-5-16,-3 3-4 16,-4-1-2-16,-3 2 0 15,-10 7-7-15,-8 5-40 16,-7 8-61-16,-38 0-235 16,-21 8-62-16</inkml:trace>
  <inkml:trace contextRef="#ctx0" brushRef="#br0" timeOffset="78816.4918">14853 10342 889 0,'0'0'4'16,"-4"-74"116"-16,2 52 53 0,2 13-21 15,0 8-66 1,-1 2-86-16,1 32-7 0,0 16 6 15,0 21 1-15,-4 8 13 16,2 6-2-16,-1 3-1 16,3-7-7-16,0-8 0 15,0-12-2-15,0-8-1 16,0-11 0-16,0-7-21 16,0-6-23-16,1-8-60 15,7-6-11-15,-1-10-64 16,1-4-105-16,-5-20-313 15</inkml:trace>
  <inkml:trace contextRef="#ctx0" brushRef="#br0" timeOffset="79099.8841">14768 10502 879 0,'0'0'2'15,"0"-79"88"-15,5 50 40 16,13 7-33-16,3 8-52 15,3 11-32-15,4 3-9 16,3 2-4-16,-1 18 0 16,-6 9-7-16,-6 7 7 15,-14 2-10-15,-4 1 9 16,-2 1-5-16,-20-2 6 16,-6-6 0-16,0-1-10 15,4-7-28-15,9-5-33 0,12-4-66 16,3-7-54-16,30-7 39 15,12-1-85-15,10-14-162 16</inkml:trace>
  <inkml:trace contextRef="#ctx0" brushRef="#br0" timeOffset="80981.0837">15183 10551 282 0,'0'0'186'16,"0"0"12"-16,0 0-11 16,0 0-31-16,0 0-100 15,0 0-42-15,-24-34-12 16,-12 51 3-16,8 0-5 15,7 0 0-15,9-3 0 16,8 0-3-16,4-8-22 0,0-2-6 16,7-4-2-16,13 0 22 15,7-12-2-15,0-2 1 16,1 2 2-16,-6 6 5 16,-7 5 3-16,-2 1 0 15,-1 0-9-15,2 7 1 16,-1 5 8-16,2 2 2 15,-2-2-1-15,1-1 1 16,-2-4 0-16,-2-2-5 16,0-2 2-16,0-3-4 15,2 0 7-15,-4 0 0 16,4-6 7-16,-2-8-3 16,1-1 2-16,1-3 3 0,2-3-6 15,5-5 4-15,6-1-3 16,5 2-2-16,3 4 4 15,-5 6 0-15,-4 10 19 16,-6 5-19-16,0 0 2 16,-1 5-5-16,-1 11 5 15,-4 4-8-15,-3 3 0 16,-9-2 0-16,0-2-8 16,-4 0 6-16,-13-2 2 15,-4-4 4-15,1-3 11 16,1-3 0-16,3-4-1 15,6-1-6-15,8-1-1 0,2-1 4 16,0 0 9 0,1-4 10-16,20-11-30 0,12-6-2 15,7-3-5-15,5 1-11 16,0-3 18-16,-5 0 2 16,-4 2-1-16,-8 4 2 15,-14 7-1-15,-5 7 14 16,-8 3 5-16,-1 3-2 15,0 0-19-15,-16 12-32 16,-8 10 32-16,-4 3 4 16,5-1-4-16,8-2-1 15,6-3 0-15,4-4 1 16,3-5-8-16,2-6-3 16,0-4 2-16,5 0 8 15,17-7 1-15,6-10 5 0,5-5-1 16,-5-2 0-16,-2 5-2 15,-3 4 1-15,-11 6-2 16,-7 6 0-16,-3 3-1 16,-2 0-4-16,0 13-22 15,1 5 26-15,3 2 0 16,2-4 0-16,0-2 1 16,2-6-1-16,3-2 4 15,2-6 1-15,6 0 19 16,2 0 10-16,3-14-13 15,-2-2 6-15,-4-1 1 16,1 0-17-16,-2 3 6 0,-8 3 4 16,-5 5-3-1,-1 6 16-15,-3 0-23 0,0 0-11 16,0 3-31-16,0 14 22 16,0-1 9-16,0-2 0 15,0-6 0-15,0-2-1 16,0-5 3-16,2-1-2 15,11 0 11-15,5 0 28 16,4-9-8-16,2-5-14 16,-6-2-8-16,0 0 7 15,-3 3-11-15,-3 2 1 16,-9 8-1-16,0 0 2 16,-3 3-7-16,0 0-11 0,0 6-10 15,0 13 4 1,0 2 17-16,0-2 0 0,0-7 0 15,3-4 0-15,-2-3 1 16,2-5-1-16,3 0 4 16,8 0 7-16,8-7 10 15,2-8-14-15,3 0 4 16,-3-1-9-16,0-6-1 16,4-1 1-16,-6 2-2 15,-7 6 2-15,-6 6-3 16,-6 7 1-16,-1 2 0 15,-2 0-3-15,0 0-9 16,0 6-17-16,0 9 4 16,0 5 25-16,0-3 4 0,14-3-4 15,2-2 2-15,5-4-2 16,7-5 1-16,-2-3 2 16,4 0-2-16,0-11-1 15,-6-8-1-15,-4-1-3 16,-3-1 3-16,-5-1-1 15,-3 3-3-15,-6 8 4 16,-3 5-2-16,0 3-10 16,-18 3-22-16,-8 0-18 15,-6 11 20-15,1 9 8 16,7 0 7-16,6-1 13 16,8-1-3-16,10-2-7 15,0-3 4-15,8-4-2 0,18-3 5 16,5-6 7-1,5 0 1-15,4-10 0 0,-1-8 0 16,0-4 1-16,-5-6 4 16,-1-4-1-16,-2-6 4 15,-1-6 4-15,-3-4-3 16,-5-3 4-16,-2 2-1 16,-4-3-3-16,-7 5 4 15,-1 5-4-15,-7 12 4 16,-1 10 14-16,0 12-5 15,0 8-1-15,-3 3-21 16,-17 22-29-16,-3 13 28 0,-4 11 1 16,8 6-3-1,8 6 2-15,11 2 1 0,0 0-1 16,14-8 2-16,12-11 3 16,7-11-3-16,4-15 0 15,2-9 4-15,0-9 1 16,0-2 2-16,-2-15 0 15,-6-5-1-15,-8-5-2 16,-5-2-1-16,-8-2 3 16,-7 5-6-16,-3 4-1 15,0 8-1-15,-18 11-8 16,-9 3-12-16,-2 2-1 16,-1 16 9-16,7 5-11 0,11 2 5 15,8-2-4 1,4-2 9-16,9-4 0 0,19-3 2 15,5-5-10-15,4-7 2 16,3-2-27-16,-5 0-69 16,-13-7-21-16,-10-8-213 15</inkml:trace>
  <inkml:trace contextRef="#ctx0" brushRef="#br0" timeOffset="81150.7791">16883 10275 519 0,'0'0'282'0,"0"0"-240"0,0 0 48 15,0 0-90-15,0 0-1 16,113-7-102-16,-54 7-146 16,-2 0-272-16</inkml:trace>
  <inkml:trace contextRef="#ctx0" brushRef="#br0" timeOffset="81500.5689">17428 10195 731 0,'0'0'91'16,"0"0"58"-16,0 0-35 0,0 0-93 16,0 0-10-1,0 0-3-15,34 87 6 0,-22-47-4 16,1-2-1-16,-5-2-2 15,-4-10-4-15,-2-6-1 16,-2-9 3-16,0-7-4 16,0-4-1-16,0 0 14 15,0 0 56-15,2-2 40 16,2-16-20-16,4-5-78 16,3-11-9-16,3-4-1 15,4-7 2-15,0-1-4 16,1-2 1-16,3 2-1 15,-2 7-7-15,-8 10-7 16,-5 11-11-16,-7 9-8 0,-7 9-50 16,-26 0-118-16,-14 2-7 15,0 8-94-15</inkml:trace>
  <inkml:trace contextRef="#ctx0" brushRef="#br0" timeOffset="82919.432">20474 7715 388 0,'0'0'27'0,"0"0"139"15,0 0 45-15,0 0-58 16,0 0-45-16,0 0-15 15,0 0-52-15,-57-51-37 16,-22 51-1-16,-24 5-1 16,-13 9-1-16,6 1 0 15,11-5-1-15,20 3 2 16,13-2 5-16,17-3-4 16,16-2 0-16,9 0-2 15,8-3-1-15,4-1 0 16,3-1 0-16,-3 2 1 0,-1-3 4 15,2 4 12 1,-4-1 8-16,8-3 6 0,4 0-19 16,3 0 6-16,0 0 6 15,0 0-9-15,0 0 6 16,0 0-15-16,0 0-6 16,0 0-4-16,0 0 0 15,-2 1 0-15,-2 8 4 16,-2 1 9-16,2 2-6 15,1 7 2-15,-2 1 0 16,2 6 6-16,-2 6 1 16,-1 8-2-16,-1 6-3 15,-3 2 3-15,1-1 0 16,-2-1-7-16,5 3 0 0,2 9 2 16,4 7-4-16,-2 10 5 15,2 3-3-15,-3 4-3 16,-1-4 2-16,2-1-2 15,-1 2 3-15,3 0-3 16,0 8-1-16,0 11 1 16,3 11 1-16,2 8-1 15,-4 10 0-15,-1 3 0 16,0 2-2-16,0 6-2 16,3-3 2-16,3 4 1 15,6 1 0-15,-3-5 1 0,2-5 0 16,-4-6 1-1,-3-11 0-15,-4-6-1 0,0-7 0 16,-1-11-1-16,-9-10 4 16,1-13-4-16,1-11 1 15,5-13 0-15,2-12 1 16,1-11-1-16,0-8 0 16,0-7 0-16,0-1 1 15,0-3-1-15,0 0 2 16,0 0 1-16,0 0-2 15,0 0 1-15,34-2 1 16,35-10 2-16,37-5 1 16,28 0-4-16,15 5-2 15,2-2 2-15,-11 0-1 0,-9-1-1 16,-17-5-21-16,-18-9-20 16,-13-5-48-16,-11-12-90 15,-7-13-163-15</inkml:trace>
  <inkml:trace contextRef="#ctx0" brushRef="#br0" timeOffset="83903.913">19589 7906 593 0,'0'0'50'0,"0"0"-35"15,-36-77 2-15,36 64 62 16,0 7-65-16,23 6-14 16,20 0 0-16,20 0 1 15,20 0 3-15,13 0 0 16,13 0 5-16,10 0 10 16,1 0 5-16,-4-13 10 15,-16 1-16-15,-17-7 1 16,-20-1 0-16,-16-1 10 15,-15 0 27-15,-16 2 20 0,-7 2-11 16,-6 6 7-16,-3 3-23 16,0 4-4-16,0 4-1 15,0 0-38-15,0 0-6 16,0 7-26-16,-7 20-12 16,-8 12 38-16,-6 15 4 15,1 17-4-15,6 11 0 16,6 11-3-16,8 9 3 15,0 1 2-15,8 4-2 16,11 4 18-16,5 4-5 16,1 2-4-16,5 4-7 15,2 18 0-15,3 13 7 0,-2 7-6 16,0 8-3-16,-1-5 0 16,0-12 1-16,-2-15-6 15,-5-16 10-15,-7-14-5 16,-5-8 0-16,-8-8-1 15,-5-10-4-15,0-8 10 16,0-13-5-16,0-9 1 16,0-6-1-16,0-11 0 15,0-6 0-15,0-5 0 16,0-8 0-16,1-1-3 16,3-3 1-16,1-4 2 15,0-1-4-15,-5-1 4 16,0-2 1-16,0 1 0 15,3-2 6-15,-3 0-4 16,1 0-1-16,3 0 3 0,-2 0-5 16,-1 0 2-16,-1-2 1 15,-55 2-3-15,-61 2-12 16,-79 25-11-16,-93 18-18 16,-81 17-79-16,-66 9-220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0:00.171"/>
    </inkml:context>
    <inkml:brush xml:id="br0">
      <inkml:brushProperty name="width" value="0.05292" units="cm"/>
      <inkml:brushProperty name="height" value="0.05292" units="cm"/>
      <inkml:brushProperty name="color" value="#FF0000"/>
    </inkml:brush>
  </inkml:definitions>
  <inkml:trace contextRef="#ctx0" brushRef="#br0">5185 11344 627 0,'0'0'7'16,"0"0"56"-16,0 0 1 16,-98-51 14-16,63 41-10 15,8 4-30-15,14 5 6 16,10 1-32-16,3 0-12 16,0 0-12-16,24 0 12 15,22 6 32-15,29-3-6 16,29-3-3-16,29 0 7 15,18 0-2-15,14 0-16 0,4-2-9 16,-8 2-2-16,-3 0-1 16,-12 0-1-16,-12 0-22 15,-15 0 21-15,-23 0-5 16,-27 0 2-16,-29 0 0 16,-22 0-9-16,-12-3-26 15,-6 3 9-15,-2 0 19 16,-14 0-31-16,-2 13-59 15,12-1-84-15,6-2-174 16</inkml:trace>
  <inkml:trace contextRef="#ctx0" brushRef="#br0" timeOffset="543.865">7974 11385 442 0,'0'0'13'0,"-88"-14"28"16,53 7 63-16,12 7 3 15,10 0-45-15,8 0-31 16,5 0-31-16,5 0 10 15,31 0 0-15,34 0 31 16,41 0 6-16,34-12-3 16,28-1-15-16,10 2-9 15,13 4-5-15,10 1-11 16,4-1 2-16,-3 3-6 16,-17-2 5-16,-24 4-3 0,-23-1 0 15,-32-1 1 1,-30 4-1-16,-29 0-2 0,-25 0-26 15,-19-2-24-15,-8 2-45 16,0 0 80-16,-23 0-56 16,-2 9-87-16,-4 0-46 15</inkml:trace>
  <inkml:trace contextRef="#ctx0" brushRef="#br0" timeOffset="992.6005">11040 11596 391 0,'0'0'44'0,"0"0"17"0,-102-11 57 15,86 8-20-15,7 1-12 16,9 1-38-16,0 1-40 15,32-1 7-15,33-2 15 16,37-4 1-16,45-4 1 16,33-6-9-16,27 3 8 15,13-1-19-15,0 7-9 16,-13 2-1-16,-21 6 0 16,-28 0-2-16,-33 0 0 15,-34 0-4-15,-39-3-59 16,-34 1-30-16,-18-3-92 0,-12-2-104 15</inkml:trace>
  <inkml:trace contextRef="#ctx0" brushRef="#br0" timeOffset="1374.2789">12660 10561 563 0,'102'0'68'0,"-8"7"-2"16,-13 26 31-16,-20 20-11 16,-24 14-42-16,-28 22-12 15,-16 12 36-15,-50 16-27 16,-26 1-26-16,-20-1-11 16,-21-11-4-16,-24-8-4 15,-32-11-31-15,-38-11-97 16,-29-20-193-16</inkml:trace>
  <inkml:trace contextRef="#ctx0" brushRef="#br0" timeOffset="2174.9288">5347 10161 545 0,'0'0'43'0,"-83"-17"12"16,16 17 23-16,-11 2-2 16,-3 20-19-16,-5 17-27 15,-2 22-13-15,-7 18 7 16,-8 27-1-16,-6 21 1 16,3 14-4-16,20 3-10 15,35-8-7-15,47-20-3 16,35-16-2-16,60-19 0 15,43-10-3-15,26-15 3 0,32-18-21 16,26-15 16-16,12-9-33 16,-7-13-76-16,-32-1-288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48:48.226"/>
    </inkml:context>
    <inkml:brush xml:id="br0">
      <inkml:brushProperty name="width" value="0.05292" units="cm"/>
      <inkml:brushProperty name="height" value="0.05292" units="cm"/>
      <inkml:brushProperty name="color" value="#FF0000"/>
    </inkml:brush>
  </inkml:definitions>
  <inkml:trace contextRef="#ctx0" brushRef="#br0">7718 2439 1019 0,'0'0'7'0,"0"0"34"16,-112-76 29-16,70 73-10 15,-9 7-43-15,-8 41-17 16,-13 24-12-16,-4 12 12 15,6 4 6-15,15-6-6 0,17-6-1 16,18-5-1-16,12-7-4 16,8-11 5-16,2-4-2 15,21-11 1-15,9-7-7 16,7-6 1-16,1-11 5 16,6-10 1-16,-1-1 2 15,-2-9 0-15,-4-16 0 16,-6-6 7-16,-1-5-1 15,3-6-1-15,-9 9 2 16,-6 10-3-16,-8 12 4 16,-12 10 11-16,0 1-19 15,0 5-5-15,-12 17-13 16,0 3 16-16,4 3 2 0,8-1-2 16,2-2-13-16,31-2-16 15,15-5-3-15,7-5 3 16,0-8 3-16,-9-5 17 15,-10 0-20-15,-12-2 17 16,-12-10 14-16,-8 1 2 16,-4-2 8-16,-1 1 24 15,-22-1-11-15,-7 4-23 16,-4 3 0-16,-7 0-2 16,2 1-2-16,6 1 2 15,5-1 2-15,10 0 0 16,9 2-4-16,7-2 0 15,2-1-14-15,6 0-6 16,18-4-28-16,6 4 34 0,3 2 12 16,0 2-1-16,-2 2 3 15,0 0 4-15,1 0 2 16,-8 12 7-16,2 7-2 16,-5 2-2-16,-3 2 12 15,0-1-6-15,-3-3-5 16,0-4-1-16,-6-3-1 15,-5-5-3-15,-1-3 1 16,-3-2 9-16,0-2 4 16,0 0 29-16,0 0 10 15,0 0 0-15,3-11-23 0,3-7-19 16,8-7-10 0,9-7-2-16,10-8 0 0,8 1-12 15,-1 4 11-15,-9 11-2 16,-11 12-4-16,-8 10 3 15,-5 2-10-15,-3 12-8 16,1 13 13-16,-5 8 5 16,0 3 3-16,0 0 2 15,3-1-1-15,12-6 2 16,0-3-2-16,10-6-19 16,0-9-13-16,2-8-3 15,0-3 20-15,3-9 15 16,-3-15 5-16,-3-9 2 15,-3-5 5-15,1-8 7 0,-4-7 14 16,1-7 7-16,-2-6-24 16,-2-2-2-16,-6 3-7 15,-4 7-6-15,-5 12 6 16,0 14 8-16,0 16 11 16,0 7 7-16,-5 9-11 15,0 8-22-15,-1 22-32 16,-2 20 23-16,-2 16 6 15,4 16-3-15,-1 12 3 16,-1 13 1-16,-2 9 4 16,7-4-5-16,3-7 3 15,18-9-6-15,16-12-9 16,6-8 13-16,3-17-45 16,-1-16-1-16,-4-22-10 15,-7-16-64-15,-6-5 70 0,-8-20 41 16,-7-16 11-16,-5-9 6 15,-5-5 10-15,0 4 30 16,-5 0-4-16,-13 5-16 16,-7 4-10-16,-10 2-2 15,-6 3-7-15,-6 6-2 16,0 3-2-16,6 5-1 16,10 3 0-16,10-1-2 15,8 2-2-15,13-2-11 16,0-2-15-16,21-6-43 0,20 3 10 15,4-1 34 1,3 0 12-16,-8 3 13 0,-7 5 2 16,-11 0 11-16,-8 8 25 15,-8 2 13-15,-5 4-3 16,-1 0-1-16,0 0-24 16,0 0-21-16,0 1 0 15,3 13 0-15,3 1 6 16,3 1-5-16,3-2 1 15,5-3 2-15,2-3-4 16,2-6 0-16,6-2 5 16,3-2 0-16,0-15 0 15,-1-8-2-15,0-5 3 16,-6 0-1-16,-3 6 5 16,-7 5 0-16,-8 11 19 0,-5 5 12 15,0 3-23-15,0 3-18 16,-18 21-25-16,-6 5 25 15,5 5 0-15,7-1-1 16,10-5-3-16,2-3 0 16,9-9-1-16,13-6 4 15,5-7-1-15,3-3 2 16,4-3 3-16,-3-16 2 16,-2-5 3-16,-2-4 7 15,-4-2-4-15,-2-7 1 16,-1 4-1-16,-6 0 7 0,-4 4-16 15,-9 4 4-15,-1 6-4 16,-1 5-2-16,-15 5-3 16,-4 5-7-16,2 4-10 15,2 0-3-15,10 0-6 16,3 9-19-16,3 5-35 16,3 4 67-16,18 2 7 15,7 2 7-15,2 0 1 16,3 2 0-16,-2-3-2 15,-1 1 3-15,-5 0 0 16,-2-4 0-16,-4 0-4 16,-2-1 4-16,-4-3 0 15,-7-4 1-15,-3-3-1 16,-3-5 0-16,0-1 5 0,-8-1 5 16,-8 0 22-1,-2 0-17-15,6 0-5 0,6-9-3 16,6-3 3-16,0-7-10 15,6-6 0-15,12-3-18 16,3-4-8-16,0 1 10 16,1-1 12-16,-1 3 4 15,-3 3-1-15,-2 9 2 16,-7 5-1-16,-2 7 6 16,-5 5 10-16,-2 0-16 15,3 2-20-15,0 15 3 16,0 7 17-16,2 3 1 0,-2 4 2 15,1-3-2 1,-2 2 2-16,8-5-2 0,-3-2-2 16,3-5-18-16,3-6-110 15,-2-7-178-15</inkml:trace>
  <inkml:trace contextRef="#ctx0" brushRef="#br0" timeOffset="148.6793">9788 2855 822 0,'0'0'25'0,"0"0"65"15,0 0-38-15,0 0-50 0,0 0-2 16,0 0-152 0,-21-13 20-16,43 24-196 0</inkml:trace>
  <inkml:trace contextRef="#ctx0" brushRef="#br0" timeOffset="816.4727">9928 2863 830 0,'0'0'67'0,"0"0"129"15,0 0-93-15,0 0-28 16,0 0-56-16,-89 11-19 16,68 15-2-16,5 2-1 15,12 0 2-15,4 0-13 16,11-3-41-16,11-4-18 15,7-8-14-15,-2-6 3 0,1-7-12 16,-4 0 34-16,-6-3 41 16,-7-10 21-16,-6 0 1 15,-5 1 43-15,0-3 15 16,-2 2 22-16,-14 0-51 16,0 3-8-16,-1 0-11 15,4 1-3-15,2 1-3 16,4 3 0-16,5-2 3 15,2 2-6-15,0-4-2 16,9 1-12-16,6-1-3 16,5-2 13-16,-2 4 2 15,0 0 0-15,0 1 8 16,-1 5 2-16,-2 1 5 16,-1 0 3-16,-1 12-17 0,-1 8 4 15,-1 1 1-15,0 1 6 16,-2 2 1-16,-3-6-9 15,-1-3-3-15,1-3-1 16,-2-3 2-16,2-3 0 16,-2-3 0-16,0-3 0 15,-3 0 2-15,7 0 8 16,5-5 13-16,1-11-11 16,9-6-6-16,-2-3-3 15,-1-3 3-15,0-3-4 16,1-1 10-16,-6 6-1 0,-2 3 0 15,-5 11-3 1,-5 5 7-16,-1 7-2 0,-2 0-15 16,1 5-8-16,-1 18 2 15,0 4 6-15,0 2 0 16,0 3 2-16,-3-5-2 16,0 1 1-16,3-3-1 15,0-3-17-15,6-3-35 16,13-2-52-16,5-7-117 15,8-6-147-15</inkml:trace>
  <inkml:trace contextRef="#ctx0" brushRef="#br0" timeOffset="2051.1243">11094 2490 1019 0,'0'0'35'16,"0"0"127"-16,0 0-8 16,0 0-85-16,0 0-69 15,0 0-1-15,-51 27-14 16,51 29 14-16,0 6-2 16,0 2 3-16,6 0 0 15,4-2 0-15,-1-9 0 0,0-6 1 16,-2-12 1-1,-4-8 0-15,-3-9-2 0,0-9 0 16,0-6-9-16,0-3 9 16,0 0 9-16,0-19 1 15,0-12-10-15,-3-10-2 16,3-11-3-16,0-9 2 16,12-6 2-16,4-2 2 15,-2 11-1-15,-2 10 5 16,-3 16 1-16,-5 11 5 15,-4 13 11-15,2 8-19 16,-2 0-3-16,4 20-19 16,3 15 7-16,3 10 12 15,0 5-1-15,-1-1-2 16,1-3 3-16,-1-5-1 0,0-12 0 16,1-7 1-16,-2-10 0 15,-5-9 1-15,2-3-1 16,5-5 10-16,10-19 28 15,5-10-23-15,8-10-12 16,-3-5-1-16,0-4 2 16,4-3-4-16,-8-2 2 15,4 3 1-15,-10 13-3 16,-7 13-2-16,-4 13 2 16,-9 13 0-16,0 3-3 15,0 19-5-15,0 19-14 16,-6 16 22-16,-3 3 1 0,1 2-1 15,3 0-4-15,5-1 2 16,0-7 0-16,13-2-5 16,15-12 6-16,8-10-17 15,6-10 1-15,6-10 1 16,5-7-2-16,0-4 7 16,-3-18 9-16,-8-5 2 15,-10-4 3-15,-7-1 5 16,-12 4-1-16,-7 8 18 15,-6 2 2-15,0 7-8 16,-20 4-17-16,-16 5-2 16,-3 2-2-16,0 0 0 15,15 14-5-15,11 0-12 0,10-3-9 16,3 0-5 0,0-4-38-16,7-4 12 0,13-3-3 15,0 0 35-15,0-7 27 16,-2-6 2-16,-6 4 4 15,-3 3-6-15,-6 4-1 16,-2 2 1-16,-1 0-7 16,1 5-14-16,3 7 19 15,-1 1-2-15,4-1 1 16,1-3-9-16,2-4-4 16,2 0 11-16,1-4-6 15,-2-1 5-15,-1 0 6 0,1 0 10 16,-4-7 10-16,2-7 7 15,-1-5 7-15,-1-4-13 16,0-7 7-16,-2-4-7 16,0-5 0-16,-2-6-4 15,1-6-13-15,-1-4 14 16,0-3-6-16,-3 4 0 16,0 10-3-16,0 15 11 15,0 16 3-15,0 9-15 16,0 4-8-16,0 11-10 15,-3 22-25-15,-1 15 34 16,4 8-1-16,0 4-6 16,0 1 7-16,7 0-3 0,5-1 4 15,4-2 0 1,1-5 0-16,2-8-2 0,-3-8 2 16,2-8-36-1,-4-9-98-15,-2-11-123 0,-6-9-381 16</inkml:trace>
  <inkml:trace contextRef="#ctx0" brushRef="#br0" timeOffset="2485.5915">12163 2668 798 0,'0'0'10'0,"0"0"36"16,0 0 38-16,0 0-16 0,101-34-43 15,-62 51-15-15,1 12 1 16,-2 3-5-16,-6 8-2 16,-8-4-2-16,-8-1 0 15,-5-3-1-15,-8-10-1 16,-3-4-12-16,0-4 3 16,-11-6 9-16,-6-3 1 15,3-3 3-15,-4-2 2 16,5 0-1-16,4-5 0 15,5-9 3-15,4-6-5 16,0-3-3-16,10-4-16 16,8-5-7-16,4 1-23 15,5 3 14-15,-2 5 21 16,-2 8 4-16,-2 10 1 16,-2 5-1-16,-4 1 1 0,-2 18-1 15,-2 6 7-15,-4 3 5 16,-1 1 8-16,0 1 4 15,0-4-11-15,0-4 3 16,-1-3-9-16,-2-7 6 16,0-2-6-16,-2-4-65 15,-1-6-249-15</inkml:trace>
  <inkml:trace contextRef="#ctx0" brushRef="#br0" timeOffset="2633.4995">12780 2630 825 0,'0'0'14'0,"0"0"56"15,0 0-70-15,0 0-19 16,0 0-247-16</inkml:trace>
  <inkml:trace contextRef="#ctx0" brushRef="#br0" timeOffset="3184.5522">13062 2752 908 0,'0'0'78'0,"0"0"106"15,0 0-86-15,0 0-39 16,-24-79-26-16,49 71-26 15,13 3-7-15,15 5-2 16,3 0 0-16,-7 10-8 16,-13 8-1-16,-11 3-13 15,-12 5-11-15,-10 5 2 16,-3 2 12-16,-1 3 13 16,-17-2 8-16,0-5 0 15,-1-5-1-15,4-7-7 16,4-6 7-16,7-5-7 15,2-4 4-15,2-2 8 0,0 0-4 16,0 0 18-16,4-5 0 16,15-11-12-16,2-7-4 15,9-3 1-15,3-3-3 16,-1-5 2-16,2-5 5 16,-2 0-7-16,-4 2 3 15,-7 7 3-15,-6 10-4 16,-9 11 8-16,-6 6 12 15,0 3-22-15,-5 12-29 16,-20 13 12-16,-6 8 17 16,-1 4 3-16,13 1-3 15,19-1-4-15,9 3-1 16,40-1-11-16,26-4-5 16,13-6 3-16,7-8-3 0,-5-6-35 15,-19-7-141-15,-14-8 17 16,-23 0-190-16</inkml:trace>
  <inkml:trace contextRef="#ctx0" brushRef="#br0" timeOffset="3551.1818">10120 3615 913 0,'0'0'0'0,"-90"10"-16"16,90-6 16-16,32-2 39 15,61-2 3-15,68 0 32 16,76-16 3-16,65-7-23 15,57-3-13-15,42-3-13 16,20 2-2-16,1 6-13 16,-18 5 3-16,-35 5-4 15,-38 3-9-15,-45 3 3 16,-52 1-4-16,-55-2-1 16,-65 0-1-16,-56-2 0 15,-51-4-8-15,-23 0-34 0,-52 2-111 16,-25-7-166-16</inkml:trace>
  <inkml:trace contextRef="#ctx0" brushRef="#br0" timeOffset="31350.4103">1987 4495 804 0,'0'0'92'0,"0"0"40"16,0-81-10-16,0 64-14 15,0 8-11-15,0 7-38 16,0 2-36-16,0 0-23 16,0 21-10-16,0 11 10 15,0 10 4-15,0 3 2 16,0 2-6-16,-3 1 2 16,3-1-1-16,-3-2 0 15,3-4-2-15,-3-7-1 16,3-8-1-16,-2-4-36 15,2-5-35-15,-1-9-50 0,1-5-72 16,-3-3-43-16,2-16-23 16</inkml:trace>
  <inkml:trace contextRef="#ctx0" brushRef="#br0" timeOffset="31566.8187">1972 4546 4 0,'0'0'582'0,"6"-87"-464"15,-3 53 29-15,0 9-14 16,3 11-33-16,-1 6-26 15,-2 8-32-15,8 0-34 16,1 10-8-16,8 13 3 16,1 9 1-16,7 3 5 15,2 4-8-15,8 0 5 16,3-2-3-16,4 0 2 16,2-5-3-16,-2-6-2 0,-2-4-16 15,-8-8-56-15,-7-8-90 16,-6-6-129-16,-10-18-409 15</inkml:trace>
  <inkml:trace contextRef="#ctx0" brushRef="#br0" timeOffset="31780.7386">2572 4296 912 0,'0'0'13'0,"0"0"34"15,0 0 86-15,0 0-32 16,0 0-52-16,0 0-49 0,-18-5-20 15,11 49 20-15,-1 7 0 16,2 4 5-16,3 0-5 16,1-3 2-16,2-1-1 15,0-7-1-15,0-1-5 16,11-9-78-16,13-11-103 16,6-17-68-16,7-9-402 15</inkml:trace>
  <inkml:trace contextRef="#ctx0" brushRef="#br0" timeOffset="31980.7093">3061 4350 980 0,'0'0'34'0,"0"0"77"0,0 0 19 16,0 0-59 0,0 0-64-16,0 0 0 0,-97 50-8 15,57-4 2-15,-3 3 1 16,5-2-1-16,2 0-2 15,5-5-1-15,6-5-34 16,11-7-62-16,7-11-43 16,7-18-111-16,0-1-125 15</inkml:trace>
  <inkml:trace contextRef="#ctx0" brushRef="#br0" timeOffset="32176.2754">2827 4349 801 0,'0'0'34'0,"0"0"23"0,0 0 104 16,0 0-62-16,0 0-68 16,0 0-31-16,0-19-25 15,1 49 25-15,8 4 3 16,5 1-3-16,4 0 0 16,5-2 0-16,9-6-18 15,11-6-81-15,12-10-91 16,5-11-101-16</inkml:trace>
  <inkml:trace contextRef="#ctx0" brushRef="#br0" timeOffset="32407.3791">3388 4325 918 0,'0'0'48'0,"0"0"108"16,0 0-13-16,0 0-56 15,0 0-57-15,0 0-30 16,-5-29-15-16,4 55-8 15,-2 9 23-15,1 5 5 16,-1-1-5-16,3-4 3 16,-3-2-3-16,-1-6 1 15,-1-5-2-15,2-5-2 16,0-5-65-16,0-5-42 16,2-7-97-16,-5 0-130 15,-4-12-260-15</inkml:trace>
  <inkml:trace contextRef="#ctx0" brushRef="#br0" timeOffset="32650.0805">3307 4346 771 0,'0'0'48'0,"0"0"49"0,0 0 35 16,0 0-45-16,0 0-58 16,0 0-25-16,37-40-2 15,-14 56 5-15,5 4 0 16,2 2-3-16,-2 0-2 15,2-1 0-15,-3-3-2 16,0-2 0-16,0-4 0 16,-2-4-3-16,1-6-15 15,2-2-39-15,0 0-63 16,-1-15-37-16,-5-6-103 0,-8-6-203 16</inkml:trace>
  <inkml:trace contextRef="#ctx0" brushRef="#br0" timeOffset="32864.3407">3752 4197 520 0,'0'0'81'0,"0"0"85"16,0-80-16-16,-2 70 8 16,-1 6-46-16,0 4-49 15,3 0-62-15,0 10-1 16,0 17-19-16,0 8 19 16,0 5 16-16,0 0-5 15,0 1-2-15,0-4 9 0,0 0-4 16,0-2-7-1,0-6-5-15,3-4 1 0,-1-4-2 16,1-4-2-16,0-3-45 16,0-4-109-16,-3-5-83 15,0-5-192-15</inkml:trace>
  <inkml:trace contextRef="#ctx0" brushRef="#br0" timeOffset="33300.2448">2069 5271 828 0,'0'0'9'15,"0"0"-2"-15,0 0 48 16,0 0 68-16,0 0-32 16,0 0-73-16,18-34-17 15,83 2 2-15,40-7 2 16,38-8-2-16,20-4 5 0,10 0-5 15,-7 4 3-15,-23 2 1 16,-29 9-6-16,-35 5 6 16,-36 7-5-16,-31 9-2 15,-27 3-1-15,-16 9 1 16,-5 1 2-16,-5 2-2 16,-25 3-99-16,-16 16-49 15,-15 5-38-15,-11 3-169 16</inkml:trace>
  <inkml:trace contextRef="#ctx0" brushRef="#br0" timeOffset="33550.1573">2741 5213 437 0,'0'0'315'0,"0"0"-309"16,0 0 88-16,0 0 67 0,0 0-84 15,0 0-56-15,63-22-12 16,39-14 0-16,19-3-3 15,4 1 1-15,-4 2-1 16,-12 2 1-16,-15 4-6 16,-18 5 9-16,-16 2-7 15,-17 6-3-15,-14 4 6 16,-13 7-4-16,-9 1 1 16,-7 3-3-16,0 2-4 15,-15 7-88-15,-22 10-145 16,-17 2-131-16</inkml:trace>
  <inkml:trace contextRef="#ctx0" brushRef="#br0" timeOffset="38020.2138">6514 4163 1010 0,'0'0'27'0,"0"0"18"0,0 0 36 16,0 0-4 0,0 0-49-16,0 0-26 0,-36 75 12 15,29-24 2-15,-2 2-5 16,2-1 4-16,0-3-10 15,1-4-3-15,-4-2 1 16,-2-7 0-16,1-3-3 16,0-8-1-16,6-5-18 15,5-11-74-15,0-9-65 16,2-2-67-16,15-25-49 16,-4-8-179-16</inkml:trace>
  <inkml:trace contextRef="#ctx0" brushRef="#br0" timeOffset="38236.5772">6478 4346 421 0,'0'0'160'0,"2"-78"16"16,-2 48-45-16,0 9-6 0,0 9-43 16,3 7-14-16,0 5-17 15,4 0-34-15,8 21-9 16,2 5 14-16,11 9-1 16,2 1-5-16,1 3-2 15,6-1-6-15,-1 1-2 16,9-6-5-16,-1-3-1 15,-3-7 0-15,-7-4-6 16,-9-8-21-16,-5-4-77 16,-10-7-54-16,-4 0-101 15,-6-14-81-15</inkml:trace>
  <inkml:trace contextRef="#ctx0" brushRef="#br0" timeOffset="38467.6017">6924 4204 489 0,'0'0'65'16,"0"-84"95"-16,-4 56 8 15,-5 10-10-15,3 6-54 16,3 7-29-16,1 5-24 16,2 7-35-16,0 22-12 15,0 15 15-15,0 6 4 16,3 7-6-16,-1 1-1 16,-2 1 1-16,0 0-4 15,-5-8-10-15,-8 1 0 16,3-8-3-16,8 0-16 15,2-7-66-15,2-10-92 16,24-16-109-16,3-11-236 16</inkml:trace>
  <inkml:trace contextRef="#ctx0" brushRef="#br0" timeOffset="38649.1914">7263 4400 942 0,'0'0'38'0,"0"0"104"16,0 0-54-16,0 0-42 16,0 0-37-16,0 0-8 15,70-23 4-15,-30 23-5 16,3 2-19-16,-5 7-58 16,-13-3-112-16,-16 0-154 0</inkml:trace>
  <inkml:trace contextRef="#ctx0" brushRef="#br0" timeOffset="38818.7785">7269 4501 441 0,'0'0'122'16,"0"0"10"-16,0 0 19 15,0 0-45-15,0 0-46 16,0 0-37-16,-78 34-15 16,90-31-3-16,16-2 5 15,10-1-10-15,7 0 0 16,5 0-16-16,1-8-101 15,-9-5-174-15</inkml:trace>
  <inkml:trace contextRef="#ctx0" brushRef="#br0" timeOffset="39817.1065">7973 4398 786 0,'0'0'19'0,"0"0"101"16,-87 2-7-16,80 1-39 16,4-3-42-16,3 0-5 15,0 0-1-15,1 0 2 16,17-11-15-16,8-6-12 15,4-1 5-15,2 3 1 0,-4-2 1 16,-2 8 14 0,-5 4 3-16,-5 5-13 0,1 0-4 15,-1 14-6-15,-4 11 7 16,3 6 3-16,-2 2 0 16,-4-2-2-16,-1-5-1 15,-3-2-3-15,-2-10 0 16,-3-5-1-16,2-4-1 15,-2-5 1-15,3 0 8 16,5-3 43-16,2-16-23 16,9-4-27-16,5-5-3 15,6-2-3-15,4-2 1 16,5-1 1-16,0 6 0 16,-12 10-1-16,-9 9-1 0,-11 8 0 15,-6 2-3-15,-1 18 0 16,0 11 3-16,0 1 0 15,0 1 1-15,0-6-1 16,0-5 0-16,0-5 0 16,0-6 1-16,2-3-1 15,4-7 0-15,-3-1 1 16,8 0 3-16,1-11-1 16,4-7-3-16,-1-4 0 15,4-2 0-15,2-3 0 16,-4 0 1-16,0 5-1 15,-6 7 2-15,-7 6-2 16,-2 7 0-16,-2 2-2 16,0 8-3-16,-5 13 0 15,-5 8 3-15,4 3 2 0,6-3-2 16,0-3 1-16,12-3-5 16,15-4 0-16,0-8-1 15,3-8 3-15,-2-3 0 16,-6 0 4-16,-4-16 0 15,-2-3 0-15,-4-4 0 16,-6-1-1-16,-4-1 2 16,-2-1-1-16,0 2 0 15,-18 2-1-15,-11 3-19 16,-12 5-16-16,2 6-13 16,-1 2-7-16,8 6-3 15,13 0-16-15,13 0-11 0,6 0-51 16,20 0-162-16,17-2-65 15</inkml:trace>
  <inkml:trace contextRef="#ctx0" brushRef="#br0" timeOffset="39955.9889">8945 4279 614 0,'0'0'116'0,"0"0"-83"16,0 0 22-16,0 0-44 15,0 0-11-15,0 0-37 16,-28-16-179-16</inkml:trace>
  <inkml:trace contextRef="#ctx0" brushRef="#br0" timeOffset="40116.9198">8974 4450 804 0,'0'0'26'0,"0"0"100"16,0 0-38-16,0 0-88 16,0 0-1-16,0 0-60 15,-9 6-127-15,25-6-457 16</inkml:trace>
  <inkml:trace contextRef="#ctx0" brushRef="#br0" timeOffset="40733.7915">9421 4242 1024 0,'0'0'19'16,"0"0"38"-16,0 0-4 16,0 0-36-16,-85 38-10 15,85-5-4-15,0 0-3 16,21-1-8-16,6-3-26 15,1-9-45-15,-3-8-29 16,1-8 36-16,-8-4 18 0,-3 0 29 16,-4-11 25-16,-6-4 0 15,3-5 8-15,-7 0 19 16,-1 0 9-16,0 2 20 16,-6 0-20-16,-12 0-6 15,-3 6-1-15,-3 3-16 16,2 1-8-16,8 4 3 15,7 2-6-15,7 1-1 16,0 0-1-16,26-1-4 16,14-2-6-16,9-3-20 15,5-5-23-15,1-5 15 16,1-5 22-16,-3-2 16 16,-4-3 2-16,-3-1 18 15,-9-2 49-15,-10 1 10 0,-7-1-5 16,-10 2-13-16,-7 1-9 15,-3 4-2-15,-6 4-11 16,-19 7-22-16,-10 7-9 16,-3 5-7-16,-3 6-1 15,7 21 0-15,6 13 0 16,4 12-2-16,7 10 2 16,-1 13 0-16,1 13 1 15,4 5-1-15,5 10 0 16,1 10-1-16,4-1 0 15,3-3-3-15,0-9-17 16,7-14-24-16,6-16-29 0,7-11-13 16,-7-14-65-16,-4-17-139 15</inkml:trace>
  <inkml:trace contextRef="#ctx0" brushRef="#br0" timeOffset="40899.3087">9314 5109 890 0,'0'0'26'0,"0"0"82"16,-70-101-14-16,74 62-50 15,45-2-37-15,26-1-7 0,24 3-16 16,15-1-52 0,7-4-135-16,-6-4-396 0</inkml:trace>
  <inkml:trace contextRef="#ctx0" brushRef="#br0" timeOffset="41284.3786">10470 3889 357 0,'0'0'491'0,"0"0"-469"0,0 0 92 16,0 0-7 0,0 0-31-16,0 0-50 0,56-23 7 15,-38 57 5-15,-3 12 15 16,0 7-11-16,-1 3-10 15,-4 3-12-15,-3-3-7 16,-2-5-7-16,-4-4-3 16,0-2 0-16,3-6-3 15,1-3-6-15,5-10-20 16,-1-3-83-16,-3-9-52 16,-3-9-135-16,-3-5-273 15</inkml:trace>
  <inkml:trace contextRef="#ctx0" brushRef="#br0" timeOffset="42501.6269">10264 4263 724 0,'0'0'21'0,"0"0"21"16,-101-29 67-16,93 27-27 16,8 2-32-16,18 0-49 15,25 0 5-15,24 0-3 16,20 0-1-16,16 0 0 15,7 0-2-15,2-5 0 0,-5-1-3 16,-13-5-4-16,-13 1 6 16,-23-1 1-16,-20 0 4 15,-15 0-1-15,-14 2 21 16,-9 2 52-16,0 2-6 16,-27 2-37-16,-15 3-18 15,-14 7-11-15,-11 14-2 16,5 3-1-16,10 2 0 15,13 0-1-15,14-3 0 16,12-4-1-16,10-3 0 16,3-5-3-16,13-5-3 15,19-6 0-15,6 0 4 16,3-1 0-16,-4-11-2 16,-7 2 4-16,-12 4 0 0,-7 4 0 15,-3 2 1-15,-2 0-1 16,3 8-7-16,-2 6 8 15,1 3 1-15,2-5-1 16,1-1 0-16,-1-5 0 16,1-6 0-16,0 0 3 15,0-2 0-15,1-13-1 16,-6-2 0-16,0 1 0 16,0-2-2-16,0-1 2 15,4 0-1-15,4-1-1 16,6 2 0-16,3 2-2 15,2 6 1-15,2 6-2 16,1 4-4-16,1 0 2 16,-2 3-2-16,-7 13 0 15,-1 1 2-15,-3 4 5 0,-3 1-2 16,0 0 2-16,-5 3 0 16,-2-6-1-16,-3-3 0 15,-3-3 1-15,0-6 0 16,-10-3 0-16,-16-4 2 15,-7 0 0-15,-1 0-2 16,3 0 7-16,11-9-7 16,8 1 3-16,8-3 4 15,4-1-5-15,4-2-2 16,25-1 0-16,11-2-7 16,14-1 4-16,8 1-6 0,4-2-4 15,-2 2-24-15,-4 0 14 16,-6 3 14-16,-11 0 9 15,-6 2 0-15,-17 2 0 16,-10 2 4-16,-10 7 20 16,-5 1 18-16,-26 0-30 15,-14 16-7-15,-7 6 2 16,3 5-6-16,10 0 2 16,13-1-3-16,12-2 0 15,12-7-3-15,2-4-6 16,13-6 1-16,15-7 0 15,2 0 2-15,1-3-8 16,-3-9 3-16,-5-3 6 16,-3 0 5-16,-5-1 0 0,0 2 2 15,-1-1 2-15,-3 5 4 16,-1 6-3-16,-1 4 1 16,-2 0-3-16,3 12 0 15,2 14 7-15,6 8 4 16,2 12 6-16,-1 12 9 15,-5 15-15-15,-6 14-9 16,-5 7-2-16,-3-4-1 16,0-13-2-16,-4-21 0 15,-19-19 0-15,-8-14 1 16,-12-9 3-16,-6-11-1 16,-2-3 2-16,-1-2 2 0,9-15 5 15,10-7 19-15,11-8 4 16,17-5-18-16,5-10-15 15,15-4-2-15,19-2-3 16,12-1-16-16,10 5-45 16,3 6-33-16,4 2-56 15,-5 2-121-15,-6 3-182 16</inkml:trace>
  <inkml:trace contextRef="#ctx0" brushRef="#br0" timeOffset="43020.2847">11995 4302 372 0,'0'0'77'0,"0"0"29"0,0 0-15 16,0 0-16 0,0 0-38-16,0 0-4 15,11-1 19-15,11 1 36 0,7-13-30 16,-4-4-12-16,0-4-8 16,-4-3-22-16,-7 0 1 15,-4-1-2-15,-8 1 6 16,-2 5 2-16,0 3 0 15,-8 8-11-15,-13 8-3 16,-6 0-9-16,-2 16 0 16,-3 11-1-16,6 3 0 15,9 2 0-15,8-1-5 16,9-6 6-16,0-4-8 16,15-7 0-16,9-7 2 15,7-4 2-15,5-3 4 0,3-3 0 16,-3-14 1-16,-4-2 0 15,-2-3-1-15,-4-4 1 16,-2-4 0-16,1-3 1 16,-6-7-2-16,-1-1 2 15,-6-2 2-15,-5 0-4 16,-7 2 1-16,0 8 2 16,0 10 0-16,-7 10 3 15,-3 10 1-15,-3 3-5 16,-4 13-2-16,-2 19-2 15,-1 9 2-15,2 7 0 16,5 3-1-16,4 1 1 16,6-7 0-16,3-3-2 0,3-5-3 15,19-5-9-15,10-6-22 16,5-8-102-16,4-9-221 16</inkml:trace>
  <inkml:trace contextRef="#ctx0" brushRef="#br0" timeOffset="43179.308">12358 4224 852 0,'0'0'12'0,"0"0"83"16,0 0-8 0,0 0-53-16,0 0-34 0,81-27-5 15,-23 27-56-15,8 0-198 16,11 0-340-16</inkml:trace>
  <inkml:trace contextRef="#ctx0" brushRef="#br0" timeOffset="44466.916">13170 4110 708 0,'0'0'24'16,"0"0"75"-16,0 0-32 15,-89 46-19-15,73-14-34 16,8 1-10-16,8-4 0 0,0-2-3 16,11-5 1-16,17-8-2 15,8-11 0-15,6-3 0 16,3 0 0-16,-3-20 0 16,-3-5 2-16,-6-4-1 15,-3-6 5-15,-6-2 8 16,0-6 16-16,-5-2 4 15,-3-3-8-15,-3-2-5 16,-9 3-4-16,-1 2-2 16,-3 11 1-16,0 10-3 15,0 11-4-15,0 13 2 16,-7 0-11-16,-5 25-3 16,-2 16 3-16,-3 10 0 15,2 4 0-15,1 2 0 0,8-4 0 16,6-5 0-16,0-3 0 15,26-7 0-15,13-5 0 16,11-8-1-16,7-8-3 16,5-8 3-16,-3-9 0 15,-3 0 1-15,-9-5 0 16,-4-12 1-16,-12 0-1 16,-11 0 1-16,-12 1-1 15,-8 2 2-15,-13 3-2 16,-21 5-3-16,-7 6 2 0,4 0 1 15,7 0-2 1,8 9-5-16,6 0-8 16,7-1 3-16,4-3 0 0,5-2-10 15,0-2-5 1,12-1 15-16,12 0 5 0,1 0-13 16,-3 0-1-16,-6 0 17 15,-7 0 4-15,-2 3-2 16,-3 7-4-16,1 1 6 15,2 0 0-15,1 3 0 16,4-5 0-16,-1-4 0 16,3-2 0-16,1-3 0 15,1 0 3-15,2 0 0 16,0-3-3-16,-3-8 3 16,0-3 3-16,-5-3 4 0,2-4 2 15,-1-3-6-15,1-3-1 16,1-1-5-16,1 0 0 15,-4 3 0-15,-2 7 0 16,1 5 0-16,-6 4-1 16,-2 6-1-16,-1 3 0 15,0 0-4-15,0 0-25 16,0 9 23-16,0 2 7 16,0 3 0-16,0 3 0 15,0 0-3-15,6 3 4 16,4-3 3-16,-2 2-3 15,1-1 0-15,-2-1-3 16,-2-1 3-16,-2-2 3 0,-2-1-3 16,1-2 0-16,1-3 1 15,-2-1 0-15,4-2 2 16,1-4 1-16,6-1 4 16,7 0 19-16,5 0-6 15,3-7-5-15,1-7 5 16,-1-2 5-16,0-1 5 15,-2-5-8-15,-4-1 2 16,0-2-2-16,-5 0-6 16,-4-1-5-16,-4 4-4 15,-5 2-4-15,-3 4 4 16,0 5-7-16,-3 5 0 16,-11 2-1-16,-5 4-10 15,1 0-15-15,-3 7 0 0,6 9-1 16,5 2 3-16,5 3 0 15,5-1 10-15,0-1-7 16,0 2 8-16,5-2 7 16,7 1 5-16,8-1 1 15,0 1-1-15,-5-4 0 16,0-2-2-16,-8 0 3 16,-5-7-1-16,-2 0 0 15,0-4 0-15,-14-3 1 16,-5 0 0-16,0 0-1 15,5 0-1-15,6 0-62 16,8 0-124-16,0-8-164 0</inkml:trace>
  <inkml:trace contextRef="#ctx0" brushRef="#br0" timeOffset="45067.3364">14530 4224 587 0,'0'0'42'16,"0"0"79"-16,0 0-40 15,85-29-38-15,-49 19-29 16,-4-1-5-16,-2 0-6 16,-3-3 4-16,-6-1 2 0,-6 1-5 15,-6 1 6-15,-9 4-7 16,0 4 7-16,-17 5-10 15,-14 0 0-15,-5 6-1 16,0 12-1-16,5 2-2 16,5 0-5-16,7-2 0 15,9-2 2-15,7-5 7 16,3-4-2-16,0-1 2 16,16-5 0-16,16-1 12 15,5 0 8-15,8 0-4 16,-2-6-2-16,5-7 0 15,-5-1 5-15,0-3 21 16,-5-6 11-16,-7-3-6 16,-4-3-13-16,-2 3-19 15,-10-1-7-15,-9 6-4 0,-6 6 0 16,-1 5-2-16,-19 5-17 16,-5 5-28-16,5 0 2 15,7 7 8-15,5 12-2 16,7 3 11-16,1 8 14 15,0 0 4-15,15 1 5 16,4 0 3-16,1-2 0 16,-3-2 0-16,-4-3 1 15,-6-6-1-15,-7-4 0 16,0-5 0-16,-16-2 1 16,-10-3-1-16,-8-1-12 15,-7-3-136-15,-6 0-168 0</inkml:trace>
  <inkml:trace contextRef="#ctx0" brushRef="#br0" timeOffset="60718.4068">3810 9026 762 0,'0'0'32'0,"0"0"44"16,0 0 52-16,0 0-29 15,0 0-23-15,0 0-49 16,0 0-18-16,0 0-3 16,-30 0-4-16,67 0 9 15,23 5 15-15,19-4 2 16,24-1-6-16,18 0-8 0,14-1-5 15,14-8-5-15,-2 2-4 16,-4 0 8-16,-18 2-6 16,-16-1 3-16,-30 2-4 15,-26 0-1-15,-23 1 0 16,-20 1 3-16,-10 1-3 16,0-1 4-16,0 2 1 15,-10 0 3-15,-13 0-8 16,-4 0-2-16,3 0-2 15,8 3-30-15,4 3-54 16,0-1-65-16,4-3-145 16,-1-2-474-16</inkml:trace>
  <inkml:trace contextRef="#ctx0" brushRef="#br0" timeOffset="61350.4901">4742 8874 535 0,'0'0'85'0,"0"0"62"16,0 0-24-16,0 0-30 16,0 0-22-16,0 0-3 0,-67-24-18 15,67 24 13-15,0 0-14 16,0 0-6-16,0 0-4 15,0 0-7-15,0 0-4 16,0 0-4-16,0 0-7 16,0 0-5-16,0 0-9 15,0 0-3-15,0 0-1 16,7 2-1-16,13 3 2 16,13 1 0-16,7 3 1 15,4-3-1-15,1 5 0 16,-1-2 0-16,0 3-1 15,-2 0-1-15,-3-2 2 16,-3 2-5-16,-8-4 0 16,-7-3-7-16,-9-1 5 15,-5-1 1-15,-2-3 1 0,-5 0 4 16,1 0 0 0,-1 0-1-16,0 0 2 0,0 0 0 15,0 0 2-15,0 0-2 16,0 0 2-16,0 0-2 15,0 0 3-15,0 0-2 16,0 0 7-16,0 0-7 16,0 0 9-16,0 0-6 15,0 0-2-15,0 0-2 16,0 3 2-16,-1 8-2 0,-26 8-3 16,-19 13 3-1,-20 15 3-15,-15 11 3 0,-11 9-3 16,-1 1-3-16,8-1-4 15,23-9-20-15,30-9-75 16,32-13-71-16,10-14-165 16</inkml:trace>
  <inkml:trace contextRef="#ctx0" brushRef="#br0" timeOffset="63399.7472">10811 5249 829 0,'0'0'46'0,"0"0"108"0,0 0-37 15,0 0-10-15,0 0-18 16,0 0-24-16,6-70-31 16,-4 70-34-16,-2 20-1 15,0 16 1-15,0 10 4 16,0 8 4-16,0-2-1 16,0 2 2-16,0-4-1 15,0-3-8-15,1-4 1 16,8-3 1-16,1-2-1 15,-2-2 0-15,-2-1 1 16,-1 0-2-16,-4-4 4 0,-1-2-4 16,0 0-11-16,0-3-47 15,-9-6-54-15,0-3-55 16,-3-10-154-16,-1-7-292 16</inkml:trace>
  <inkml:trace contextRef="#ctx0" brushRef="#br0" timeOffset="63618.2672">10591 5738 878 0,'0'0'48'15,"0"0"73"-15,0 0 10 16,0 0-34-16,0 0-31 0,0 0-47 16,-17-63-19-1,17 68-16-15,12 14 9 0,9 6 7 16,4 0 2-16,2 3-2 15,6 1 0-15,3 0-2 16,0-4-29-16,2-7-50 16,3-2-53-16,-1-7-79 15,-4-9-249-15</inkml:trace>
  <inkml:trace contextRef="#ctx0" brushRef="#br0" timeOffset="63809.2977">11160 5641 981 0,'0'0'45'0,"0"0"80"0,0 0 2 15,0 0-35-15,0 0-81 16,0 0-11-16,-95 34-4 16,46 20 3-16,-11 13 2 15,-4 8-2-15,0 5-21 16,0 2-112-16,1-12-169 15</inkml:trace>
  <inkml:trace contextRef="#ctx0" brushRef="#br0" timeOffset="68266.3764">10869 5353 157 0,'0'0'9'0,"0"0"-7"16,0 0 2-16,0 0-2 15,0 0-2-15,0 0 5 16,0 0 0-16,-35-21 2 16,30 18-3-16,2-1 4 15,2-1-6-15,1-2 34 16,0-3 8-16,0 0-18 16,1-3 7-16,5 0 1 15,1 3 22-15,-3-4 16 0,0 1 38 16,-1 1-11-16,-3-1-1 15,0-1-22-15,0 0 15 16,0 3-29-16,0 2 8 16,-4082 4-11-16,8164 1 5 15,-4082 2-26-15,0 2 9 16,0 0-32-16,1 0-7 16,-1 0-4-16,0 0-3 15,0 0-2-15,2 0-12 16,1 12 8-16,2 9 5 15,-1 5 4-15,0 6 1 16,-2 2 1-16,-2 0 1 16,0 7 0-16,0-2-7 15,0 2 9-15,0 3-9 16,0 0 2-16,0-1 0 0,0-2-2 16,0-5 2-16,0-2 1 15,0-3-3-15,0-4 1 16,0-3-1-16,0-6 1 15,0-1-2-15,0-3 2 16,0-7 0-16,0 0-1 16,-2-4-3-16,2-1-14 15,0-2-57-15,0 0-33 16,0 0-62-16,0-7-90 16</inkml:trace>
  <inkml:trace contextRef="#ctx0" brushRef="#br0" timeOffset="68650.9729">10533 5624 695 0,'0'0'46'15,"0"0"64"-15,0 0 14 0,0 0-40 16,0 0-20 0,0 0-40-16,0-33-14 0,0 33-10 15,8 0-5-15,7 13 5 16,8 6 3-16,3 1-1 15,3 0-1-15,-1 5 1 16,2-3-2-16,0 1 1 16,-6-2 0-16,-2-1-1 15,-3-3-10-15,-2-3-61 16,5-6-97-16,2-8-56 16,1 0-211-16</inkml:trace>
  <inkml:trace contextRef="#ctx0" brushRef="#br0" timeOffset="68888.5653">11156 5571 844 0,'0'0'1'0,"0"0"75"16,0 0 29-16,0 0-3 15,0 0-41-15,0 0-33 16,0-33-28-16,0 43-1 15,-16 13 1-15,-12 6 6 16,-7 3-4-16,-9-1 1 16,-3 3-1-16,2 4-2 0,-1 2-8 15,9 4-50 1,5 1-99-16,5-6-120 0,4-6-395 16</inkml:trace>
  <inkml:trace contextRef="#ctx0" brushRef="#br0" timeOffset="99501.7913">10558 9822 82 0,'0'0'366'0,"0"0"-295"16,0 0 37-16,0 0 13 16,0 0-45-16,0 0-21 15,0 0-5-15,0 0-8 16,-46-37-26-16,45 37-16 15,1 0-14-15,0 1 2 16,0 7 12-16,20 1 1 16,18-2 35-16,14-2 12 15,19-2-28-15,9-2 0 16,7-1-13-16,3 0-1 0,-7 2-6 16,-12-2 4-16,-8 0-2 15,-12 0 0-15,-11 0 0 16,-5 0-2-16,-13-4 0 15,-7 2-4-15,-9 2-11 16,-6 0 5-16,0 0-44 16,-8 0-65-16,-22 3-93 15,-14 11 70-15,-11-2-143 16</inkml:trace>
  <inkml:trace contextRef="#ctx0" brushRef="#br0" timeOffset="99741.5967">10594 9958 280 0,'0'0'142'0,"0"0"-76"0,0 0-3 16,0 0 44-16,0 0-24 15,0 0-66-15,5 6 35 16,58-17 11-16,23 0-37 16,5 1-4-16,-2 0-13 15,-6 3-3-15,-10 2-3 16,-10 2-1-16,-18 1 2 15,-17 0-4-15,-13 2-3 16,-9 0-8-16,-6 0-41 16,0 0-44-16,-15 5-80 15,-17 4-8-15</inkml:trace>
  <inkml:trace contextRef="#ctx0" brushRef="#br0" timeOffset="105301.205">6523 9755 531 0,'0'0'13'0,"0"0"26"0,0 0 105 16,0 0-57-16,-81-15-33 16,73 15-24-16,2 0-3 15,3 0-7-15,3 0-15 16,-2 5-5-16,2 0 10 15,0 2 7-15,0-2-2 16,18 2 13-16,17-2 0 16,19 1 15-16,16-4-14 15,17-2-19-15,8 0-2 16,7 0-6-16,-5-6 6 16,-12-1-8-16,-5 3 1 15,-14-1 1-15,-14 0 3 0,-14 0-3 16,-15 1 4-1,-14 1-5-15,-4 3-1 0,-5-3 2 16,0 3 2-16,0-2 5 16,0 2-9-16,0 0-6 15,0 0-13-15,-3 0-5 16,-8 0-1-16,-2 0-50 16,3 5-56-16,-1-3-76 15,-1-2-96-15</inkml:trace>
  <inkml:trace contextRef="#ctx0" brushRef="#br0" timeOffset="106634.6827">7169 9641 222 0,'0'0'254'16,"0"0"-172"-16,0 0 76 16,0 0-48-16,0 0-29 15,0 0-19-15,-36-36 17 16,35 33-36-16,1 3 4 16,0 0-25-16,0 0-8 15,0-1-7-15,0 1-3 16,0 0-3-16,0 0-1 0,0 0 0 15,0 0-5-15,0 0 1 16,0 0-4-16,0 0 1 16,1 0 5-16,14 6 2 15,10 5 6-15,5 0-4 16,6 0 1-16,3 2-3 16,-2-1 1-16,-1 0-2 15,-7 0 0-15,-10-4-1 16,-5-3-4-16,-6 0-1 15,-7-2-2-15,-1-3 2 16,0 1 6-16,0-1 1 16,0 0 0-16,0 0 0 15,0 0 0-15,0 0-1 16,0 0 1-16,0 0 0 0,0 0 0 16,0 1 0-16,0-1 1 15,0 0 1-15,0 0 2 16,0 0-2-16,0 0 1 15,0 0-1-15,0 2 0 16,0 2-2-16,-16 7 0 16,-11 5 1-16,-13 8 0 15,-5 3 2-15,-3 2-1 16,1 4 0-16,2-2 0 16,6-1 0-16,6-4-2 15,6-3 0-15,5-4 0 16,4-3 0-16,5-5 1 15,7-6-2-15,3-4 2 16,3-1-1-16,0 0 0 0,0 0 4 16,0 0 6-16,0 0-9 15,0 0 4-15,0 0 4 16,0 0-1-16,0 0 1 16,0 0-7-16,0 0 3 15,0 0 1-15,0 0-4 16,0 0 3-16,0 0-2 15,0 0-3-15,0 0-2 16,0 0 2-16,0 0 1 16,0 0-1-16,0 0-2 15,0 0 2-15,0 0 0 0,0 0-1 16,0 0 0 0,0 0 1-16,0 0 0 0,0 0-1 15,0 0 5-15,0 0-5 16,0 0 1-16,0 0-3 15,0 0 2-15,0 0 2 16,0 0-1-16,0 0 0 16,0 0-1-16,0 0 1 15,0 0 1-15,0 0 2 16,0 0-3-16,0 0-3 16,0 0 3-16,0 0 1 15,0 0-1-15,0 0-1 16,0 0 1-16,0 0-1 0,0 0 1 15,0 0 1 1,0 0-1-16,0 0 0 0,0 0-1 16,0 0-4-16,0 0 3 15,0 0 1-15,0 0 1 16,0 0 5-16,0 0-5 16,0 0-5-16,0 0 5 15,0 0 0-15,0 0 1 16,0 0-1-16,0 0 0 15,0 0 0-15,0 0 0 16,0 0 0-16,0 0 2 16,0 0-2-16,0 0 3 0,0 0-8 15,0 0 5-15,0 0 0 16,0 0 0-16,0 0 0 16,0 0 0-16,0 0 0 15,0 0 0-15,0 0 0 16,0 0 0-16,0 0 0 15,0 0 6-15,0 0-6 16,0 0-2-16,0 0 2 16,0 0 0-16,0 0 0 15,0 0-14-15,0 0-64 16,-6-3-154-16,-9-5-575 16</inkml:trace>
  <inkml:trace contextRef="#ctx0" brushRef="#br0" timeOffset="108267.6618">10473 6461 460 0,'0'0'62'0,"0"0"40"0,0 0 50 16,0 0-45-16,0 0-12 16,0 0 1-16,0 0-32 15,0-39-9-15,0 39-17 16,0 0-2-16,0 0-15 15,0 0-10-15,0 0-8 16,0 0-3-16,0 6 0 16,0 15 0-16,0 4 4 15,0 7 5-15,0 5-2 16,0 2 9-16,0 3-7 16,0-1-6-16,0 1 1 0,0-6-2 15,5-2 1-15,0-6-2 16,3-1-1-1,-5-4 2-15,-3-3-1 0,0 0-1 16,0-1 0-16,0-2-5 16,-5-6-57-16,-1 0-18 15,0-6-53-15,-1-2-56 16,2-3-110-16,1 0-282 16</inkml:trace>
  <inkml:trace contextRef="#ctx0" brushRef="#br0" timeOffset="108525.2893">10283 6817 719 0,'0'0'42'0,"0"0"62"16,0 0 41-16,0 0-32 16,0 0-46-16,0 0-47 15,-26-20-20-15,26 20-6 16,1 5-10-16,15 8 16 15,3 4 3-15,3 0 0 16,-2 0-3-16,0 2 1 16,-4-2 0-16,-3 0-1 15,0 0-1-15,-3-3 1 16,2 1-45-16,0-3-65 16,10-5-73-16,3-7-120 15</inkml:trace>
  <inkml:trace contextRef="#ctx0" brushRef="#br0" timeOffset="108734.0566">10772 6720 844 0,'0'0'29'0,"0"0"123"16,0 0-43-16,0 0-24 15,0 0-37-15,0 0-48 16,-60-21-11-16,28 47 10 15,-7 8 2-15,-1 3-3 16,-3 5-17-16,5 5-63 16,6-5-110-16,5-7-223 15</inkml:trace>
  <inkml:trace contextRef="#ctx0" brushRef="#br0" timeOffset="130949.1234">10461 11369 219 0,'0'0'50'16,"0"0"63"-16,0 0-14 16,0 0-15-16,0 0-50 15,0 0-20-15,0 0-6 16,22 0-8-16,-22 0-3 15,0 0-91-15,0 0-138 16</inkml:trace>
  <inkml:trace contextRef="#ctx0" brushRef="#br0" timeOffset="131882.0444">10441 11454 228 0,'0'0'176'15,"0"0"-107"-15,0 0 45 16,0 0-1-16,0 0-52 15,0 0-26-15,-13 0-2 0,13 0 2 16,0 0-1 0,1 0-4-16,16 0-4 0,10-4-18 15,14-1 0-15,9 2-5 16,2-3 2-16,-3 4-1 16,-9 1-3-16,-10-2-1 15,-9 1 0-15,-12 2 0 16,-6 0 2-16,-3 0 0 15,0 0 2-15,0 0 25 16,-8-1-16-16,-2 1-11 16,1-2-2-16,5 2-2 15,2 0-7-15,2 0-72 16,0 6-38-16,0 2-180 16</inkml:trace>
  <inkml:trace contextRef="#ctx0" brushRef="#br0" timeOffset="132326.8814">11016 11439 420 0,'0'0'50'0,"0"0"-21"15,0 0 32-15,0 0-12 16,0 0-36-16,0 0 23 0,46-6 15 16,-6 3-34-1,8-2-6-15,-5 2-6 0,-5-4-5 16,-7 5-10-16,-9 0-44 15,-12 2-104-15,-10 0-339 16</inkml:trace>
  <inkml:trace contextRef="#ctx0" brushRef="#br0" timeOffset="134336.15">6280 11093 491 0,'0'0'101'16,"0"0"57"-16,0 0-52 16,0 0 6-16,0 0-40 15,0 0-25-15,0-20-7 16,0 20-17-16,0 0-17 16,0 0 1-16,0 0-7 0,0 0-1 15,0 0-4-15,15 7 5 16,22 1 7-16,16 0 3 15,13-4 5 1,13-1-7-16,4-3-8 0,5 0 7 16,-2 0-4-16,-4 0-1 15,-10 0-2-15,-13-5 3 16,-14 3-3-16,-19-1 0 16,-12 0-6-16,-11 3 4 15,-3 0-4-15,0 0-5 16,0 0-30-16,-3 0-74 15,-13 0-72-15,-5 7 37 16,5-6-232-16</inkml:trace>
  <inkml:trace contextRef="#ctx0" brushRef="#br0" timeOffset="135047.1001">6830 10977 630 0,'0'0'67'15,"0"0"52"-15,0 0-20 16,0 0-9-16,0 0-49 16,0 0-29-16,-43-29-12 15,43 29-7-15,0 0-12 0,0 0 6 16,11 0 13-16,8 4 19 15,8 4 0-15,4 1-7 16,6 3-1-16,8-1-5 16,4-2-2-16,5 4 2 15,3-2-3-15,-1 0-1 16,-2 0 0-16,-8-1-1 16,-7-3-1-16,-9 0-1 15,-8-2 1-15,-10-3-2 16,-5 0 2-16,-5-2 0 15,-2 1 1-15,0 1 2 16,0-2-2-16,0 1 10 16,0-1-2-16,0 0 3 0,0 0-10 15,-6 4 0 1,-14 4-1-16,-8 3 1 0,-12 4-1 16,-12 5-1-16,-3 3 2 15,-5 4 1-15,-1-1-3 16,7-1 4-16,3 1-4 15,2 1 0-15,3-1 1 16,0-1 7-16,11-1-8 16,6-5-1-16,6-2 1 15,10-6 4-15,7-4-4 16,0-2-1-16,6-5-8 16,0 0 9-16,0 0 3 0,0 0 3 15,0 0 3 1,0 0-8-16,0 0 7 0,0 0-3 15,0 0-4 1,0 0 2-16,0 0 0 0,0 0 0 16,0 0-3-16,0 0 6 15,0 0-6-15,0 0 0 16,0 0-13-16,0 0-9 16,0 0-22-16,0 0-40 15,0 4-74-15,0-2-200 16,6 1 195-16</inkml:trace>
  <inkml:trace contextRef="#ctx0" brushRef="#br0" timeOffset="135634.0266">6721 11143 355 0,'0'0'39'0,"0"0"107"16,0 0-71-16,0 0 54 16,0 0-57-16,0 0-48 15,-15-12 0-15,15 12-11 16,0 0-13-16,0 0-4 15,2 0-5-15,22 0 9 16,17 0 36-16,15 0-8 16,12 0-16-16,4 0-9 15,1-4 2-15,-8 3-1 0,-9 1 0 16,-13-1-3-16,-15 1 0 16,-14 0 0-16,-8 0-1 15,-6 0-1-15,0 0 1 16,0 0 0-16,0 0 9 15,0 0-9-15,0 0 0 16,0 0-5-16,0 0-5 16,0 0-17-16,-3 0-23 15,-9 2 40-15,-4 5-57 16,-1-2-127-16,-1-1-77 16</inkml:trace>
  <inkml:trace contextRef="#ctx0" brushRef="#br0" timeOffset="136503.3413">6747 10960 162 0,'0'0'76'16,"0"0"58"-16,0 0-41 16,0 0-16-16,0 0 8 15,0 0-10-15,-27-35 12 16,27 32-31-16,-3 0-3 15,3 2 36-15,0 1-38 16,0 0-25-16,0 0-16 16,0 0-10-16,0 0-9 15,7 0-2-15,16 7 11 16,11 1 10-16,8 3 2 16,5 0-7-16,3 2-2 15,2 0 0-15,3 0-1 0,-1-2 3 16,-5-1-4-1,-4-2-1-15,-11-2 0 0,-10-2-1 16,-11-1-5-16,-8 0 5 16,-5-2 1-16,0 1 2 15,0-1 3-15,0-1 1 16,0 0 3-16,0 0 0 16,0 1-4-16,0-1-1 15,0 0 3-15,0 0 4 16,0 0 8-16,0 0 6 15,0 0 2-15,0 0 0 16,0 0-11-16,0 0-8 16,0 0-5-16,0 0-3 0,0 0-1 15,0 0-4 1,0 0 2-16,0 0-4 0,0 0-1 16,0 4 0-16,-12 7-4 15,-7 4 12-15,-10 8-1 16,-5 2 1-16,-2 4-1 15,-1 0 1-15,-5 1 0 16,3-1-2-16,2 1 2 16,1-1 2-16,3 1-2 15,2 0 1-15,4-5 1 16,3-3-1-16,7-5 1 16,6-8-2-16,5-5-1 0,4-3 1 15,2-1 2 1,0 0 2-16,0 0-2 0,0 0 0 15,0 0 3-15,0 0-2 16,0 0 2-16,0 0-5 16,0 0-14-16,0 0-51 15,0 0-90-15,0 0-100 16,0 0-258-16</inkml:trace>
  <inkml:trace contextRef="#ctx0" brushRef="#br0" timeOffset="140352.1434">10429 6336 232 0,'0'0'229'16,"0"0"-184"-16,0 0 92 15,0 0-26-15,0 0-29 16,0 0-10-16,0 0-16 16,-4-53 9-16,4 52-14 15,0 1 3-15,0 0-14 0,0 0-6 16,0 0-3-16,0 0-11 15,0 0-10-15,0 0-8 16,0 0-2-16,0 9-10 16,0 9 10-16,0 4 5 15,0 5-3-15,1 0-1 16,7-1 3-16,-1-1 0 16,3-2-4-16,-3-1 0 15,0 0 0-15,-2-5 1 16,-5 2 0-16,0 0 0 15,0 1-1-15,-9-3-34 0,-1 5-41 16,9-4-50 0,1-4-94-16,11-6-176 15</inkml:trace>
  <inkml:trace contextRef="#ctx0" brushRef="#br0" timeOffset="161585.2287">11019 11919 798 0,'0'0'32'16,"0"0"123"-16,0 0-11 0,0-72-25 15,0 66-8-15,0 6-34 16,0 0-65-16,0 0-12 15,0 19-1-15,0 8 1 16,0 8 15-16,0 5 0 16,0 1 2-16,0 1-1 15,2 0-9-15,1 0 0 16,0-3-5-16,0-3-2 16,-1-5 2-16,1-2-2 15,-2-4 0-15,1-4-7 16,1-4-13-16,-3-5-34 15,0-1-41-15,0-5-88 0,0-6-121 16,-14 0-167-16</inkml:trace>
  <inkml:trace contextRef="#ctx0" brushRef="#br0" timeOffset="162002.4374">10835 12206 897 0,'0'0'24'16,"0"0"60"-16,0 0 56 16,0 0-63-16,0 0-51 15,0 0-16-15,-18 0-4 16,18 0 0-16,0-2 14 0,0-6 28 16,0-6 28-16,0-8-73 15,0-6 4-15,8-6 0 16,6-3-7-16,3-7 5 15,5-1-1-15,-2 1-4 16,4 3 1-16,-7 7 5 16,-1 4 6-16,-3 9 6 15,-4 9-1-15,-5 7-2 16,-2 3-3-16,-2 2-4 16,0 0-8-16,8 0-10 0,6 11 1 15,8 7 9 1,8 9 2-16,2 1-2 0,-3 3 0 15,1 1 0-15,-5 0 0 16,-6 2-5-16,-5 1-23 16,-8 6-66-16,-6 2-80 15,0-1-128-15,0-5-368 16</inkml:trace>
  <inkml:trace contextRef="#ctx0" brushRef="#br0" timeOffset="162410.3428">10056 13051 1067 0,'0'0'35'0,"0"0"72"16,0 0 0-16,0 0-63 15,0 0-44-15,0 0 0 0,115 4 21 16,-29-4-3-16,7 0-15 15,7-9-1-15,-3-8 5 16,-3-3-6-16,-12 3 0 16,-22 3 3-16,-21 2-4 15,-20 5 0-15,-13 4-7 16,-6 1-21-16,0 2-98 16,-24 0-41-16,-16 10-69 15,-8-1-90-15</inkml:trace>
  <inkml:trace contextRef="#ctx0" brushRef="#br0" timeOffset="162670.2478">10461 13003 197 0,'0'0'544'0,"0"0"-357"15,0 0 13 1,0 0-54-16,0 0-31 0,0 0-78 16,-26-19-37-16,26 32-5 15,0 9 5-15,6 9 35 16,4 6-15-16,-2 5-6 15,1 1 1-15,0 2-4 16,-3-2-8-16,-1-3 3 16,-4 3-2-16,-1-7 1 15,0-2-5-15,0-7-15 16,0-1-24-16,0-4-50 16,0-5-106-16,0-10-119 15,0-7-253-15</inkml:trace>
  <inkml:trace contextRef="#ctx0" brushRef="#br0" timeOffset="163546.5041">10541 13364 805 0,'0'0'280'16,"0"0"-205"-16,-15-71 37 15,15 53-35-15,21 6-44 16,9 3-28-16,5 4-5 15,5 5-1-15,-5 0 0 16,-10 2-4-16,-2 15 1 16,-8 5-4-16,-9 4-1 15,-3 2 6-15,-3 0-2 0,0-4 5 16,0-6 0-16,5-2 0 16,-1-7-14-16,0-3-7 15,4-4-4-15,2-2 11 16,7 0 14-16,8-14 12 15,5-5-8-15,0-6 0 16,0-1-2-16,-3 1-1 16,-5 1-1-16,-7 7 2 15,-7 5 0-15,-4 5 12 16,-4 6 39-16,0 1-27 16,0 0-26-16,0 0-6 15,-5 10-8-15,-8 7 10 16,-1 7 2-16,3 3 2 0,5 10-1 15,4 10-2-15,2 11 1 16,0 16 0-16,0 12 2 16,0 3 0-16,0-2-2 15,6-11 2-15,3-8-1 16,-2-6-6-16,-3-8 6 16,-4-2 0-16,-2-10 1 15,-24-7 0-15,-9-6 4 16,-13-11 1-16,-9-4 3 15,-4-6-5-15,-1-7-2 16,6-1 3-16,10 0 3 16,8-8 2-16,13-10 0 15,13-7-3-15,12-14-6 16,5-9-5-16,32-10-24 0,20-6-22 16,10-4 2-16,4 0-21 15,0 1 41-15,-3-3 29 16,-7 4 0-16,-5 2 1 15,-11 8 1-15,1 1-1 16,-9 1 3-16,-6 3 3 16,-7 2-2-16,-6 10 16 15,-6 8 21-15,-5 11 3 16,-4 7 14-16,-3 9-4 16,0 4-5-16,0 0-38 15,0 0-12-15,0 11-15 16,0 18 9-16,0 15 6 0,0 6 2 15,-1 9 5 1,-5 0-1-16,4 10 1 0,-2-1-2 16,4 0-3-16,0-3-1 15,0-10-1-15,0-9 0 16,0-9 1-16,0-8-3 16,0-7-16-16,0-8-38 15,0-7-73-15,1-7-89 16,1-2-105-16</inkml:trace>
  <inkml:trace contextRef="#ctx0" brushRef="#br0" timeOffset="164105.4467">11130 13483 843 0,'0'0'26'16,"0"0"106"-16,11-75-29 15,14 58-16-15,8 3-42 16,9 6-38-16,3 3 2 16,1 4-9-16,-7 1 0 15,-8 0 0-15,-9 9 0 16,-11 8-7-16,-11 0 0 16,0 7-7-16,-22 2 11 15,-11-1 1-15,-3-1 2 0,4-3-4 16,7-2 4-1,7-5 0-15,8-2 0 0,5-7-5 16,5-1-1-16,0-1-7 16,13-3 2-16,17 0 11 15,11 0 6-15,9-15-6 16,0-4 0-16,-3-5 0 16,-8-5 0-16,-9-1 3 15,-8-3 4-15,-7 2 3 16,-6 1 11-16,-7 1-10 15,-2 0 2-15,0 9 0 16,-9 6 1-16,-6 8-6 16,-4 6-8-16,-7 1-9 15,5 19 2-15,2 7-2 16,7 3 7-16,12 1-7 0,0-3 5 16,0-3 4-16,14-3-2 15,9-5-2-15,7-6 4 16,4-7 2-16,5-4-2 15,1 0-1-15,-1 0-25 16,0-2-69-16,-2-10-146 16,-5-5-272-16</inkml:trace>
  <inkml:trace contextRef="#ctx0" brushRef="#br0" timeOffset="164435.352">12040 13016 1209 0,'0'0'6'0,"0"0"113"16,0 0 13-16,0 0-55 16,0 0-64-16,0 0-13 15,-31-19-9-15,31 55 9 16,0 9 6-16,8 5-3 15,3 1 0-15,1 4 5 16,-1-6-2-16,1-6-2 16,-3-6 1-16,-2-6-5 15,0-9 3-15,-2-5-1 0,-2-10-1 16,-2-4-1-16,1-3 0 16,-1 2-3-16,3 0-10 15,3 1-48-15,2 3-17 16,4-6-167-16,0 0-273 15</inkml:trace>
  <inkml:trace contextRef="#ctx0" brushRef="#br0" timeOffset="164919.3781">12291 13308 541 0,'0'0'3'16,"0"0"152"-16,0 0-27 15,0 0-22-15,0 0-19 16,103-6-37-16,-60-9-19 16,0-6-7-16,1-4-5 0,-5-3-12 15,-10 2 3 1,-5-2 2-16,-13 3 7 0,-8 6 17 16,-3 5 5-16,-3 6-4 15,-20 8-20-15,-11 0-17 16,-9 20-11-16,-1 9 8 15,7 3-1-15,10 1-1 16,12-3 1-16,10-1 4 16,5-4-1-16,5-4 3 15,19-3-2-15,9-5 3 16,10-3 2-16,8-5-5 16,2-5-25-16,-1 0-69 0,-8 0-133 15,-8 0-125 1</inkml:trace>
  <inkml:trace contextRef="#ctx0" brushRef="#br0" timeOffset="165251.8661">12783 13221 635 0,'0'0'77'0,"0"0"80"16,0 0-17-16,0 0 2 15,0 0-98-15,0 0-35 16,34-28-6-16,4 33 0 15,-1 9-3-15,-4 4-1 16,-9 3-1-16,-7 2 1 0,-9-2-6 16,-8 0 6-1,0-3-1-15,-8-2 2 0,-7-6 0 16,2-4 10 0,4-5-5-16,6-1 9 0,2 0 38 15,1-4 24-15,0-13-20 16,0-7-54-16,3-3-1 15,18 0-1-15,10-1-2 16,3 1 0-16,2 5-10 16,-5 7-36-16,-7 6-42 15,-7 6-7-15,-5 3-138 16,-9 0-159-16</inkml:trace>
  <inkml:trace contextRef="#ctx0" brushRef="#br0" timeOffset="166120.8731">13087 13176 739 0,'0'0'66'15,"0"0"74"-15,0 0-1 16,0 0-71-16,0 0-44 16,102-34-15-16,-63 43-2 15,2 9-7-15,-5 6 0 16,-5 2 1-16,-7 1-1 15,-9 1-3-15,-10-2-2 16,-5-4 5-16,0-3 0 16,-5-5-1-16,-7-5 0 0,1-4 1 15,6-4 3 1,3-1 0-16,1 0 10 0,-1-3 22 16,2-11-29-16,0-6-6 15,0-4-2-15,13-2-2 16,10-3-2-16,4 0-3 15,4 2-15-15,1 5 4 16,-2 5 8-16,-7 6 8 16,-9 8 3-16,-5 1-2 15,-6 2 0-15,-3 0-7 16,0 3-18-16,0 10 28 16,0 7 8-16,0-1-6 15,0 1 0-15,3-2-2 16,3 0 2-16,1-6-2 0,6-1 0 15,3-5 0-15,4 1 0 16,4-6 0-16,0-1 0 16,-1 0-3-16,-4 0 1 15,-7-6 2-15,0 1-4 16,-8-2 2-16,-4 2 2 16,0-2 5-16,-10 1-5 15,-17 2-14-15,-9-3 0 16,-3 3 8-16,4-2 5 15,8 2-1-15,8 3 2 16,9-2 1-16,9-2-1 16,1-6 0-16,15 0-10 15,13-1-17-15,9 1 6 16,1 4-6-16,-2 3 15 16,-4 3 12-16,-2 1 1 0,0 0 19 15,-3 0-5-15,0 10 7 16,-4 9-7-16,-3 5-1 15,-1-1-6-15,-5 3-2 16,-4-5-4-16,-7-4-1 16,-3-4-1-16,0-4 0 15,0-5 0-15,0-1 5 16,0-3 10-16,0 0 13 16,0 0 24-16,0-8 24 15,0-12-9-15,0-8-64 0,3-5 5 16,18-3-2-1,4-7-1-15,7-1-5 0,-7 1-1 16,-4 11 0-16,-12 10-15 16,-9 12-28-16,-9 8-91 15,-24 2-235-15,-12 0-405 16</inkml:trace>
  <inkml:trace contextRef="#ctx0" brushRef="#br0" timeOffset="168819.3878">13074 9886 555 0,'0'0'41'0,"0"0"51"0,0 0 49 16,0 0-14-16,0 0-64 15,0 0-24-15,0 0-16 16,-23-17-9-16,23 17-12 15,8 0-1-15,25 0 2 16,18 0 7-16,17 0-4 16,7 0-4-16,-5 0-1 15,-9 0-1-15,-10 0 0 16,-16 0 0-16,-12 0-4 16,-12 0-1-16,-10 0-7 15,-1 3-4-15,0 0-54 16,-15 3-44-16,-12 2-49 15,-13 1-54-15,-5 1-84 0</inkml:trace>
  <inkml:trace contextRef="#ctx0" brushRef="#br0" timeOffset="168999.2602">13098 10001 323 0,'0'0'30'0,"0"0"9"16,0 0-1-16,0 0 59 15,0 0 22-15,0 0 0 16,116 8-72-16,-48-20-19 15,9-2-3-15,-1 1-15 16,-6 4-3-16,-9 1-6 16,-18 5-1-16,-18 3-15 15,-15 0-73-15,-10 0-115 16,-8 0-233-16</inkml:trace>
  <inkml:trace contextRef="#ctx0" brushRef="#br0" timeOffset="181071.1858">13771 9491 410 0,'0'0'26'0,"0"0"63"16,0 0 63-16,0 0-42 15,0 0-27-15,0 0-5 16,0 0-22-16,0 0 6 15,-44-7-32-15,44 7-4 16,0 0 0-16,0 0-7 16,0 0-8-16,0 0-2 15,0 0-2-15,0 0 2 16,31 0-5-16,35 0 31 0,34 0 15 16,39 0-24-16,31-8-18 15,24 1-4-15,13-2-2 16,-8 6 0-16,-19 3-1 15,-31 0 5-15,-33 0-6 16,-31-1-2-16,-35-2 1 16,-26-2 1-16,-17 0 2 15,-7 1 8-15,0-4 9 16,0 2 23-16,-18 1-33 16,-7 4-9-16,-2 1-11 15,2 0-39-15,5 9-57 16,11 3-24-16,6-2-129 15,3-5-174-15</inkml:trace>
  <inkml:trace contextRef="#ctx0" brushRef="#br0" timeOffset="181452.3652">15353 9296 979 0,'0'0'25'16,"0"0"91"-16,-79-32-15 15,69 31-5-15,10 1-58 16,0 0-38-16,0 0 0 16,7 5-11-16,17 10 6 0,10 2 5 15,11 0 1-15,4 0 2 16,-3-2-6-16,-4-3 6 15,-8 0-3-15,-8 1 0 16,-8 1 1-16,-9 4-4 16,-8 4 3-16,-1 7 0 15,-19 3 0-15,-21 4 7 16,-5 3-4-16,-4-1 3 16,4-3-2-16,2-2-3 15,4-4 0-15,0-2-2 16,5-3-1-16,2-3-24 15,8-1-77-15,11-8-90 16,13-8-199-16</inkml:trace>
  <inkml:trace contextRef="#ctx0" brushRef="#br0" timeOffset="182136.4742">16077 9232 679 0,'0'0'159'16,"0"0"-117"-16,0 0 84 16,0 0-6-16,0 0-63 15,0 0-40-15,-49-38-12 16,107 38-4-16,25 0 5 16,19 0-2-16,0 0-1 15,-10 0-3-15,-6 0 3 16,-22 0-3-16,-19 0 0 0,-21-1-1 15,-17-1 1 1,-7 2-5-16,-1 0-11 0,-26 0-98 16,-11 12 55-16,-5 0-89 15,0-2-7-15,3 0-33 16,4-7 54-16,4-1-23 16,6-2 126-16,8 0 31 15,5-8 167-15,6-4 22 16,2-1 4-16,3 2-55 15,2 4 9-15,0 3-30 16,0 3-44-16,0 1 15 16,0 0-48-16,0 0-30 15,0 19-7-15,0 13-2 16,0 8 36-16,0 9-5 16,-4 5-8-16,-2 4-2 0,-1 0-13 15,4-1-6 1,3-4 2-16,0-8-4 0,0-4 0 15,0-7-1-15,2-8 0 16,4-4-2-16,2-8-13 16,0-3-26-16,2-7-26 15,6-4-52-15,6 0-25 16,3-1-143-16,2-16-434 16</inkml:trace>
  <inkml:trace contextRef="#ctx0" brushRef="#br0" timeOffset="183035.4137">16554 9632 752 0,'0'0'42'15,"0"0"91"-15,0 0-19 16,0 0-6-16,27-73-86 16,2 64-13-16,7 5-9 15,-1 4 1-15,-6 0 2 16,-6 0-3-16,-11 8 0 15,-6 8-2-15,-6 4 2 16,0 5 1-16,-6-1 0 16,-8-2 2-16,3-1-2 15,6-4-2-15,5-6 1 16,0-3-1-16,5-5-3 0,17-3 0 16,8 0 0-1,7-14 1-15,3-8 2 0,-3 0 1 16,-4-2 0-1,-8 0 0-15,-3-1-1 0,-9 0 2 16,-7 2-1-16,-6 3 4 16,0 6 10-16,0 4 26 15,-5 4 12-15,-2 6-37 16,-3 0-4-16,-4 2-11 16,-2 15-9-16,2 7 9 15,8 8-6-15,6 11 2 16,0 8 2-16,13 17 1 15,8 13 0-15,1 9 0 16,1 4 2-16,0 2 0 0,-1-3 0 16,-4-8-1-16,-6-13 0 15,-8-15-1-15,-4-17 1 16,-19-10-7-16,-20-11 2 16,-17-7 4-16,-9-6 2 15,-3-6 0-15,3 0 1 16,12 0 3-16,12-11-4 15,15-6 0-15,6-3 6 16,13-8 1-16,4-7-6 16,3-10-1-16,18-6-1 15,20-5-3-15,20-3-22 0,11-3-6 16,5 2 0 0,-4 0 6-16,-10 2 13 0,-10 2 12 15,-16 2 0 1,-8 1 2-16,-7 0 0 0,-8 1 8 15,-5 2 5-15,-5 7 15 16,-1 6 11-16,0 8 2 16,0 10-3-16,0 9-7 15,0 5 2-15,0 5 8 16,0 0-29-16,0 0-14 16,0 15-12-16,0 21-6 15,4 15 18-15,4 10 1 16,-5 7 3-16,1 2-2 15,-2-5 4-15,-2 0-3 0,1-7-1 16,-1-7-2-16,0-7 1 16,0-10-1-16,0-7 1 15,0-9-2-15,0-6-8 16,0-8-39-16,0-4-64 16,0 0-33-16,0-16-53 15,0-15-676-15</inkml:trace>
  <inkml:trace contextRef="#ctx0" brushRef="#br0" timeOffset="183552.1947">17186 9651 776 0,'0'0'68'0,"0"0"97"15,0 0-71-15,0 0-57 16,51-73-26-16,-16 71-6 15,3 2-1-15,-2 0-4 16,-8 11 1-16,-6 3-1 16,-11 3 0-16,-10 1-3 15,-1 2 2-15,-10 4 0 16,-14-2-6-16,-3 0 3 16,7-6-10-16,6-4 6 15,8-7-10-15,4 0 11 16,2-5-4-16,9 0-3 0,25 0 14 15,12-13 1 1,6-3 0-16,0-3-1 0,-9-4 0 16,-1 0 1-16,-8-5-1 15,-7 3 4-15,-10 0 0 16,-11 3 2-16,-6 4 19 16,0 5 13-16,-18 5-14 15,-8 5-16-15,-2 3-8 16,1 2-4-16,3 17-1 15,5 5 3-15,4 3-1 16,11 2 2-16,4-2-3 16,0-1 3-16,4-5 1 15,15-3-1-15,5-4 5 16,4-2-3-16,10-5-1 16,5-4-5-16,8-3-10 15,2 0-99-15,4 0-148 16,-4-15-487-16</inkml:trace>
  <inkml:trace contextRef="#ctx0" brushRef="#br0" timeOffset="183808.9982">18329 9409 985 0,'0'0'83'15,"0"0"91"-15,0 0-29 16,0 0-67-16,0 0-78 15,0 0-4-15,-21 16-3 0,14 21 7 16,2 4 5-16,-2 0 2 16,0-1-3-16,3-6-1 15,-3-4-2-15,4-7 3 16,0-3-4-16,1-7-1 16,2-5-2-16,0-4-30 15,0-2-67-15,6-2-61 16,17-4-4-16,5-16-240 15</inkml:trace>
  <inkml:trace contextRef="#ctx0" brushRef="#br0" timeOffset="184041.3547">18469 9438 595 0,'0'0'236'0,"0"0"-13"16,0 0-65-16,0 0-35 15,0 0-41-15,0 0-58 0,-6-55-24 16,1 80-3-16,-3 7 3 15,0 9 11-15,2 0-5 16,3-2-1-16,2 0 1 16,1-5-4-16,0-3 0 15,0-3-2-15,1-6 2 16,7-4-2-16,-1-4-3 16,1-1-29-16,-1-8-63 15,-1-5-153-15,3-3-238 16</inkml:trace>
  <inkml:trace contextRef="#ctx0" brushRef="#br0" timeOffset="185036.4486">19325 9319 852 0,'0'0'2'0,"0"0"35"15,0 0 127-15,0 0-115 16,81-70-48-16,-4 41 3 16,10-2-4-16,-7-3 2 15,-16 2-2-15,-21-1 2 16,-15 1 0-16,-17 5-1 15,-11 4 2-15,-5 8 4 0,-33 9 23 16,-21 6-29-16,-15 2 2 16,-4 23-6-16,6 7 3 15,15 7-3-15,17 2 2 16,18-5 0-16,17-2-4 16,5-7 2-16,30-1-1 15,13-7 4-15,14-6-1 16,6-8 1-16,1-5 0 15,-5 0-1-15,-11 0 1 16,-15 0 0-16,-17 0 1 16,-10 0-1-16,-6 11-5 15,-13 6-9-15,-20 8 14 16,-9 8 11-16,2 4-11 16,12-1 1-16,13 3-1 15,12-5-2-15,3-3 0 0,6-9 2 16,13-8 0-1,4-4 1-15,3-8-1 0,0-2 2 16,-1 0 1-16,0-10-1 16,-4-6 0-16,-1-1-1 15,-1-2 4-15,-4-1-4 16,1 0 2-16,-2 0-3 16,-2 2 3-16,0 1 0 15,-4 3-2-15,2 2 2 16,0 6-3-16,2 0 0 15,3 6 0-15,3 0-1 16,6 1 0-16,7 15-4 0,3 7 4 16,5 4 1-16,-6 3 0 15,-5 3-1-15,-11-1 0 16,-14-8 1-16,-3-2 0 16,-17-5 0-16,-16-7 10 15,-1-3 7-15,7-7-2 16,11 0-1-16,8 0 9 15,8 0 38-15,0-5 15 16,0-12-55-16,15-5-21 16,11-4 4-16,8 1-7 15,3-2 3-15,0 6-8 16,-5 2-17-16,-6 6-23 16,-6 6-24-16,-5 6-35 0,-3 1-146 15,0 0-170 1</inkml:trace>
  <inkml:trace contextRef="#ctx0" brushRef="#br0" timeOffset="185854.465">20296 9472 874 0,'0'0'20'16,"0"0"139"-16,0 0-59 15,0 0-33-15,0 0-44 16,0 0-21-16,112-50-1 15,-70 59-1-15,-5 8 2 0,-7 4-2 16,-12 6-1 0,-11 0-2-16,-7 0-3 0,-3-1 0 15,-13-7 1-15,-3-2-12 16,4-7 13-16,6-5 3 16,6-3 1-16,3-2 2 15,0 0-1-15,0-7 17 16,0-10-17-16,0-4 2 15,7-4-3-15,5-2 0 16,2-2-1-16,5-2 2 16,5 3-1-16,3 3 1 15,3 8-2-15,-4 7 0 16,-2 7 1-16,-3 3-2 16,-4 0-9-16,0 11 7 15,4 3 3-15,2 3 1 0,8-1 0 16,8 2-1-1,2 3-4-15,0-4-18 0,-7-5-33 16,-10-2-4-16,-14-3 2 16,-7-4 7-16,-3-3 11 15,-8 0 40-15,-9 0 2 16,-2-7 4-16,5-6 0 16,5 4 21-16,5-3-4 15,1-3-9-15,1 1-2 16,2 1-2-16,0-1-5 15,0-1 1-15,0 0-3 0,0-1-2 16,3 1-1-16,17-1-1 16,8 4-2-16,7 2 0 15,12 7 0-15,-1 3-1 16,-4 3-1-16,-3 14-2 16,-9 10 2-16,-9 6-1 15,-7 3 3-15,-2 1 4 16,-7-1-2-16,-1-4 2 15,-2-5 1-15,-2-7 1 16,0-7 2-16,0-8 0 16,0-3 12-16,-6-2 56 15,-5 0 6-15,-2-10-19 16,0-7-46-16,5-4 6 16,8-5 10-16,0-4 6 15,21-4-27-15,13-4-6 16,8-2-3-16,7-4-2 0,-2 4-4 15,-7 9-19-15,-15 11-35 16,-15 11 2-16,-10 9-19 16,-27 0-226-16,-18 15-128 15</inkml:trace>
  <inkml:trace contextRef="#ctx0" brushRef="#br0" timeOffset="187736.9446">13050 11458 650 0,'0'0'28'0,"0"0"98"0,0 0 29 16,0 0-39-1,0 0-40-15,0 0-22 0,0 0-28 16,-79-10-15-16,79 10 4 16,27 0-11-16,26-3 3 15,25-3 2-15,13 1-9 16,-1-1 3-16,-13 3-2 16,-5 0-1-16,-13 0-3 15,-14 3 0-15,-15 0-3 16,-12 0-22-16,-14 0-17 15,-4 0-11-15,-6 0-46 16,-27 6-70-16,-16 5 141 16,-10 4-125-16,-7-1 29 15,-4 1 64-15,-3-1 48 16,3 2 15-16,9 0 19 0,14-2 63 16,19 0-1-1,16-6-14-15,12-2-37 0,18-3-8 16,33-3 56-16,25 0-20 15,13-7-43-15,5-7-9 16,-7 4-1-16,-20 3-5 16,-17 5-27-16,-27 2-166 15,-23 0-404-15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52:31.728"/>
    </inkml:context>
    <inkml:brush xml:id="br0">
      <inkml:brushProperty name="width" value="0.05292" units="cm"/>
      <inkml:brushProperty name="height" value="0.05292" units="cm"/>
      <inkml:brushProperty name="color" value="#FF0000"/>
    </inkml:brush>
  </inkml:definitions>
  <inkml:trace contextRef="#ctx0" brushRef="#br0">2252 3716 267 0,'0'0'813'0,"0"0"-803"16,0 0 19-16,0 0-20 15,0 0-9-15,0 0-55 16,0 0 55-16,-38 115 2 16,32-71 5-16,6-10-7 15,0-9-11-15,10-13 10 16,17-12 1-16,15-3 4 16,13-27 10-16,17-14 1 15,8-8 3-15,6-6-1 16,0-2-12-16,-3-4 1 0,-2 2-5 15,-8 9-2-15,-12 13 1 16,-23 16-2-16,-18 14-18 16,-20 10-73-16,-20 10-224 15,-20 15 79-15</inkml:trace>
  <inkml:trace contextRef="#ctx0" brushRef="#br0" timeOffset="866.2752">5898 3869 295 0,'0'0'14'0,"0"0"52"15,0 0 8-15,0 0-24 16,0 0-1-16,0 0 14 16,-9 64-30-16,9-63 24 15,4-1-16-15,10 0 1 16,8 0 0-16,11-16 13 16,14-5-9-16,8-7-26 15,3-6-4-15,3-7-7 0,2-7-2 16,2-7 0-16,2-2 0 15,-7 4 7-15,-14 12-8 16,-16 13 0-16,-14 12-4 16,-10 9 6-16,-6 3 17 15,0 3 6-15,0 1-19 16,0 0-12-16,0 0-2 16,0 0-7-16,0 0-22 15,0 0 3-15,0 0 10 16,0 0-6-16,0 0 6 15,0 0-4-15,0 0-15 16,0 0-32-16,0 0-51 16,0 5-33-16,-11 6 21 15,0-1-235-15</inkml:trace>
  <inkml:trace contextRef="#ctx0" brushRef="#br0" timeOffset="31400.41">4317 8585 499 0,'0'0'8'0,"0"0"11"16,0 0 66-16,0 0 45 15,0 0-111-15,0 0-18 16,125-8 10-16,-44 8 4 16,17 0 3-16,11-2-1 15,12-2 0-15,1 0-2 16,1-2-7-16,-7-1 0 16,-10 1-6-16,-12-2 0 15,-15-1 2-15,-12-2-2 16,-15 2 1-16,-13-2 0 15,-18 5-3-15,-11-1 0 0,-4 5 8 16,-6 0-8-16,0 1 11 16,-1 1-3-16,-22 0-8 15,-10 3-17-15,-11 9-26 16,-6-1-41-16,-6-1-72 16,-11 0-61-16</inkml:trace>
  <inkml:trace contextRef="#ctx0" brushRef="#br0" timeOffset="31818.8837">4508 8683 430 0,'0'0'0'0,"0"0"2"0,0 0 9 16,-82 10 45-16,82-8-28 15,16 1-23-15,28-2-1 16,28-1 29-16,30 0 32 15,22-6-19-15,12-6 7 16,10-1-18-16,-5-3-15 16,-1 3-6-16,-7-2-8 15,-13 0 2-15,-14 2-6 16,-19 3 0-16,-21 1-1 16,-20 3 0-16,-19 0-1 15,-13 3 3-15,-10 3 0 16,-4 0 11-16,0 0 53 0,0 0-17 15,0 0-35-15,0 0-8 16,0 0-7-16,0 0-3 16,0 0-4-16,0 0 3 15,0 0-2-15,0 2 5 16,-1-1-1-16,-1 1-4 16,-2-1 5-16,2 2-4 15,-5 0-3-15,-4 0-4 16,-7 4-23-16,-4-2-32 15,-5-4-69-15,-6-1-85 16</inkml:trace>
  <inkml:trace contextRef="#ctx0" brushRef="#br0" timeOffset="42918.0545">16715 1855 1147 0,'0'0'17'0,"0"0"17"16,0 0 68-16,0 0-42 15,0 0-60-15,0 0-29 16,0 0 26-16,-42 145 1 15,30-53 2-15,3 9 4 16,0 0 0-16,1-6-4 16,3-11-2-16,2-18 1 15,0-21 1-15,1-15 0 16,1-15 0-16,1-10 5 16,0-5-5-16,0 0 11 15,0 0 4-15,3-7 2 16,8-8 5-16,3 0-22 15,-5 5 0-15,-4 8-4 0,-3 2-7 16,8 3-9-16,2 10 15 16,5 0 5-16,3 0 0 15,4-5 0-15,3 0 0 16,2-8-2-16,6 0 3 16,1-3-1-16,-1-16 5 15,-4-5-3-15,1-8 4 16,-4-3 0-16,-1-5-2 15,-3 0 2-15,-3 4 0 16,-7 8 0-16,-7 11 10 16,-4 11-1-16,-3 6 10 15,0 0-25-15,0 17-17 0,-2 9 0 16,-6 7 17-16,0 1 6 16,6-4-6-16,2-3-2 15,3-5 2-15,18-5-13 16,4-5 2-16,5-6-6 15,2-6 8-15,-3 0 4 16,-6 0 2-16,-7-6 1 16,-7-4 2-16,-2-2 4 15,-5-3-1-15,-2 1 1 16,0-2-4-16,-2 3 0 16,-12 1-3-16,2-1 2 15,-6 1-11-15,0 0-6 16,2-1 3-16,-1-3 6 15,5 2-2-15,3-6-7 16,6 1 0-16,3 4-1 0,0-1-14 16,8 4 8-16,14-1 17 15,7 1-4-15,5 4 8 16,-3 4 3-16,-3 4 0 16,-5 0-7-16,-4 23 3 15,-5 8 1-15,-4 7 0 16,-4 1 4-16,-1-2 0 15,-1-3 0-15,1-6 2 16,5-6-5-16,-3-8 3 16,3-3-13-16,3-7-19 15,-3-4 8-15,4 0 24 16,4-4 10-16,2-15-8 0,6-3 11 16,-2-3-4-1,1 2 5-15,-1 0-4 0,-6 6 0 16,-9 10-4-16,-5 7-6 15,-4 0-2-15,0 10-17 16,-6 13 19-16,-7 1 15 16,6 0-9-16,5-5-5 15,2-2 0-15,6-4-1 16,18-6-3-16,7-6 3 16,4-1 1-16,-4-4 7 15,-4-12-1-15,-7-5-2 16,-7-1-1-16,-5-5 10 15,-6-4 31-15,-2-6-6 0,-2-1 0 16,-11-1-23-16,-2 6-3 16,-3 9-5-16,-1 8-3 15,-4 10-5-15,-5 6-15 16,0 0-48-16,1 6-17 16,11 9-52-16,12-3-146 15,4-4-249-15</inkml:trace>
  <inkml:trace contextRef="#ctx0" brushRef="#br0" timeOffset="43156.0806">17996 2367 1003 0,'0'0'3'0,"0"0"36"15,0 0 3-15,0 0-26 16,81-1-6-16,-28-2-7 16,2-2-3-16,-5-2-3 15,-7 1-36-15,-12 2-45 16,-11-1-23-16,-11 5-7 16,-9 0-89-16,-16 3-40 15,-19 14 128-15</inkml:trace>
  <inkml:trace contextRef="#ctx0" brushRef="#br0" timeOffset="43284.8443">18144 2417 129 0,'0'0'203'0,"-84"36"-53"0,59-22-12 16,9-6 2-16,10-5-78 16,4-3-38-16,2 0 1 15,0 0 0-15,22 0-5 16,14 0 18-16,15-9-23 16,10-1-15-16,5-2-63 15,-4-4-190-15</inkml:trace>
  <inkml:trace contextRef="#ctx0" brushRef="#br0" timeOffset="43550.3804">18709 2076 1051 0,'0'0'28'0,"0"0"106"15,0 0 32-15,0 0-96 16,0 0-70-16,0 0-9 15,-18 42 9-15,18 2 1 16,0 9 15-16,0 6-8 16,0 5-4-16,0-2 5 15,0-3-7-15,0-4-1 16,2-8 5-16,4-5-6 16,-1-7-28-16,0-10-62 15,-5-3-47-15,0-11-66 16,0-10-119-16,-13-1-307 15</inkml:trace>
  <inkml:trace contextRef="#ctx0" brushRef="#br0" timeOffset="43801.7651">18649 2215 1004 0,'0'0'18'15,"0"0"115"-15,0 0-30 16,0 0-39-16,0 0-58 15,0 0-3-15,62-48-3 16,-34 69 0-16,-3 8-1 16,-7 5-6-16,-4 3 7 15,-11 5 0-15,-3-2-2 0,-5-1 2 16,-16-5-4-16,-2-1-1 16,2-6-24-16,7-3-45 15,8-4-90-15,6-8-61 16,12-7-99-16</inkml:trace>
  <inkml:trace contextRef="#ctx0" brushRef="#br0" timeOffset="44683.6168">19045 2501 888 0,'0'0'125'0,"0"0"-33"15,0 0 38-15,0 0-75 16,0 0-52-16,-85 22-3 15,77-3-5-15,8 3 3 0,0-4-17 16,0 2-16-16,15-3-15 16,8-5-44-16,2-3 27 15,3-6 0-15,-3-3-8 16,-5 0-1-16,-4-5 7 16,-5-9 38-16,-5-1 31 15,-3-2 5-15,-3-2 35 16,0 2 9-16,0 0 24 15,0 1-15-15,-9 5-29 16,-3 0 27-16,-7 8-41 16,-2-2-14-16,3 2 1 0,8 3 0 15,4-1 0 1,6 1-2-16,0-3 0 0,16-2-82 16,18-4 61-16,15-4 7 15,4-1-16-15,0-1-8 16,-1-2 18-16,-8 3 9 15,-4 1 11-15,-14 3 3 16,-12 3 14-16,-8 2 28 16,-6 4 20-16,0 1-4 15,-3 0-24-15,-18 0-20 16,-5 14-14-16,-6 3 6 16,3 0-6-16,6 2-3 15,6-2 0-15,10 0-10 16,7-5-38-16,0 1-26 15,15-4-19-15,12-4 49 0,1 0 44 16,-2-4 1-16,-7 0-1 16,-6 2-2-16,2-1 1 15,-3 5 1-15,-1 1 1 16,-4 1 1-16,-6 3-2 16,-1 2 11-16,0 0 10 15,-11-1-12-15,-4 0 7 16,-5-4-11-16,5-6 8 15,-4 0-8-15,1-3 4 16,3 0 2-16,-1 0 2 16,5 0-8-16,5 0 5 15,6-8 8-15,0-6-8 0,17-5-10 16,17-4-5 0,11-1 3-16,4-2-8 0,-6 1-9 15,-5 6 16-15,-11 2 2 16,-10 6 1-16,-6 5 10 15,-7 1 33-15,-1 5 11 16,-1 0-22-16,-2 0-27 16,7 0-5-16,-1 14-3 15,2 2 3-15,-2 6 7 16,0-1-3-16,-2 1 2 16,-1-1-6-16,0-1 3 15,-2-3-3-15,2-3-58 16,-1-1-29-16,-2-9-39 15,0-4-206-15</inkml:trace>
  <inkml:trace contextRef="#ctx0" brushRef="#br0" timeOffset="44840.1514">19753 2339 1032 0,'0'0'6'15,"0"0"-5"-15,0 0 6 16,0 0-7-16,-46-79-138 16,46 63-323-16</inkml:trace>
  <inkml:trace contextRef="#ctx0" brushRef="#br0" timeOffset="45084.387">19808 2080 877 0,'0'0'195'0,"0"0"-124"16,0 0 47-16,0 0-78 16,0 0-37-16,0 0 11 15,-13 89 12-15,16-39 9 16,3 7-11-16,-3-1-17 16,-3-1 2-16,0-4-2 15,0-8-4-15,0-1-3 0,1-6-21 16,4-7-66-1,-1 0-42-15,-4-8-111 16,0-8-131-16</inkml:trace>
  <inkml:trace contextRef="#ctx0" brushRef="#br0" timeOffset="45339.0256">19724 2467 1070 0,'0'0'21'0,"0"0"100"16,0 0-31-16,26-78-79 0,13 75-11 16,9 3-8-1,-2 0 6-15,-3 17 0 0,-8 1-8 16,-9 2-1-16,-6 1 1 16,-10 1 0-16,-5-3 2 15,-5 1 4-15,0-1 2 16,0-2-6-16,0-5-15 15,0 2-47-15,-5-1-81 16,1-8-70-16,0-3-96 16</inkml:trace>
  <inkml:trace contextRef="#ctx0" brushRef="#br0" timeOffset="45469.6834">20019 2484 789 0,'0'0'49'0,"0"0"30"15,0 0 17 1,0 0-96-16,0 0-26 0,0 0-176 16</inkml:trace>
  <inkml:trace contextRef="#ctx0" brushRef="#br0" timeOffset="46085.3998">20122 2341 1140 0,'0'0'20'0,"0"0"-10"0,0 0 104 15,0 0-114 1,0 0-18-16,0 0 18 0,-13 85 1 16,33-47 2-16,0-6-1 15,2-6 1-15,-4-6 3 16,-2-8-6-16,-5-7 3 15,-1-5 4-15,1 0 8 16,5 0 30-16,5-17-4 16,4-7-31-16,2-1 1 15,-3-1 6-15,3-4-10 16,-1 4 0-16,-4 4-6 16,-7 8 1-16,-5 5 2 15,-10 6-4-15,0 3-9 16,0 0-14-16,0 14-28 15,0 9 51-15,0 0 9 0,-2 1-9 16,2-4 1 0,0-3 0-16,0-5-1 0,5-3-2 15,11-6 2-15,2-3 3 16,8 0 14-16,1-10-7 16,2-7-1-16,-5-5 1 15,-3-2-4-15,-5-2-2 16,1-3-1-16,-8 1-2 15,-2 6 1-15,-5 5 0 16,-2 6-2-16,0 9-2 16,-2 2-11-16,-16 2-10 15,-6 17 7-15,1 5 7 0,3 0 9 16,10-1-5 0,7-4-1-16,3-2-3 0,0-4 5 15,10-1 0-15,19-1 4 16,12-2-1-16,12-3 1 15,9-1-49-15,5-3-101 16,-6-2-184-16</inkml:trace>
  <inkml:trace contextRef="#ctx0" brushRef="#br0" timeOffset="47468.1162">21433 2026 579 0,'0'0'553'0,"0"0"-520"0,0 0 153 15,0 0-118-15,0 0-68 16,0 0-13-16,-109 41 6 16,68 25 4-16,3 8 3 15,8-1-3-15,11-5 1 16,8-10-4-16,11-12 1 15,0-9-12-15,23-12-19 16,8-11 6-16,5-10 29 16,3-4 1-16,-1 0-13 15,-3-15-13-15,-4-4-6 0,-1-3-18 16,1-2-23-16,3-5-5 16,2-5 3-16,0-10 7 15,-2-4-1-15,-10-2 18 16,-9 2 46-16,-10 8 5 15,-5 7 92-15,-8 3 57 16,-12 6-27-16,0 0-38 16,3 7-1-16,4 3-8 15,2 7-34-15,7 3-16 16,1 4-3-16,-3 3-22 16,0 22-27-16,-5 17 12 15,4 10 4-15,3 7 6 16,4 0-3-16,0-3 8 15,1-5-2-15,11-5 2 16,4-11-2-16,4-8 0 0,7-7-14 16,6-8 8-16,7-7 7 15,3-5 2-15,2-2-1 16,-3-15 3-16,-5-6-1 16,-6 0 0-16,-5-4 1 15,-4 1 3-15,-10-1-2 16,-7 6 1-16,-5 6 3 15,0 5 4-15,-19 8-9 16,-7 2-3-16,-1 0-7 16,0 8 2-16,5 10-5 15,8 0 0-15,4 0 5 0,5-2-15 16,5-3-11-16,0-6-3 16,6-1-2-16,8-6 34 15,5 0 2-15,5 0 5 16,0-5 0-16,-2-5 4 15,-4-1-4-15,-6 4-2 16,-6 1-1-16,-3 5-2 16,-3 1-3-16,0 0 3 15,0 0-8-15,0 11-1 16,-4 1 9-16,1 2 0 16,3-1-6-16,0-4 5 15,0-3-1-15,0-2-2 16,10-4-1-16,8 0 5 0,4 0 27 15,5-10 3 1,1-5-10-16,-1-4 4 0,0 0-5 16,-1-5-6-16,-3 0 1 15,0-5-12-15,-4 4 2 16,-6 3 2-16,-5 6-3 16,-3 8 3-16,-5 6-6 15,0 2-10-15,0 0-7 16,0 0-10-16,0 12-44 15,0 7 57-15,0 6 1 16,0 2 1-16,0-3 2 16,0-1 5-16,0-5-5 0,0-2-1 15,1-3 8 1,1-6-1-16,-2-2 2 0,0-2 1 16,0-1 1-16,1-2 1 15,-1 0 0-15,1 0 10 16,1 0 1-16,4 0 5 15,4 0 11-15,8-2 11 16,3-11-21-16,6-2-6 16,-2-4 2-16,-1 0 1 15,-3-4-3-15,-2-3 2 16,-4 0 0-16,-3-1-7 16,-6 2 0-16,-4 2 0 15,-2 3-4-15,0 3-3 16,-7 5-18-16,-10 5-6 15,-3 5-40-15,-5 2 2 0,3 0 18 16,6 12 6 0,8 9-1-16,8 5-6 0,0 4 11 15,18 1-2-15,9 0 36 16,-2-4 0-16,-4-3 6 16,-2-3-1-16,-4-3 0 15,-7-2 5-15,-4-2-2 16,-3-2 2-16,-1 3-8 15,0-1-2-15,-26 0-30 16,-15 1-149-16,-11-6-368 16</inkml:trace>
  <inkml:trace contextRef="#ctx0" brushRef="#br0" timeOffset="62934.6616">20123 2839 318 0,'0'0'52'15,"0"0"-18"-15,-89-36 36 0,59 27 22 16,0-3 13-16,3 2-12 15,-3 5-18-15,-4 1-18 16,3 4-6-16,-4 0-19 16,9 0-13-16,8 0-2 15,7 6-1-15,11 2-14 16,20 3-1-16,30-1 3 16,37-3 6-16,40-7 7 15,36 0 11-15,36 0-10 16,16-9-9-16,0 1-3 15,-17 2-4-15,-25 4-1 16,-30-1 2-16,-37 0-3 0,-31-2 1 16,-34 3-2-1,-23-1 0-15,-13 1 1 0,-5-3 5 16,-2 3 2-16,-24 2-7 16,-15 0-36-16,-13 0-37 15,-7 7-49-15,-4 2-69 16,-8 1-87-16</inkml:trace>
  <inkml:trace contextRef="#ctx0" brushRef="#br0" timeOffset="63218.1294">20204 2870 775 0,'0'0'0'0,"-96"10"0"15,76-6 3-15,10 0 36 16,10-3-6-16,6 2-32 15,32-3 3-15,32 0 34 16,34 0 19-16,38-12-13 16,28-5-13-16,18-2-16 15,3 5-8-15,-11 2-7 16,-14 3 5-16,-28 3-1 16,-30 3-4-16,-37 3-1 15,-36-1-2-15,-23 1-27 16,-12 0-54-16,-15 0 28 15,-24 7 29-15,-13 9-64 16,-12 1-134-16,-6 3-147 16</inkml:trace>
  <inkml:trace contextRef="#ctx0" brushRef="#br0" timeOffset="66952.251">11019 8219 330 0,'0'0'51'0,"0"0"43"16,0 0 39-16,0 0-24 15,0 0-32-15,0 0-17 16,0 0 12-16,-17-11-19 16,16 11-20-16,-2 0-17 15,-1 0-6-15,1 0-2 16,1 5 3-16,2 3-3 16,2-3-7-16,26 0 3 15,19-4 7-15,17-1 3 16,11 0-6-16,6-1-4 15,2-6 4-15,-3 1-7 16,-8-1-1-16,-14 0 1 16,-19 2-1-16,-18 2 0 15,-12 1 0-15,-7 1 1 16,-2-1 0-16,0 1 8 0,0-1-2 16,0 1 0-1,0 1-4-15,0 0-2 0,0 0-2 16,-2 0-25-16,-13 12-10 15,-4 4-41-15,0-5-167 16</inkml:trace>
  <inkml:trace contextRef="#ctx0" brushRef="#br0" timeOffset="68286.6827">13538 6515 319 0,'0'0'90'16,"0"0"-13"-16,0 0 2 15,0 0 34-15,0 0-29 16,0 0-37-16,0 0-2 16,-5 0-2-16,5 2-21 15,0-2 2-15,0 0 7 0,0 0-11 16,0 0-16-16,0 0-4 15,0 0-13-15,14 0 13 16,11 0 12-16,11 0 19 16,9-2-6-16,5-5-21 15,2 2-3-15,1 0 2 16,-2 0 1-16,-2 4-4 16,-9 0 2-16,-13-1 0 15,-9 1-2-15,-11 1-2 16,-7 0 2-16,0 0 3 15,0 0 5-15,0 0 13 16,0 0-6-16,0 0-9 0,0 0-5 16,0 0-1-16,0 0-2 15,0 0 2-15,0 0 1 16,0 0-1-16,0 0 0 16,0 0 1-16,0 0 0 15,0 0 0-15,0 0-1 16,0 0 3-16,0 0-3 15,0 0 0-15,0 0 0 16,0 0 0-16,0 0 0 16,0 0 0-16,0 0 0 15,0 0 0-15,0 0-3 16,0 0 3-16,0 0 0 16,0 0-2-16,0 0 6 15,0 0-4-15,0 0 1 16,0 0-1-16,0 0 0 0,0 0 1 15,0 0 0-15,0 0-1 16,0 0 0-16,0 0 1 16,0 0-1-16,0 0 0 15,0 0 4-15,0 0-3 16,0 0-1-16,0 0 0 16,0 0 0-16,0 0-34 15,-9 0-177-15,-9 0-154 16</inkml:trace>
  <inkml:trace contextRef="#ctx0" brushRef="#br0" timeOffset="70087.9492">13963 8182 542 0,'0'0'43'0,"0"0"42"16,0 0 41-16,0 0-33 16,0 0-16-16,0 0-36 15,-6 0-18-15,6 0-20 16,12 0-3-16,19 0 14 15,17 0 34-15,16 0-30 16,8-6-1-16,-1-5-11 16,-2 0 2-16,-8 3-6 15,-10 0 0-15,-15 2 4 16,-16 3-6-16,-9-2 0 16,-8 5 3-16,-1-3-4 0,-2 2 2 15,0-2 9 1,0 1 4-16,0 1-10 0,0-1-4 15,0 1 2-15,0 0-4 16,0 1 2-16,0 0 0 16,0 0 1-16,0 0 1 15,0 0-1-15,0 0-1 16,0 0 1-16,0 0 4 16,0 0-4-16,0 0 0 15,0-3-1-15,0 3 1 16,0 0-2-16,0 0 3 15,0 0-1-15,0 0 2 0,0-3-2 16,0 3 0-16,0 0 4 16,0 0-5-16,0 0 5 15,0 0-3-15,0 0 0 16,0 0 4-16,0 0-1 16,0 0-1-16,0 0 2 15,0-2 0-15,0 2-1 16,0 0 0-16,0 0-2 15,0 0 1-15,0 0 0 16,0 0-1-16,0 0 0 16,0 0-1-16,0 0 0 15,0 0 0-15,0 0-1 16,0 0 0-16,0 0-1 16,0 0 0-16,0 0 0 15,0 0 1-15,0 0 1 0,0 0-2 16,0 0 0-16,0 0-1 15,0 0-51-15,-5 0-94 16,-13 0-24-16,-4 0-179 16</inkml:trace>
  <inkml:trace contextRef="#ctx0" brushRef="#br0" timeOffset="71171.2839">11164 8219 35 0,'0'0'0'0</inkml:trace>
  <inkml:trace contextRef="#ctx0" brushRef="#br0" timeOffset="71501.5668">11405 8211 461 0,'0'0'67'16,"0"0"-13"-16,0 0 49 16,0 0 1-16,0 0-53 15,0 0-30-15,-18 0-2 16,18 0 11-16,0 0 10 15,0 0 17-15,0 0 2 0,-2 0-13 16,2 0-13-16,-2 0-17 16,-3 0-16-16,-2 0-3 15,-7 10-81-15,-4-2-78 16,4-6-280-16</inkml:trace>
  <inkml:trace contextRef="#ctx0" brushRef="#br0" timeOffset="72978.186">16374 8081 529 0,'0'0'45'0,"0"0"85"16,0 0-6-16,0 0-17 16,0 0-46-16,0 0-33 15,-21 0-27-15,28 0 0 16,21-3 14-16,19-2 29 15,13-3-17-15,5 0-13 16,-1 2-11-16,-3 0 1 16,-4 1-2-16,-10 1 1 15,-14 0-2-15,-13 4-1 16,-13 0-12-16,-7 0-58 16,-19 0-2-16,-20 7 14 0,-13 7 33 15,-6 1-43 1,1-1 50-16,2-1-11 0,5-1 19 15,6-4 10-15,13-2 12 16,14-1 1-16,8-2 12 16,9 0 3-16,0-3-11 15,0 0-14-15,2 1-3 16,25-1 0-16,16 0 32 16,9 0 19-16,8 0-34 15,-5 0-2-15,-3-2-2 16,-3-3-1-16,-7 3-2 15,-6-1 6-15,-12 0-4 16,-12 0-6-16,-6 0 8 16,-4 1-6-16,-2-1 6 0,0 3 9 15,0-3 5-15,0 3-12 16,0-2 0-16,0 1-6 16,0 0-4-16,0-2-3 15,0 1 5-15,0 2-1 16,0 0 2-16,0 0 1 15,0 0 0-15,0 0-5 16,0 0 1-16,0 0-4 16,0 0-2-16,0 0 3 15,0 0-3-15,0 0 0 16,0 0 0-16,0 0 1 16,0 0 0-16,0 0 2 15,0 0 0-15,0 0-1 16,0 0 2-16,0 0-2 15,0 0 3-15,0 0-4 0,0 0-1 16,0 0-7-16,0 0-39 16,5 0-132-16,-4 0-343 15</inkml:trace>
  <inkml:trace contextRef="#ctx0" brushRef="#br0" timeOffset="74135.0772">11102 9872 334 0,'0'0'74'15,"0"0"25"-15,0 0 11 0,0 0-6 16,0 0-48-16,0 0-16 16,0 0-3-16,-6 0 5 15,6 0-8-15,0 0 6 16,0 0-4-16,0 0-9 15,0 0-14-15,5 0-11 16,20-4 5-16,15-6 3 16,18-1 0-16,10-1-4 15,8 1-3-15,2 2 3 16,-6 2-6-16,-6 2 0 16,-11-1 0-16,-13 3 3 0,-11-2-3 15,-12 5 0 1,-8-3-2-16,-8 2-5 0,-3-1-11 15,0 1-14-15,0 1-39 16,-10 0-55-16,-11 0 56 16,-6 9-97-16,-7 3-33 15,-5-4-158-15</inkml:trace>
  <inkml:trace contextRef="#ctx0" brushRef="#br0" timeOffset="74534.5744">11187 9883 650 0,'0'0'30'16,"0"0"-26"-16,0 0 72 16,0 0-1-16,0 0-75 0,0 0 7 15,31 5-2-15,13-5 23 16,13-10-3-16,11 0 0 16,4-2-8-16,-4 3-1 15,-2 0-12-15,-6-1 3 16,-5 1 1-16,-9 1-3 15,-9 1 3-15,-13 3-5 16,-13 0 2-16,-5 1-1 16,-6-1 14-16,0 4 26 15,0-3-6-15,0 3-15 16,0 0-8-16,0-1-8 16,0-1 0-16,0 1-4 15,0 1 2-15,0-2 1 0,0 2 1 16,0-1-1-1,0 1-5-15,0 0 3 0,0 0 0 16,0 0-2-16,0 0-2 16,0 0 1-16,0 0-1 15,0 0-2-15,0 0-4 16,0 0-44-16,-6 0-135 16,-3 0 64-16,8 0-194 15</inkml:trace>
  <inkml:trace contextRef="#ctx0" brushRef="#br0" timeOffset="76524.0464">13841 9709 441 0,'0'0'20'0,"0"0"84"0,0 0 38 16,0 0-49-16,0 0-32 16,0 0-3-16,-5 14-6 15,5-14-14-15,0 0-15 16,0 0-10-16,18 0-8 16,22 0 12-16,19 0 12 15,12 0-16-15,5-8-7 16,-4-1-5-16,-5-1-1 15,-13-1 1-15,-14 3 0 16,-19 1-1-16,-11 0-7 0,-10 3-8 16,-2 4-10-16,-29 0-56 15,-15 0 81-15,-10 14 6 16,-3 3-1-16,8-1 7 16,5-3-11-16,12 1 6 15,12-4 6-15,10-3-12 16,10 0-1-16,2-7-19 15,0 3 17-15,2-3 2 16,21 0 12-16,12 0 5 16,7-3-1-16,4-8-9 15,-1 1 2-15,-5 0-3 16,-3 2-3-16,-7 0 1 16,-10 0 2-16,-7 3-2 15,-7-1 0-15,-5 2-4 0,1 2 2 16,-2-1 5-16,0 1-7 15,1 1 3-15,-1-2-2 16,2 1 0-16,-2 1-1 16,0-1 1-16,0 1-1 15,0 1 9-15,0 0-3 16,0 0 7-16,0 0-2 16,0 0 0-16,0 0-1 15,0 0 0-15,0-2-7 16,0 2 5-16,0 0-3 15,0 0 1-15,0 0 0 16,0 0-5-16,0 0 5 16,0 0-2-16,0 0-3 0,0-3 0 15,0 3 1-15,0 0-4 16,0 0-14-16,0 0-78 16,0 0-136-16,0 0-89 15</inkml:trace>
  <inkml:trace contextRef="#ctx0" brushRef="#br0" timeOffset="80218.4101">16384 9693 473 0,'0'0'33'0,"0"0"71"16,0 0 23-16,0 0-55 16,0 0-33-16,0 0-17 15,0 0-4-15,0 14-5 16,13-11 2-16,18-2 7 16,14-1 30-16,13 0-25 15,5-1-15-15,-6-10-7 16,-4 2-2-16,-11 1 0 0,-12 3-3 15,-12 2-7-15,-18 3-51 16,-3 0-119-16,-34 11-24 16,-13 10 69-16,-8-1-79 15,5 0 81-15,4-3 130 16,13-4 81-16,13-4 47 16,10-5-31-16,11 0-53 15,2-4 42-15,15 0-25 16,18 0-13-16,13-7-38 15,12-5-5-15,7 3-5 16,0-4-60-16,-3 1-162 16</inkml:trace>
  <inkml:trace contextRef="#ctx0" brushRef="#br0" timeOffset="187836.0696">7406 11361 441 0,'0'0'54'0,"0"0"-1"0,0 0 62 15,-85-60-18-15,61 51-2 16,2 0-26-16,6 3 0 16,8 1-6-16,5 2-5 15,3 2 2-15,0-1-25 16,0 1-15-16,6-1-9 16,28 1-8-16,23-1 0 15,34-1 8-15,25 1 1 16,18-3 1-16,14-2-3 15,7-3-6-15,6 0-4 16,-1-2 2-16,-14 2-1 16,-24 1 2-16,-26-1-2 0,-26 2 1 15,-33 2 2-15,-19 0-4 16,-15 1 8-16,-3 4 19 16,0-1 4-16,0 1-17 15,-1 1-14-15,-20 0-19 16,-12 0-44-16,-12 10-33 15,0 6-42-15,-2 2-67 16,-7-1-42-16,-7-1-69 16</inkml:trace>
  <inkml:trace contextRef="#ctx0" brushRef="#br0" timeOffset="188153.8033">7309 11460 529 0,'0'0'44'0,"-116"16"26"16,90-12 29-16,16-4 21 16,10 0-13-16,9 0-70 15,34 0-21-15,33-4 26 16,36-14 17-16,31-4-2 16,17-3-10-16,17-5-5 15,5 5-11-15,-1-1-13 16,-4 4 0-16,-20 3-1 15,-11 2-6-15,-24 2-4 16,-34 4 3-16,-30 4-10 0,-31 1 3 16,-18 3-3-16,-9 2 0 15,0 1 0-15,0 0-16 16,-13 3-85-16,-17 20-13 16,-10 11-19-16,-11 2-193 15</inkml:trace>
  <inkml:trace contextRef="#ctx0" brushRef="#br0" timeOffset="195952.3143">15116 10672 298 0,'0'0'42'0,"0"0"-31"16,0 0 29-16,0 0-18 0,0 0-13 15,0 0 1-15,0 0-1 16,-1 21 5-16,1-21 12 15,0 1 17-15,0 1 2 16,0 0-4-16,0-1-5 16,0 1-7-16,0-2-4 15,0 0-3-15,0 0-10 16,0 0-4-16,0 2-5 16,0-2 4-16,0 0-6 15,0 0 1-15,-2 3-2 16,-2 1 0-16,1 1 0 15,0 6-18-15,3-7-161 16,0-4-159-16</inkml:trace>
  <inkml:trace contextRef="#ctx0" brushRef="#br0" timeOffset="196874.9679">16622 10769 3 0,'0'0'15'0,"0"0"-9"16,0 0 39-1,0 0-5-15,0 0-12 0,0 0 5 16,0 10 5-16,0-10 11 16,0 0-1-16,0 0-8 15,0 0-8-15,0 0-1 16,0 0-2-16,0 0-10 15,0 0-3-15,0 0-3 16,0 0-2-16,0 0-6 16,0 0 0-16,0 0-4 15,0 0-1-15,0 0-13 16,0 0-92-16</inkml:trace>
  <inkml:trace contextRef="#ctx0" brushRef="#br0" timeOffset="198006.3175">14170 11764 702 0,'0'0'6'0,"0"0"94"0,0 0-25 16,0 0 35-16,0-75-33 15,0 75-41-15,5 0-36 16,4 12-1-16,3 12 1 16,5 9 9-16,5 3 0 15,6-4 1-15,3-3-5 16,8-4 4-16,3-7-8 15,1-3 6-15,6-9-1 16,3-3 3-16,5-3-5 16,2 0 3-16,3-11 3 15,-1-4-2-15,1-5 13 16,0-6-6-16,5-6-7 16,8 1 0-16,4 2 2 15,-2 10-6-15,-7 9-4 0,-7 4 0 16,-11 6 1-16,-9 0-3 15,-2 0 4-15,-4 0-2 16,3 11 0-16,4-3 2 16,5 1-2-16,1-3 1 15,2 0-1-15,4-1 0 16,2 0 2-16,2-4-2 16,-2-1 2-16,2 0 2 15,5 0-3-15,5-14 2 16,11-6-1-16,4 5 2 15,-2 2-1-15,-7 9-1 16,-10 1-4-16,-8 3 1 16,-7 0 1-16,-4 0-1 0,4 0 1 15,3 3 0-15,4 3 0 16,8 1-1-16,6-1 1 16,3 2-1-16,5-1 3 15,0-2-2-15,2-4 1 16,-3-1 0-16,0 0-1 15,-1 0 3-15,-1-13-3 16,-3-3-2-16,-14 1 0 16,-18 0-3-16,-18 5-29 15,-16 3-24-15,-8 3-25 16,-21 3-111-16,-32-4-375 16</inkml:trace>
  <inkml:trace contextRef="#ctx0" brushRef="#br0" timeOffset="203570.0119">14736 8101 50 0,'0'0'14'0,"0"0"-2"16,0 0 15-16,0 0 44 16,0 0 42-16,0 0-35 15,0 0-51-15,-32-19-5 16,32 19 4-16,0 0-16 15,0 0-7-15,0 0-3 16,0 0-7-16,0 0 0 16,0 0-9-16,0 3 3 15,9 7 13-15,6 2 7 16,9 5 4-16,6-1 11 0,4 5-5 16,3 3-11-16,2 1-3 15,0 5-1-15,3 0 1 16,1 3-3-16,6-1 2 15,5 2 1-15,1 2-3 16,1-2 2-16,-2 2-2 16,-8 0 0-16,-4-4-1 15,-6 0 2-15,-3-3-1 16,0 3 0-16,3-2 0 16,2-1 0-16,3 0 0 15,1 0 0-15,5 0 0 16,1 0 0-16,1 2 0 0,0 1 0 15,-4-5 0 1,1 2 0-16,-2-2 1 0,0 0-1 16,1 0 0-16,0 1 2 15,-3-2-2-15,-5 2 0 16,-6-3-6-16,-4 4-3 16,-5-4 8-16,-5-4-21 15,-4-1 12-15,-5-8-1 16,-5-2-47-16,-3-5-16 15,0-2 7-15</inkml:trace>
  <inkml:trace contextRef="#ctx0" brushRef="#br0" timeOffset="209585.8399">8589 11996 434 0,'0'0'15'0,"0"0"38"15,0 0 72-15,0 0-72 16,0 0 7-16,0 0-13 15,0 0-15-15,10 0 23 16,-10 0-21-16,-3-3 4 16,-22 0-9-16,-17 3-15 0,-10 0-11 15,-12 0 1 1,-5 0 4-16,1 0 3 0,-1 0-4 16,6 1 1-16,10 2 4 15,14 0-7-15,9 3-4 16,9-1 1-16,0 5 1 15,2 0-3-15,1-1 1 16,7-1-1-16,0 1 0 16,3-1 0-16,1 1 0 15,-1 0 0-15,5-2 0 16,-3 3 0-16,5 2 1 16,-2 2-1-16,-1 9 0 15,0 2 0-15,-2 8 3 16,-7 13-1-16,-4 9 3 15,-8 11-4-15,-6 9 1 0,1 2-1 16,-1-4 2 0,5-10-3-16,7-10 2 0,7-7-2 15,12-7 0-15,3 1-1 16,27-6 0-16,23-7 2 16,22-11 5-16,23-13-6 15,22-3 3-15,8 0-3 16,-3-7-4-16,-11 2-39 15,-29 1-53-15,-17-1-178 16</inkml:trace>
  <inkml:trace contextRef="#ctx0" brushRef="#br0" timeOffset="211624.0203">12655 12852 472 0,'0'0'27'0,"0"0"39"16,0 0 41-16,-81-43-39 15,71 37-10-15,5 2-30 16,4 2 3-16,1 2-14 16,0 0 1-16,0 0-10 15,0 0-8-15,21 0 3 16,18 0 7-16,17 0-6 16,14 0 6-16,11 0-8 15,7 0 1-15,3 0 1 16,-3 0-4-16,-3 0 0 15,-12 0 2-15,-12 0 0 16,-16-3-2-16,-11-1 2 0,-16 0-2 16,-6 0 4-1,-11 1 2-15,-1-1 15 0,0 1 9 16,0 3 10-16,0-1-33 16,-9 1-7-16,-2 0-2 15,-4 0 1-15,4 0-6 16,4 12 7-16,4 5-8 15,3 8 7-15,0 8-2 16,6 5 1-16,10 5 2 16,5 5-2-16,3-1 0 15,0 1 2-15,-5-4-2 16,2-1 2-16,-6-2-3 0,-6 0 2 16,-3-4 1-16,-6 0-2 15,0-2-11-15,-3-4 7 16,-22-4-17-16,-16-5-1 15,-21-3 17-15,-28-3-6 16,-23-5-2-16,-20-3-7 16,-12 1-17-16,-2-3-44 15,7 2-69-15,8 0-3 16,11-1-182-16</inkml:trace>
  <inkml:trace contextRef="#ctx0" brushRef="#br0" timeOffset="212624.6561">9256 13548 164 0,'0'0'36'16,"0"0"-20"-16,0 0 104 16,0 0-17-16,0 0-2 15,0 0-19-15,0 0-16 16,-33-54-4-16,31 54-23 16,1 0-17-16,1 0-14 15,0 0-8-15,0 0 1 0,13 11 17 16,30-1 30-1,35 1 6-15,34-3 11 0,37-1-26 16,27-4-9-16,30-2-13 16,19-1-3-16,17 0-5 15,2 1-8-15,-16 4-1 16,-24 0 3-16,-27 4-2 16,-29-3-1-16,-28-1-2 15,-30-2-14-15,-34-3-9 16,-26 0-6-16,-19 0 3 15,-11 0 16-15,-11 0 5 16,-24 0 2-16,-13 0-45 16,-12 3 3-16,-3 8-56 15,-1 0-114-15,0 0-98 16</inkml:trace>
  <inkml:trace contextRef="#ctx0" brushRef="#br0" timeOffset="214086.5097">9370 13759 520 0,'0'0'5'16,"0"0"-4"-16,-89-16 8 15,84 13 50-15,5 0 87 0,0 1-146 16,21 2 23-16,26 0-3 16,30 0 33-16,38 0-3 15,33-5 2-15,32-7-12 16,31-2-2-16,27-6-6 16,20 3-14-16,3 4-3 15,-6 5-8-15,-19 0 6 16,-19 3-3-16,-21-2-3 15,-22-1 1-15,-24 2-7 16,-30-2 2-16,-33 4-2 16,-32 0 2-16,-26 1-3 15,-19 2 6-15,-9-1 14 16,-1 2 26-16,0 0-10 0,0 0-20 16,0 0-4-16,0 0-12 15,0 0-2-15,0 0 1 16,0 0-9-16,0 0 4 15,0 0 5-15,0 0-4 16,0 0 2-16,0 0-3 16,0 0 5-16,0 0 0 15,0 0 2-15,0 0 3 16,0 0-4-16,0 0 1 16,0 0-1-16,0 0-1 15,0 0 0-15,0 0 1 16,0 0-5-16,0 0 5 15,0 0 5-15,0 0-5 16,0 0 0-16,0 0 1 16,0 0-1-16,0 0 0 0,0 0 0 15,0 0 2-15,0 0-2 16,0 0 0-16,0 0-1 16,0 0 1-16,0 0 0 15,0 0 0-15,0 0 0 16,0 0-1-16,0 0 0 15,0 0 0-15,0 0 1 16,0 0-2-16,0 0 0 16,0 0 2-16,0 0 0 15,0 0 0-15,0 0-2 16,0 0 2-16,0 0 1 0,0 0 0 16,0 0 4-16,0 0-4 15,0 0-1-15,0 0 0 16,0 0 0-16,0 0 0 15,0 0 0-15,0 0 1 16,0 0-1-16,0 0-1 16,0 0 1-16,0 0-2 15,0 0 2-15,0 0 0 16,0 0-1-16,0 0 0 16,0 0-4-16,0 0 5 15,0 0 0-15,0 0 0 16,0 0-1-16,0 0 0 15,0 0 1-15,0 0-6 16,0 0 6-16,0 0-2 0,0 0-3 16,0 0 1-16,0 0 3 15,0 0 1-15,0 0 0 16,0 0-1-16,0 0 1 16,0 0 0-16,0 0-4 15,0 0 2-15,0 0 2 16,0 0 2-16,0 0-2 15,0 0 0-15,0 0 0 16,0 0 0-16,0 0 0 16,0 0 1-16,0 0-1 15,0 0 0-15,0 0 0 16,0 0-4-16,0 0 4 0,0 0 1 16,0 0-1-1,0 0 4-15,0 0-5 0,0 0 2 16,0 0-2-16,0 0 1 15,0 0-1-15,0 0-4 16,0 0 4-16,0 0 1 16,0 0-5-16,0 0 5 15,0 0 0-15,0 0 0 16,0 0 0-16,0 0-3 16,3 2 3-16,-3-1 0 15,0-1 4-15,2 0-4 16,-2 0 0-16,0 0 0 15,0 0 0-15,0 0 0 16,0 0-3-16,0 0 3 16,0 0 0-16,0 0 0 0,0 0 0 15,0 0 5-15,0 0-10 16,0 2 7-16,1 0-5 16,2-1 2-16,-1 1 1 15,1-1 0-15,-2-1 1 16,0 2-1-16,-1 2-10 15,0 4-68-15,0 0-166 16,-11-5-57-16</inkml:trace>
  <inkml:trace contextRef="#ctx0" brushRef="#br0" timeOffset="339139.0516">14230 13353 421 0,'0'0'35'0,"0"0"28"16,0 0 20-1,0 0 3-15,0 0-12 0,0 0-17 16,0 0-19-16,-11-75 5 16,11 75 20-16,0 0-34 15,0 0-29-15,0 9-18 16,-1 12 10-16,1 5 8 15,0 2 7-15,0-3 0 16,0-7-5-16,3-4 0 16,6-5 4-16,6-4-4 15,3-5 2-15,10-3 17 16,14-19 16-16,6-7-12 16,7-7-13-16,1-2-1 15,-5 1-7-15,-7-1-4 0,-4 6 0 16,-13 8 0-16,-10 9 0 15,-10 10-5-15,-5 5 2 16,-2 0-40-16,-2 17-123 16,-16 13 83-16,-11 5-36 15,1 2-126-15,-2-3-147 16</inkml:trace>
  <inkml:trace contextRef="#ctx0" brushRef="#br0" timeOffset="339374.5628">14391 13450 384 0,'0'0'79'16,"0"0"38"-16,0 0 22 16,0 0-106-16,0 0-31 0,0 0-1 15,-27 36 21-15,21-21-1 16,6-5-8-16,0-3-2 16,0-3-4-16,23-4-5 15,17-10 35-15,17-19-3 16,17-12 0-16,8-9-13 15,0-3-6-15,-4-3-6 16,-7 0-3-16,-11 3-4 16,-6 5-2-16,-14 12-6 15,-16 21-52-15,-23 15-166 16,-10 17-225-16</inkml:trace>
  <inkml:trace contextRef="#ctx0" brushRef="#br0" timeOffset="344371.6036">4693 14280 519 0,'0'0'40'16,"0"0"44"-16,0 0 14 15,0 0-21-15,0 0-60 0,0 0-17 16,0 0-17-1,0 14 16-15,-4 8 1 0,2-5 1 16,-1-3 2-16,3-4-3 16,0-6 4-16,1-4 2 15,19 0 26-15,20-9 25 16,9-15-17-16,11-8-21 16,1-6-1-16,-3-2-8 15,-1-1-4-15,-2-2 0 16,-6 5-6-16,-13 8 0 15,-9 10-1-15,-15 8-15 16,-12 11-40-16,0 1-71 16,-11 0-35-16,-20 17-8 15,-3 2-40-15</inkml:trace>
  <inkml:trace contextRef="#ctx0" brushRef="#br0" timeOffset="344705.4308">4897 14330 452 0,'0'0'23'15,"0"0"-22"-15,0 0 9 16,0 0 23-16,0 0 1 16,0 0-20-16,-19 29 0 15,19-26-2-15,0-1-3 16,0-2-2-16,1 0 29 0,9 0-22 15,7 0 20-15,7-7-11 16,6-9-8-16,7-4-9 16,8-4 5-16,3-5-10 15,5-5 6-15,1-3-6 16,-5 0-1-16,-4 3 1 16,-11 9-1-16,-12 10 5 15,-14 5-5-15,-5 5 0 16,-3 5-54-16,-3 0-76 15,-18 13-28-15,-4 7-229 16</inkml:trace>
  <inkml:trace contextRef="#ctx0" brushRef="#br0" timeOffset="347254.6269">2757 16461 574 0,'0'0'41'15,"0"0"38"-15,0 0 0 16,0 0 4-16,0 0-83 15,0 0-20-15,-33 18 20 16,25 11 1-16,1-6 9 16,2-5-5-16,3-6 4 15,2-9-4-15,0-3 18 16,0 0 7-16,13-7 55 16,18-16-2-16,10-8-58 15,4-5-7-15,-2 2-11 0,-9-2 2 16,-2 6-6-1,-4 7 2-15,-11 4-5 0,-6 10 1 16,-8 5-2-16,-3 4-19 16,0 0-73-16,0 0-39 15,-3 13-55-15,-8 6 48 16,-3-2-118-16</inkml:trace>
  <inkml:trace contextRef="#ctx0" brushRef="#br0" timeOffset="347538.5947">2818 16554 275 0,'0'0'171'0,"0"0"-132"0,0 0 18 15,0 0 11 1,0 0 0-16,0 0-16 0,-17 27-5 16,16-27-20-16,1 0-9 15,0 0-2-15,0 0 24 16,0 0 25-16,7-5 25 15,16-15-14-15,8-6-56 16,11-6-10-16,4-1-9 16,-3 4 3-16,-4-1-5 15,-4 7 1-15,-13 6-20 16,-12 7-13-16,-5 9-27 16,-5 1-54-16,-9 6-164 15,-17 15 75-15</inkml:trace>
  <inkml:trace contextRef="#ctx0" brushRef="#br0" timeOffset="352337.9331">23229 15755 403 0,'0'0'212'0,"0"0"-196"16,0 0-9-16,0 0 8 15,0 0-4-15,0 0 9 16,0 0 0-16,2 22-12 15,-2-13-5-15,0-7 1 16,8-2 0-16,13 0 11 16,10-10 44-16,13-13-12 0,8-5-18 15,3-4-16 1,0-3 2-16,-2 0-6 0,0-2-1 16,-4 1-2-16,-4 3-2 15,-12 9-2-15,-14 10-1 16,-10 8-1-16,-9 6 0 15,0 0-2-15,-16 9-94 16,-16 16 44-16,-5 0-189 16</inkml:trace>
  <inkml:trace contextRef="#ctx0" brushRef="#br0" timeOffset="352614.6572">23533 15734 802 0,'0'0'0'15,"0"0"0"-15,0 0 9 16,0 0 10-16,0 0-10 16,0 0-5-16,13 2 4 15,43-11 5-15,12-13-8 16,10-5-3-16,-1-5-2 15,1 1 0-15,-8 0-2 16,-12 0 1-16,-15 4-3 16,-20 8-15-16,-20 9-43 15,-5 10-97-15,-36 0-259 0</inkml:trace>
  <inkml:trace contextRef="#ctx0" brushRef="#br0" timeOffset="358605.2865">19230 17706 879 0,'0'0'22'0,"0"0"12"16,0 0 93-16,0 0-52 15,0 0-48-15,0 0-6 16,0 0 0-16,0 0-3 15,-26 0-8-15,47-1 6 16,17-6 32-16,18-6 5 16,19-5-23-16,16-4-9 15,10-4-12-15,2 1-5 16,0-1-4-16,-8 2 1 16,-14 2 0-16,-11 0-1 15,-20 3-8-15,-13 7-10 16,-13 2-10-16,-13 3-33 0,-8 6 0 15,-3 1-37 1,-16 0-140-16,-18 8-172 0</inkml:trace>
  <inkml:trace contextRef="#ctx0" brushRef="#br0" timeOffset="359189.6736">19373 17769 717 0,'0'0'60'0,"0"0"43"15,0 0-2-15,0 0-44 16,0 0-19-16,0 0-32 16,16 7 39-16,69-31 2 0,17-5-16 15,11 0-9-15,-1-5-10 16,-10 3 4-16,-12 4-13 16,-14 3 0-16,-16 4 2 15,-14 4-2-15,-10 3 7 16,-12 6-5-16,-9 0 4 15,-9 4 13-15,-6 1 12 16,0 2-11-16,0 0-10 16,0 0-6-16,0 0-7 15,0 0 0-15,0 0-6 16,0 0 4-16,0 0 2 16,0 0 0-16,0 0 0 15,0 0 0-15,0 0 0 0,0 0 0 16,0 0-3-1,0 0 7-15,0 0-7 0,0 0 4 16,0 0-1-16,0 0 1 16,0 0 1-16,0 0-1 15,0 0 3-15,0 0-3 16,0 0-1-16,0 0 0 16,0 0 1-16,0 0 1 15,0 0-2-15,0 0 1 16,0 0-1-16,0 0 0 15,0 0 0-15,0 0 1 16,0 0-1-16,0 0 0 16,0 0 1-16,0 0 1 15,0 0-1-15,0 0-1 0,0 0 2 16,0 0-1-16,0 0 0 16,0 0 0-16,0 0 4 15,0 0-5-15,0 0-19 16,0 0-98-16,-17 0-107 15,-13 0-188-15</inkml:trace>
  <inkml:trace contextRef="#ctx0" brushRef="#br0" timeOffset="360690.4027">7302 17780 762 0,'0'0'9'16,"0"0"-3"-16,0 0 45 16,0 0 81-16,0 0-31 15,0 0-45-15,-26 3 1 16,26-3-20-16,18 0-13 15,24-14-13-15,21-6-5 16,20-3-2-16,11 1-3 16,0 2 4-16,-9 1-5 15,-6-1 1-15,-18 6 1 0,-10-1-2 16,-11 3-3 0,-10 4 0-16,-12 2-13 0,-5 3-22 15,-10 3-42-15,-3 0-75 16,-25 8-69-16,-20 12 66 15,-14 5-43-15</inkml:trace>
  <inkml:trace contextRef="#ctx0" brushRef="#br0" timeOffset="360868.2398">7543 17794 377 0,'0'0'117'0,"-100"58"26"16,73-37-25-16,16-6-57 16,9-6-30-16,2-7 25 15,15-2-1-15,28-11 14 16,23-14 2-16,25-8-36 0,7-3-23 15,-3-1-4-15,-5 4-1 16,-14 3-5-16,-12 10-2 16,-14 3-8-16,-19 8-50 15,-13 6-106-15,-16-2-160 16</inkml:trace>
  <inkml:trace contextRef="#ctx0" brushRef="#br0" timeOffset="379339.0655">7543 17261 851 0,'0'0'5'16,"0"0"-5"-16,0 0 33 16,0 0-3-16,0 0-30 15,0 0-14-15,0 0 14 16,0 0 1-16,-4 50-1 15,8-33 1-15,2-5-1 16,2-4 0-16,3-4 3 16,5-4 0-16,9 0 6 0,9-16 12 15,9-9-1 1,4-6-8-16,-1 2 9 0,-7-3-11 16,-6 6-1-16,-1 2-4 15,-9 4-4-15,-8 8 0 16,-8 7-1-16,-4 1 0 15,-3 4-16-15,0 0-102 16,-6 5-117-16,-15 10 31 16</inkml:trace>
  <inkml:trace contextRef="#ctx0" brushRef="#br0" timeOffset="379613.7281">7718 17347 407 0,'0'0'350'0,"0"0"-349"16,0 0 44-16,0 0 23 15,0 0-36-15,0 0-17 16,-51 61-12-16,54-55 8 16,19-6-2-16,11 0 14 15,12-8-9-15,6-12 2 16,7-8-7-16,-2-2-8 15,-2-1 3-15,-3 2-4 16,-9 2-6-16,-8 8-12 16,-13 7-34-16,-11 3-40 15,-8 7-42-15,-2 2-54 0</inkml:trace>
  <inkml:trace contextRef="#ctx0" brushRef="#br0" timeOffset="393905.0973">8043 16375 442 0,'0'0'34'15,"0"0"32"-15,0 0 9 16,0 0 18-16,0 0-48 16,0 0-11-16,0 0-26 15,-67-31 5-15,52 26 5 16,-8-1 5-16,-4 2 5 0,-7-3-8 16,-6 1-2-1,-9 2-4-15,-9 0 5 0,1 3-5 16,-1-1 5-16,5 2 6 15,3 0-6-15,1 0-7 16,-1 12 4-16,0 6-10 16,-4 2-1-16,3 7-1 15,-4 5 2-15,-2 7 7 16,-1 6-12-16,2 4 7 16,1-1 1-16,11-3-3 15,7-6-2-15,5-2 0 16,9 4 8-16,3 1-9 0,5 11-2 15,5 0 1 1,4 5-2-16,6-1 1 0,0 0 4 16,16-2-1-16,14-4 2 15,7 0 0-15,11-3 1 16,8-6 0-16,9-5 0 16,5-4-1-16,6-7 1 15,2-1 1-15,-2-4-5 16,0-4 1-16,-1-2-3 15,5-8 1-15,6-6 2 16,8-1 1-16,4-8 2 16,2-14-6-16,1-5 6 15,-12-6-6-15,-8-3 6 16,-10-4-4-16,-8-6 3 16,-10-4 1-16,-3-4-7 0,-5-4 14 15,-8-7 2 1,-4-8-5-16,-9-5 12 0,-14 0-8 15,-10 6 7-15,-1 5-1 16,-35 8-7-16,-27 2-3 16,-28 5-8-16,-31 8-3 15,-26 12-5-15,-16 13-7 16,-1 12-21-16,11 7-59 16,27 14-13-16,21 12-109 15,24-1-248-15</inkml:trace>
  <inkml:trace contextRef="#ctx0" brushRef="#br0" timeOffset="397689.0062">20864 16946 947 0,'0'0'20'0,"0"0"-9"15,0 0 44-15,0 0-46 16,0 0-9-16,0 0-20 16,0 0 20-16,0 24 2 15,0-11 4-15,0-9 4 16,2-1 3-16,-2-3 12 15,3 0 15-15,5 0 0 0,15-20-2 16,16-9 11-16,14-9-41 16,9-4-1-16,1 1-5 15,-7 4-2-15,-5 5-4 16,-12 8-11-16,-16 9-4 16,-10 9-17-16,-13 6-24 15,0 0-95-15,-26 18 56 16,-5 7-13-16,-2 0-158 15</inkml:trace>
  <inkml:trace contextRef="#ctx0" brushRef="#br0" timeOffset="397989.4436">21017 17057 727 0,'0'0'15'0,"0"0"-8"16,0 0 47-16,0 0-4 15,0 0-24-15,-39 80-13 16,39-75 8-16,0-5 4 16,0 0 10-16,0 0 32 15,4-2-7-15,20-20-9 16,15-9-30-16,13-11-13 16,11-6-5-16,-1-5 0 15,-1 4-1-15,-5 6-1 16,-11 13 0-16,-11 10 1 15,-15 9-2-15,-10 6-6 0,-7 5-23 16,-2 0-78-16,0 8-133 16,-5 16 22-16,-16 2-67 15</inkml:trace>
  <inkml:trace contextRef="#ctx0" brushRef="#br0" timeOffset="404395.0342">8444 17400 746 0,'0'0'29'16,"0"0"7"-16,0 0 7 15,0 0-43-15,0 0-6 16,0 0 3-16,0 0 3 16,17 16 8-16,-10-9 0 15,2 0-1-15,-3-4 5 16,0-3 7-16,0 0 18 15,10 0 10-15,2-16 22 16,11-12-21-16,7-11-39 16,8-6 7-16,8-5-16 0,-1 0-9 15,-5 11-26-15,-15 13-37 16,-15 12-32-16,-11 14-102 16,-5 0-133-16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56:22.517"/>
    </inkml:context>
    <inkml:brush xml:id="br0">
      <inkml:brushProperty name="width" value="0.05292" units="cm"/>
      <inkml:brushProperty name="height" value="0.05292" units="cm"/>
      <inkml:brushProperty name="color" value="#FF0000"/>
    </inkml:brush>
  </inkml:definitions>
  <inkml:trace contextRef="#ctx0" brushRef="#br0">3701 2800 441 0,'0'0'293'0,"0"0"-286"15,0 0 40-15,0 0 28 16,0 0-19-16,0 0-24 16,0 0-11-16,0 0 1 15,-12 8-1-15,18-8 11 16,16-5-1-16,2-12 7 16,10-6-16-16,-2-7-12 15,-1-4 7-15,-1 2 0 16,-6-1-11-16,-3 5 13 15,-8 6-7-15,-5 7 10 16,-5 8 6-16,-3 4 26 16,0 3-54-16,0 0-10 15,0 22-32-15,0 11 32 16,0 10 7-16,0 6 6 0,1 7-3 16,2-2 1-16,1 1 0 15,5-1-1-15,-1-6 1 16,-2-6-1-16,-3-7-4 15,-3-8-2-15,0-6-5 16,-6-3-15-16,-22-6 17 16,-10-2 7-16,-9-3 4 15,0-3 0-15,8-4 0 16,7 0 3-16,8-3 0 16,6-6 2-16,7 0 4 15,5 2 3-15,4 3-7 16,2 0 1-16,0 4-8 15,0-3-17-15,7 2 12 16,14-4 5-16,10 1-4 0,5 0 4 16,3-1 1-16,4 3 3 15,2 2-4-15,1 0-7 16,-1 0-31-16,0 0-36 16,1 0-84-16,-3 0-2 15,2-13-123-15</inkml:trace>
  <inkml:trace contextRef="#ctx0" brushRef="#br0" timeOffset="348.2323">4415 2735 472 0,'0'0'130'16,"0"0"13"-16,-18-89 12 16,8 73-18-16,1 6-52 0,6 10-17 15,-5 0-68-15,0 23-5 16,-4 14 4-16,-2 10 1 15,5 6-1-15,6-3 1 16,3-3 0-16,6-3-5 16,20-7 2-16,2-7 3 15,8-5 0-15,-3-10 0 16,-5-9-3-16,-4-6 3 16,-8 0 5-16,-4-17 9 15,-6-6-2-15,-6-8 1 16,0-4 11-16,-4-5 1 15,-16-1-13-15,0 4-11 0,-2 7-1 16,0 5 0-16,0 12-13 16,4 6-20-16,3 7-31 15,9 0-63-15,6 8-111 16,24 1-109-16</inkml:trace>
  <inkml:trace contextRef="#ctx0" brushRef="#br0" timeOffset="668.5282">4922 2685 888 0,'0'0'27'0,"0"0"102"0,0 0-46 16,0 0-66-16,-114 55-11 16,78-7-1-16,9 2-5 15,19-3 0-15,8-4-5 16,17-7-10-16,22-8-17 15,7-11 18-15,4-9 3 16,-5-8-1-16,-3-4 12 16,-5-17 4-16,-8-7 5 15,-8-2-1-15,-5 1 6 16,-7-7 4-16,-7-1-1 16,-2 3 4-16,-11 5-13 15,-20 9-8-15,-12 6-1 16,-4 12-5-16,0 2-14 15,12 0 7-15,13 9-53 16,19 1-107-16,6 0-152 0</inkml:trace>
  <inkml:trace contextRef="#ctx0" brushRef="#br0" timeOffset="1848.9019">5852 2675 809 0,'0'0'27'0,"0"0"117"16,0 0-37-16,0 0-9 16,0 0-98-16,0 0-12 15,-69 35 12-15,27 7 12 16,3-1-11-16,13-4-1 15,14-4-1-15,9-5-1 16,3-5 1-16,9-6-9 16,21-7 2-16,16-7 8 15,10-3 2-15,10 0-2 16,-3-16 1-16,-8-4-1 16,-10-4 4-16,-6-1 2 15,-9 2-2-15,-10 2-3 0,-8 8 14 16,-9 5 17-1,-3 2 10-15,0 6 1 0,-24 0-43 16,-13 0-17-16,-8 12 11 16,5 3-6-16,7 0 11 15,15-3-12-15,9-4-5 16,8-2-10-16,1-5-4 16,0-1-15-16,15 0 34 15,9-7 13-15,1-7 7 16,-4 0-3-16,-8 5 2 15,-5 4 0-15,-5 3 6 16,-3 2-6-16,0 0-6 16,0 12-20-16,0 9 19 15,0 2 2-15,0-1 0 16,3-1 1-16,7-7-2 0,1-4-1 16,-1-5 1-16,5-5 3 15,3 0 5-15,0-3 3 16,1-11 9-16,-4 2-3 15,0-5-5-15,-3-2 0 16,0 2-10-16,-5 0 4 16,-1 1-6-16,-3 2 1 15,0 3-2-15,0-1 1 16,2 1-6-16,2 2 5 16,4-1-5-16,2 4-3 15,6 3 5-15,4 3-5 16,-4 0 2-16,2 9 3 15,1 8-2-15,-5 7 0 0,4-1 3 16,-4 3-1-16,-4-2 0 16,-6-2 2-16,-1-3-1 15,-6-5-1-15,0-4-7 16,0-3-3-16,0-4 12 16,0-2 2-16,-7-1 4 15,-4 0 11-15,5 0-4 16,-3-4-5-16,6-8 0 15,3-3 4-15,7-7-10 16,22-3 0-16,9-4-1 16,8-6 1-16,0 4-2 15,-4 4-1-15,-8 3 3 16,-7 2 6-16,-8 6-5 0,-8 4 0 16,-6 4 4-16,-3 3 4 15,-2 3 0-15,0 0-2 16,0 2-7-16,-12 0-6 15,-2 0-4-15,-2 0-3 16,1 3-15-16,8 6-7 16,2 2-5-16,4 0-19 15,1 1 15-15,0 3 8 16,3 0 6-16,15 4-8 16,1-2 38-16,7 1 0 15,0 0 0-15,4 1-11 16,0 1 4-16,-3-2 5 15,-2-3 1-15,-10-1-4 0,-5-5 5 16,-7-3 0-16,-3-1 8 16,0-2 2-16,-25 1 3 15,-15 1 8-15,-15 3-21 16,-8-4-91-16,-4-2-538 16</inkml:trace>
  <inkml:trace contextRef="#ctx0" brushRef="#br0" timeOffset="2963.4247">4136 4389 587 0,'0'0'70'0,"0"0"84"15,-25-78-43-15,-11 60 13 16,-13 10-87-16,-9 8-3 15,-8 0-12-15,-4 23-6 16,10 8-8-16,10 8-4 0,15 3-3 16,18-1-1-16,11-5-5 15,6-8-2-15,0-5 5 16,20-8 4-16,6-6 0 16,5-9 5-16,5 0 4 15,1-12-3-15,1-7 2 16,-5-2 6-16,-5-1 2 15,-7 4 10-15,-7 5-5 16,-8 7 10-16,-4 4-7 16,1 2-26-16,-3 0 0 15,3 9-17-15,3 12 11 16,3 10 6-16,4 4 0 16,1 3 0-16,-2 7 0 15,1 0-3-15,-1 2 3 16,-7-5 1-16,-1-7-1 0,-3-4-2 15,-1-9 1-15,0-5-7 16,0-8-10-16,0-1-39 16,0-7-31-16,0-1-112 15,14-8-53-15,11-18-335 16</inkml:trace>
  <inkml:trace contextRef="#ctx0" brushRef="#br0" timeOffset="3365.2035">4496 4403 891 0,'0'0'12'0,"0"0"79"15,0 0-29 1,0 0-45-16,0 0-9 0,0 0-6 16,-94 53-2-16,85-28-1 15,3 3-2-15,6-4 3 16,0-4-11-16,0-3-14 15,18-7 7-15,6-6 18 16,13-2 2-16,2-2 6 16,1 0 0-16,2 0-3 15,-5 0-5-15,-1-2 5 16,2 2-5-16,-3 0-2 16,-5 9 2-16,-8 5-4 15,-7 2 4-15,-3 3-2 0,-7-2 2 16,-5 4 3-1,0 1 6-15,-14-3 7 0,-14 1 9 16,-10-2-4-16,-5 0-10 16,0-3-5-16,-2-2 0 15,5-4 0-15,7 1-6 16,6-9-27-16,2-1-92 16,6 0-73-16,7-4-214 15</inkml:trace>
  <inkml:trace contextRef="#ctx0" brushRef="#br0" timeOffset="3769.9965">4475 4461 901 0,'0'0'32'0,"0"0"80"16,0 0-9-16,0 0-27 15,0 0-53-15,0 0-23 16,33-47-6-16,42 44 6 16,8 0 0-16,2 2 0 15,-13-1-1-15,-14 2 1 16,-14 0 0-16,-14-2 0 16,-13-1 0-16,-9 3 1 15,-6 0 1-15,-2 0 6 16,0 0 0-16,0 0 6 0,0 0-3 15,0 0-10-15,0 0-1 16,0 0-1-16,0 0-1 16,0 0 2-16,0 0-2 15,0 0-1-15,0 0 3 16,0 0-3-16,0 0 4 16,0 0-5-16,0 0-4 15,0 0-4-15,0 0-35 16,0 0-79-16,0 0-105 15,0 0-161-15</inkml:trace>
  <inkml:trace contextRef="#ctx0" brushRef="#br0" timeOffset="4342.6161">7071 4215 966 0,'0'0'29'15,"0"0"85"-15,0 0 13 0,0 0-127 16,0 0-5-16,0 0 5 16,-13 104 0-16,13-40 3 15,0 1 3-15,2-2 0 16,1-1 7-16,3-3-6 15,1-9-5-15,-1-11 0 16,0-14 0-16,-1-12 0 16,-2-6-2-16,-1-7-16 15,6-3-20-15,7-22-26 16,10-11-244-16,10-14-178 16</inkml:trace>
  <inkml:trace contextRef="#ctx0" brushRef="#br0" timeOffset="4574.4415">7402 4255 768 0,'0'0'71'0,"0"0"133"16,0 0-50-16,0 0-35 15,0 0-71-15,0 0-48 16,-22-3-6-16,22 47 6 16,0 9 6-16,8 5 3 15,3 1 4-15,-1 1-5 16,0 3-1-16,-1-3-5 15,5-4-1-15,-4-7 0 16,-1-14-1-16,0-8-4 16,-5-5-56-16,-1-10-73 0,-3-4-102 15,-1-8-212 1</inkml:trace>
  <inkml:trace contextRef="#ctx0" brushRef="#br0" timeOffset="4915.1655">7191 4688 576 0,'0'0'409'0,"0"0"-382"15,0 0 82-15,0 0-24 16,-6-81-49-16,38 67-36 16,14 5-1-16,9-2 0 15,3 5 1-15,6 1 3 16,-4 3 1-16,-6 2-4 0,-2 0 0 15,-3 0-2-15,-9 5 2 16,-5 4 0-16,-7 1-3 16,-9 2 1-16,-5 5-3 15,-7 1 1-15,-1 2-5 16,-6 0-1-16,0 4-2 16,0-4 1-16,-4-3-11 15,2-3-7-15,2-3-52 16,0-5-33-16,0-1-2 15,17-5-77-15,5 0-168 16</inkml:trace>
  <inkml:trace contextRef="#ctx0" brushRef="#br0" timeOffset="5057.55">7973 4538 708 0,'0'0'31'0,"0"0"28"0,0 0 18 15,0 0-39-15,0 0-38 16,0 0-86-16,-5-18 9 16,34 26-190-16</inkml:trace>
  <inkml:trace contextRef="#ctx0" brushRef="#br0" timeOffset="6030.5333">8256 4548 873 0,'0'0'35'0,"0"0"31"0,-95-5 2 16,54 12-35-16,3 13-24 15,11 2-8-15,6 3-1 16,12 0 0-16,4-7-12 16,5-2-39-16,0-6-28 15,8-8 53-15,7-2 19 16,4 0 7-16,-1-2 9 15,0-9-4-15,0-4 2 16,-2 0-3-16,4 0 11 16,-1 1-1-16,1 2 6 15,-1 7-2-15,0 2-11 16,2 3-2-16,2 0-4 0,2 14-1 16,-1 9 3-16,-5 12-2 15,-1 12 0-15,-4 6-2 16,-1 9 1-16,-4 0-2 15,-5-4-1-15,-4-8 3 16,0-11-1-16,-34-5-6 16,-23-11 7-16,-16-1 11 15,-10-8-3-15,4-5-2 16,12-7-5-16,17-2 6 16,15 0 8-16,20 0 18 15,7-12 31-15,8-10-27 0,3-6-37 16,27-8-1-1,13-6 1-15,15-4-19 0,11-5 5 16,4-8-2-16,2-11 7 16,1-8 7-16,-3-5 1 15,-6 2 2-15,-7 5-1 16,-11 9 2-16,-15 13-1 16,-10 8-1-16,-12 16 2 15,-6 12 2-15,-3 12 0 16,-3 6 17-16,0 0-21 15,0 20-31-15,0 18 22 16,-9 12 9-16,-1 4 0 0,5-1-2 16,-1-3 1-1,2-10 1-15,4-3 0 0,0-10-3 16,0-10 0-16,0-8 3 16,0-4 5-16,8-5 6 15,9 0 13-15,8-8 15 16,7-9-20-16,1 0-9 15,-1-6-4-15,4 0-1 16,0 2-2-16,-10 4-3 16,-3 9 0-16,-11 7 0 15,-8 1-4-15,-4 4-13 16,0 15 9-16,0 10 6 16,-4 3-1-16,-5 2 3 15,6 0-1-15,3-6 0 16,0-6-1-16,10-7-2 0,12-6 4 15,7-9 0-15,13 0 4 16,6-8-3-16,2-13 4 16,-3-3-5-16,-7-4 4 15,-6 0-3-15,-7 1 2 16,-3 4 0-16,-11 3-1 16,-5 8-2-16,-5 5-19 15,-3 5-41-15,-11 2-135 16,-20 7-172-16</inkml:trace>
  <inkml:trace contextRef="#ctx0" brushRef="#br0" timeOffset="6914.8261">4484 5799 939 0,'0'0'14'0,"0"0"66"0,0 0-1 15,0 0-79 1,0 0-3-16,0 0 3 0,-30 75-2 15,30-44-1-15,0-2 2 16,0-5-2-16,12-7 2 16,-3-4 2-16,5-3-1 15,2-7 0-15,2-1 14 16,12-2-3-16,8 0 1 16,4-2-6-16,7-7-3 15,2 4-1-15,3 4 0 16,1 1-2-16,-3 0-1 15,-10 12-3-15,-9 7 4 16,-14 0-6-16,-7 2 1 16,-12 1-1-16,0 3 0 0,-12-1 6 15,-18 0 17 1,-8-2 0-16,-9-3 0 0,-8 0-7 16,-6-2-6-16,0-4-1 15,0 0-3-15,4-2-18 16,9-5-58-16,8-4-64 15,16-2-72-15,11-6-270 16</inkml:trace>
  <inkml:trace contextRef="#ctx0" brushRef="#br0" timeOffset="7187.0638">4548 5825 840 0,'0'0'15'0,"0"0"65"16,0 0 30-16,0 0-50 15,0 0-60-15,0 0-2 16,50-24 2-16,18 22 1 16,12-3 4-16,-5 0-3 15,-6 0 5-15,-11 0-7 16,-12 3 0-16,-15 0 3 15,-13 2-2-15,-11 0-1 16,-7 0-6-16,0 0-113 16,-23 2-133-16,-5 0-307 15</inkml:trace>
  <inkml:trace contextRef="#ctx0" brushRef="#br0" timeOffset="8550.4399">7355 5707 939 0,'0'0'8'16,"0"0"55"-16,0 0 82 0,0 0-46 15,0 0-99-15,0 0-4 16,-36 106 4-16,22-28 2 16,3-5 1-16,2-3-1 15,2-9-1-15,2-10 0 16,1-9 2-16,4-12-3 15,0-14 0-15,0-9 0 16,0-7 0-16,0 0 5 16,4-14 15-16,15-10-5 15,8-5-13-15,-1 1-2 16,1 9 0-16,-8 8 0 16,-4 11-11-16,-3 0 2 15,-2 12 2-15,5 9 4 0,0 1 2 16,3 3-1-1,0-5 1-15,4-4-2 0,4-7 1 16,2-8 1-16,0-1 1 16,2-4 4-16,-2-13-2 15,-4-2 5-15,0-4-1 16,-7-2-2-16,-2 3 2 16,-2 3 7-16,-7 7-5 15,-6 7 8-15,0 5 6 16,0 0-19-16,0 0-3 15,-4 7-21-15,-7 8 19 16,1 5 2-16,5-1 0 16,5-2-12-16,0 0-2 15,5-4-4-15,16-4 4 0,7-4 6 16,2-3-1-16,2-2 5 16,-2 0-4-16,-6-7-4 15,-3-6 0-15,-6-2 12 16,-6 1-2-16,-6-3 2 15,-3 4 0-15,0 0 1 16,0 1 0-16,-11 2-1 16,-5-1-4-16,3-2 3 15,-1 4 0-15,6-1 0 16,4 2 1-16,3 3-4 16,1-2-1-16,0 3 2 15,0 1-3-15,5 1-8 16,15-1-10-16,4 0 11 15,2 3 8-15,4 0 2 16,2 0 3-16,2 0 0 0,-7 0-2 16,-1 8 1-16,-7 4-3 15,-7 2 2-15,-3-1-1 16,-5 1-1-16,-4 0 3 16,2-1 1-16,2-4 1 15,2-2-1-15,0-2 0 16,4-4 0-16,4-1 0 15,5 0 10-15,1-1 1 16,1-13 1-16,-2-2-4 16,-2 1 1-16,-1-4-2 15,-4 1-7-15,1-1 4 16,-4 5 0-16,-3 4-3 0,-4 5 6 16,-2 5-2-16,0 0-5 15,0 0-12-15,0 14-12 16,0 7 24-16,-2 4 0 15,2 0 1-15,0-1 0 16,21-2-1-16,9-3 1 16,4-8-1-16,4-8 2 15,-4-3 1-15,-1 0 2 16,-3-12 4-16,-7-6 3 16,-2-2 7-16,-6-5 12 15,-3 1-6-15,-8-5-7 0,-4 2-11 16,0 1 0-1,-20 4-7-15,-16 10-24 0,-15 7-56 16,-10 5-23-16,-6 0-213 16</inkml:trace>
  <inkml:trace contextRef="#ctx0" brushRef="#br0" timeOffset="19910.5811">15350 2816 772 0,'0'0'194'0,"9"-103"-168"15,1 63 46-15,0 4 31 16,-3 13-3-16,-3 7-29 15,-1 8-14-15,-3 8-23 0,0 3-34 16,0 28-16-16,0 19 16 16,0 20 0-16,0 11 5 15,0 3-4-15,0 1 0 16,2-6 1-16,8-7-2 16,5-5 4-16,5-10-1 15,-3-10-2-15,-5-11-2 16,-2-7-2-16,-2-11-12 15,-4-5-91-15,3-13-69 16,3-2-206-16</inkml:trace>
  <inkml:trace contextRef="#ctx0" brushRef="#br0" timeOffset="20183.9465">15826 2859 1022 0,'0'0'20'0,"0"0"4"16,0 0 58-16,0 0-18 15,0 0-64-15,0 0-6 16,-38 72 6-16,51-9 1 16,4 3 5-16,-3 4-5 15,4-4 1-15,-6-6-2 16,0-7-3-16,-3-10 3 15,-3-8-3-15,-5-9-7 0,-1-5-42 16,0-1-67-16,-22-6-83 16,-7-9-325-16</inkml:trace>
  <inkml:trace contextRef="#ctx0" brushRef="#br0" timeOffset="20504.446">15385 3338 883 0,'0'0'5'0,"0"0"12"0,-16-75 64 15,45 51 6-15,20 2-56 16,23 3-24-16,7 6-5 16,9 3 1-16,-5 6 1 15,-8 4-1-15,-8 0-3 16,-13 0 2-16,-10 14-2 15,-11 1-3-15,-9 6 1 16,-9 4-3-16,-9 4-3 16,-2 1 8-16,-4-2 2 15,0-3 1-15,0-2-3 16,0-3 2-16,0-1 1 16,0-3-6-16,0-2-7 15,0-1-101-15,0-6-57 16,3-7-196-16</inkml:trace>
  <inkml:trace contextRef="#ctx0" brushRef="#br0" timeOffset="20651.033">16190 3319 755 0,'0'0'10'16,"0"0"55"-16,0 0 10 15,0 0-59-15,0 0-16 16,0 0-33-16,3-42-200 15,27 42 0-15</inkml:trace>
  <inkml:trace contextRef="#ctx0" brushRef="#br0" timeOffset="21681.6186">16397 3341 511 0,'0'0'145'0,"0"0"-76"15,0 0 63-15,0 0-26 16,0 0-40-16,0 0-47 15,44-7-11-15,-21-6 6 16,1-1-8-16,-4-2 1 16,-3-3-7-16,-3 1 3 15,-5 2-3-15,-6 5 5 16,-3 5 1-16,0 4-4 16,-24 2-2-16,-18 10-3 15,-12 10 2-15,2 6 0 16,12 1 1-16,15-8-4 15,15-2 0-15,6-3-4 16,4-5 2-16,0-3-11 0,17-6-14 16,3 0 11-16,7 0 20 15,0 0 1-15,3-6 6 16,0-3-2-16,-3 1 5 16,-3 2 9-16,-4-1 1 15,-3 7-3-15,-1 0-17 16,-4 3-18-16,0 20 17 15,-4 14-4-15,-7 15 4 16,-1 22 1-16,0 5 8 16,0 3-8-16,0-8 0 0,0-15 0 15,7-7-2 1,13-6 2-16,4-8 0 0,-2-4-3 16,-1-10 2-16,-5-12 0 15,-10-4-8-15,-4-8 5 16,-2 0 4-16,-8-3 28 15,-25-10-22-15,-10-8-5 16,-3-3 2-16,3-6-2 16,10-2 7-16,12-7 0 15,14-5-3-15,7-4 1 16,10-10-6-16,30-12-1 16,14-5-6-16,12-1 0 15,2-2-15-15,3 5 22 16,-7 0 0-16,-6 2-1 15,-10 1 1-15,-12 7 0 0,-7 0 2 16,-8 9-2-16,-7 9 9 16,-8 15 12-16,-5 14-7 15,-1 10 24-15,0 6-38 16,-3 28-6-16,-12 19 1 16,-8 12 2-16,7 2 3 15,4-6-2-15,6-4 2 16,6-9 1-16,0-6-1 15,0-9 0-15,6-6-3 16,6-9 6-16,3-7 1 16,6-5 20-16,7 0 21 15,4-11 0-15,5-12-22 0,-1-1 0 16,0-1-8-16,-8 6 0 16,-9 7-9-16,-10 8 1 15,-7 4-7-15,-2 0-1 16,0 17-22-16,0 8 16 15,-6 5 7-15,1 3 4 16,4-5-4-16,1-6 2 16,0-1-2-16,10-9 0 15,8-1-2-15,7-8 2 16,8-3 7-16,7 0-2 16,3-17 3-16,-6-3-2 15,-10-3 0-15,-6 3-1 16,-8-1 0-16,-4 4-3 0,-8 5-2 15,-1 3-19-15,-19 5-40 16,-26 4-59-16,-21 0-125 16,-19-3-235-16</inkml:trace>
  <inkml:trace contextRef="#ctx0" brushRef="#br0" timeOffset="22034.0537">16214 2989 353 0,'0'0'424'16,"0"0"-422"-16,0 0-2 15,0 0 13-15,0 0 15 16,0 0-14-16,0 80-3 16,16-78 28-16,2-2 20 15,2-1-5-15,2-14-16 16,-6-3-17-16,-8-1-13 16,-4 1-7-16,-4 2 7 15,0 5-8-15,-21 6-6 16,-11 5-20-16,-12 4-42 15,-6 16-37-15,0 3-140 0,4 1-309 16</inkml:trace>
  <inkml:trace contextRef="#ctx0" brushRef="#br0" timeOffset="37648.7467">7000 5146 824 0,'0'0'19'0,"0"0"-19"16,0 0 17-16,0 0 50 16,0 0 19-16,0 0-57 15,0 0-29-15,-63-3-11 16,80 3 11-16,17 0 12 15,29 0 6-15,34 0 8 16,34 0 14-16,33-2-12 16,23-4-3-16,24-1-9 15,16 0-10-15,7 1 4 16,-3 0-10-16,-14 1 4 0,-26 0 4 16,-28-2-8-1,-33-3 1-15,-39 1-2 0,-32-1 3 16,-28 3 2-16,-19 0 2 15,-7 3 8-15,-5 1 28 16,0 1 14-16,0 1-17 16,0-1-26-16,0 1-13 15,0 1-9-15,0 0 5 16,0 0-5-16,0 0-8 16,0 0-16-16,-6 0-31 15,-7 4 17-15,-9 10-25 16,-5 3-80-16,-5 0-91 15</inkml:trace>
  <inkml:trace contextRef="#ctx0" brushRef="#br0" timeOffset="38633.0047">7337 6688 644 0,'0'0'0'0,"0"0"0"0,-103-4 11 16,90 2 61-16,13 2 65 16,3-3-52-16,36 0-82 15,25-2 7-15,27-1 0 16,18 1 3-16,20-1-4 15,1 1-9-15,0-1 0 16,-7 1 8-16,-10-4-8 16,-15 1 0-16,-19 1 0 15,-22-3 0-15,-21 4 0 16,-17 3-7-16,-16-2 1 16,-3 5-10-16,-31 0-76 0,-32 0-63 15,-25 0-39-15,-24 5-93 16</inkml:trace>
  <inkml:trace contextRef="#ctx0" brushRef="#br0" timeOffset="39282.234">7458 6707 268 0,'0'0'107'15,"0"0"-76"-15,0 0 3 16,0 0 11-16,0 0 35 16,0 0 65-16,94 26-64 15,-7-38-32-15,4-1-26 16,0 0-2-16,-11 2 6 15,-10 1-6-15,-9 1 1 0,-5 0-2 16,-13 2-5-16,-10 1-3 16,-15 3-3-16,-8 1 5 15,-7 2 10-15,-3 0 4 16,0 0-3-16,0 0-21 16,0 0-4-16,0 0 0 15,0 0-2-15,0 0-5 16,0 0 0-16,0 0 4 15,0 0 1-15,0 0 1 16,0 0 1-16,0 0 0 16,0 0 0-16,0 0 0 15,0 0 1-15,0 0-1 16,0 0-1-16,0 0 1 0,0 0 0 16,0 0 0-16,0 0 0 15,0 0 0-15,0 0 3 16,0 0 0-16,0 0-2 15,0 0 7-15,0 0-5 16,0 0 0-16,0 0-1 16,0 0-1-16,0 0 3 15,0 0-4-15,0 0 2 16,0 0-2-16,0 0 2 16,0 0-1-16,0 0 1 15,0 0-2-15,0 0 1 16,0 0 1-16,0 0-1 15,0 0 2-15,0 0-3 16,0 0 2-16,0 0-2 0,0 0 1 16,0 0 1-16,0 0 0 15,0 0 0-15,0 0-1 16,0 0-1-16,0 0 0 16,0 0-2-16,0 0-1 15,0 0-6-15,0 0-13 16,0 0-68-16,0 0-92 15,0 0-18-15,0 0-229 16</inkml:trace>
  <inkml:trace contextRef="#ctx0" brushRef="#br0" timeOffset="40632.042">11187 4042 593 0,'0'0'17'16,"0"0"57"-16,0 0 35 16,0 0-29-16,0 0-36 15,0 0-44-15,90-30 0 16,-19 30 0-16,8 0 0 16,2 0 0-16,-10 16 0 0,-11 4-1 15,-13 8-2-15,-12 5-1 16,-15 4 1-16,-10 5 0 15,-10 0 0-15,0-2 3 16,-13-4 2-16,-3-1-2 16,0-5 1-16,4-1-1 15,2 0 2-15,5 1-2 16,4 3 2-16,1 3-2 16,0 6-1-16,0 1 0 15,8 1 1-15,8-2 0 16,1-4 3-16,2-6-3 15,-2-6 0-15,-3-7 0 0,-5-5 0 16,-3-1 2-16,-6-4-2 16,0-1-2-16,0 1 0 15,-2 2 1-15,-16 5 1 16,-7 7 2-16,-9 9 0 16,-10 7 0-16,-8 9-2 15,-7 4 1-15,-1 3 2 16,3 1-3-16,5 2 0 15,13 1 1-15,9-5-2 16,12-1-1-16,11-1-3 16,7-2 5-16,0 3-5 15,13 3 3-15,12 5-1 16,3 10 3-16,7 8 0 16,4 10 0-16,5 3-2 15,6 5-1-15,1-5 3 0,0-5 0 16,-4-10-4-16,-3-9 4 15,-6-9 0-15,-8-12-1 16,-10-10 1-16,-14-10 0 16,-6-8-2-16,-12-2 2 15,-23 0 11-15,-15 1 5 16,-11 1-8-16,-7-2-5 16,0 1-3-16,2 0-26 15,8-1-84-15,10-1-153 16</inkml:trace>
  <inkml:trace contextRef="#ctx0" brushRef="#br0" timeOffset="55247.52">3661 3523 486 0,'0'0'19'0,"0"0"8"16,0 0 82-16,0 0 3 16,0 0-54-16,0 0-26 15,0 0-23-15,-74 0 2 0,96 0-3 16,28 0 18-16,35-9 14 16,43-9-17-16,41-5-9 15,27-1 4-15,14-2-8 16,-6 3-8-16,-25 7 2 15,-27 3 0-15,-31 3-3 16,-34 4-1-16,-29 1 0 16,-30 2-4-16,-23 1-23 15,-5 2-37-15,-26 0-1 16,-25 0-4-16,-13 12-53 16,-12 2-6-16,0 2-5 15,-4 0-130-15</inkml:trace>
  <inkml:trace contextRef="#ctx0" brushRef="#br0" timeOffset="55615.8558">3877 3671 395 0,'0'0'25'15,"-124"39"1"-15,93-28-9 16,17-5 39-16,11-6 42 16,3 0-53-16,10 0-42 15,30-3 32-15,28-16 30 16,32-9-24-16,28-8 0 15,23-6-17-15,9-1-6 16,-2 4-4-16,-15 9-8 16,-22 2 0-16,-20 8-3 15,-20 4-2-15,-20 3 1 0,-21 4 3 16,-19 6-3 0,-12 0 0-16,-9 2 16 0,0 1 58 15,0 0-26-15,0 0-25 16,-9 0-20-16,0 0-5 15,-1 0-9-15,4 0 7 16,3 0-4-16,0 0-2 16,1 1 1-16,1 0-12 15,-1 2-12-15,-1-1-4 16,0 2-14-16,0 1-35 16,-1 1-58-16,-2-2-16 15,3-4-142-15</inkml:trace>
  <inkml:trace contextRef="#ctx0" brushRef="#br0" timeOffset="61098.3361">16387 2224 594 0,'0'0'12'0,"-103"-33"-14"16,33 23 4-16,-9 6 24 16,-9 4 41-16,-11 0-19 15,-7 10 7-15,-4 16-27 0,7 12 7 16,9 4-1-16,9 6-18 16,12 5 2-16,-2 5 6 15,2 10 0-15,4 7-9 16,8 7 5-16,11 10-20 15,10 2-1-15,13 3 1 16,9 3 0-16,10 0-2 16,8 3-4-16,5 1 5 15,20 7-2-15,11 0 3 16,16 2 10-16,11-7 1 16,20-9-11-16,19-11 0 15,30-15 0-15,31-19 19 16,28-12-9-16,26-14 6 15,14-15 14-15,3-11 1 16,0-17-21-16,3-28-3 0,-12-20 7 16,-23-18 3-16,-21-13 13 15,-31-15 0-15,-20-18-13 16,-17-7 6-16,-19-6 16 16,-17 4-23-16,-23 3 2 15,-30 3-15-15,-24 0-3 16,-40 8 0-16,-47 10-5 15,-43 10 3-15,-36 15-11 16,-27 12 5-16,-11 15 7 16,8 17-1-16,20 12 2 0,32 14-3 15,24 8 3 1,20 10-8-16,6 1 6 0,0 9-3 16,1 12 4-16,3 8-18 15,0 0-2-15,9 1-27 16,16-2 26-16,17-1 12 15,17-6 4-15,13-3-7 16,9-9-25-16,8-5 24 16,1-3 3-16,0-1 6 15,0 0 5-15,0 0 6 16,0 0-5-16,0 0 1 16,0 0 8-16,0 0-7 15,0 0 1-15,1 0-4 16,2 0 8-16,-3 0-6 15,0 0 0-15,0 0-2 0,0 0 0 16,0 3-2-16,2-3 1 16,1 0 1-16,-2 2 0 15,1-1 0-15,-2 0 0 16,0 1-2-16,0-2 2 16,3 0 3-16,-3 0-1 15,0 0-1-15,0 1-1 16,0-1 1-16,0 0 0 15,0 0-1-15,0 0 1 16,0 0 3-16,0 2-1 16,0-2 0-16,0 0-3 15,0 0 2-15,0 0-2 0,0 3 1 16,0-3-2-16,0 0 3 16,0 0 2-16,0 0-3 15,0 0 1-15,0 0-1 16,0 0 0-16,0 0-1 15,0 0 0-15,0 0 3 16,0 0-1-16,0 0-1 16,0 0 1-16,0 0 1 15,0 0-3-15,0 0 2 16,0 0-1-16,0 0-1 16,0 0 0-16,0 0 1 15,0 0-1-15,0 0 3 16,1 0-2-16,-1 0 1 0,0 0 1 15,0 0 0 1,0 0-2-16,0 0-1 0,0 0 1 16,0 0-2-16,0 0 3 15,0 0-2-15,0 0 1 16,0 0 0-16,0 0 0 16,0 0-1-16,0 0-1 15,0 0 1-15,0 0 0 16,0 0 1-16,0 0 0 15,0 0-1-15,0 0 0 16,0 0 2-16,0 0-2 16,0 0 1-16,0 0-1 15,0 0 0-15,0 0-13 16,13 8-43-16,15 5-157 0,17 0-104 16</inkml:trace>
  <inkml:trace contextRef="#ctx0" brushRef="#br0" timeOffset="61932.5925">17992 2907 505 0,'0'0'109'16,"0"0"-84"-16,0 0 66 0,0 0-32 16,0 0 15-16,0 0-5 15,21-54-52-15,-21 54-17 16,0 6-20-16,0 12 9 16,-4 3 11-16,1-2 1 15,2-2 0-15,1-5-1 16,0-3 1-16,0-5 2 15,21-4 2-15,21 0 14 16,21-6 23-16,23-13-17 16,11-3-12-16,1-2 0 0,-4-7-11 15,-4-1 8 1,-10 1-4-16,-8-1 3 16,-14 0-1-16,-13 8-4 0,-13 6 0 15,-15 7-4-15,-9 5 3 16,-7 5-3-16,-1 1-17 15,0 0-97-15,-16 5-232 16,-13 14 178-16,-5 1-239 16</inkml:trace>
  <inkml:trace contextRef="#ctx0" brushRef="#br0" timeOffset="62334.6997">18350 2975 586 0,'0'0'23'0,"0"0"4"15,0 0-5-15,0 0-22 16,0 0-8-16,0 0 8 16,-76 51 1-16,73-38 1 15,3-2 4-15,0-4-6 16,11-4 0-16,18-3 48 15,17 0 42-15,19 0-32 16,13-10-33-16,3-5-4 16,-7-2-10-16,-6-1 5 15,1-5-9-15,-1-1-1 0,-4 0 6 16,-3 2-7-16,-13 3-4 16,-13 2 2-16,-13 8-1 15,-9 2 2-15,-7 4-3 16,-6 1 1-16,0 2-2 15,0 0-14-15,0 0-7 16,0 0-18-16,0 0-27 16,0 0-54-16,0 2-43 15,-5 9 100-15,-5-1-70 16,1-3-199-16</inkml:trace>
  <inkml:trace contextRef="#ctx0" brushRef="#br0" timeOffset="66598.6364">3570 5423 621 0,'0'0'46'0,"0"0"20"16,0 0-13-16,0 0 57 15,0 0-31-15,0 0-50 16,0 0-21-16,24 0-6 15,25-16 5-15,31-8 1 16,32-13 2-16,36-9 5 16,22-4-1-16,14-1 3 15,2 1-11-15,-18 5-2 16,-20 8 0-16,-20 6-1 16,-19 4 1-16,-25 7-4 15,-29 7-1-15,-25 7 1 16,-19 3 0-16,-11 2 6 0,0 1 6 15,-31 0-12-15,-27 13-36 16,-22 16-34-16,-13 9-23 16,-7 4-37-16,6 1-37 15,3-3 36-15,3-1 11 16,5-6-48-16,-4 1-40 16</inkml:trace>
  <inkml:trace contextRef="#ctx0" brushRef="#br0" timeOffset="67021.2583">3935 5458 70 0,'0'0'128'0,"-139"42"8"16,84-26-53-16,17-4 11 16,12-5-25-16,11-2 18 15,8-3-22-15,5-2 4 16,2 0-24-16,0 0-23 0,0 0-4 16,22 0 17-16,26-19-4 15,34-9 2-15,27-9-2 16,27-7-5-16,13-2 1 15,6 0-12-15,-4 4-9 16,-18 5 1-16,-12 7-5 16,-20 4 0-16,-16 6 0 15,-17 5 2-15,-17 4-4 16,-18 2 2-16,-15 5 0 16,-13 2 0-16,-5 2 15 15,0 0 51-15,0 0-31 0,0 0-12 16,0 0-14-1,0 0-10-15,0 0-1 0,0 0 0 16,0 0 1-16,0 0-1 16,0 0-1-16,0 0 1 15,0 0 1-15,0 0 1 16,0 0-2-16,0 0 0 16,0 0-5-16,0 0-13 15,0 0-39-15,0 0-42 16,0 0-66-16,0 0-149 15,0 0 41-15</inkml:trace>
  <inkml:trace contextRef="#ctx0" brushRef="#br0" timeOffset="69964.8816">14479 5346 502 0,'0'0'120'15,"0"0"-89"-15,0 0 45 16,0 0 25-16,0 0-20 16,7-75-30-16,-8 63 11 15,-11 2-4-15,0 2-17 16,-4 2-16-16,-4 6 1 16,-11 0-16-16,-17 10-8 15,-4 14 1-15,0 4 0 16,9 0-3-16,14-1-1 15,17-1 0-15,12-5 0 16,0-4-2-16,23-8 3 16,11-5 0-16,7-4 3 15,3 0 1-15,-1-9-2 0,-4-8 0 16,-5-4 7-16,-4-3-3 16,-3-3 13-16,-5 0 16 15,-1 2-4-15,-7 6 0 16,-5 8 3-16,-4 5-3 15,-5 5 11-15,0 1-24 16,0 0-18-16,0 0-2 16,0 17-16-16,0 8 15 15,0 11 2-15,-4 10-3 16,1 4 4-16,2 6 0 16,-2 2 0-16,1 0 0 15,1-5 1-15,-2 1-1 0,1-4 0 16,1-9 0-1,-1-6 0-15,1-11 0 0,1-9 0 16,0-8-7-16,0-5-81 16,0-2-27-16,0 0-12 15,18-22-20-15,10-9-293 16</inkml:trace>
  <inkml:trace contextRef="#ctx0" brushRef="#br0" timeOffset="70351.8889">14836 5500 465 0,'0'0'55'0,"0"0"134"16,0 0-17-16,0 0-29 15,0 0-82-15,0 0-48 16,11-24-12-16,-11 37 1 0,-9 2 9 16,2-1-3-16,3 0-5 15,2 1-1-15,2-3-2 16,0-4 1-16,0-1-1 15,5-5 1-15,18 0 0 16,12-2 2-16,2 0 4 16,7 0-7-16,-5 0 2 15,-3 0-2-15,-1 0 2 16,-5 0-1-16,-7 0-1 16,-7 7-3-16,-4 4 3 15,-5 5 0-15,-7 1 0 16,0 0 0-16,-11 7 3 0,-16-2 2 15,-7 2 5-15,-9 1-2 16,-1-3 2-16,-3-1-4 16,0-4-2-16,3-2-4 15,4-6-2-15,2-4-36 16,8-2-44-16,5-3-119 16,9-12-213-16</inkml:trace>
  <inkml:trace contextRef="#ctx0" brushRef="#br0" timeOffset="70623.8716">14803 5467 903 0,'0'0'55'0,"0"0"80"0,0 0-33 15,0 0-31-15,0 0-49 16,0 0-22-16,110-51-2 15,-35 46 2-15,2 3 0 16,-8 2 3-16,-11 0-3 16,-15 0 0-16,-14 0-2 15,-15 0-1-15,-12 0-3 16,1 0-17-16,-3 0-25 16,0 0-61-16,0 0-86 15,6 5 64-15,9-5-225 0</inkml:trace>
  <inkml:trace contextRef="#ctx0" brushRef="#br0" timeOffset="70948.6293">15606 5243 998 0,'0'0'18'15,"0"0"31"-15,0 0 44 16,0 0-93-16,0 0-2 15,0 0 2-15,-32 75-2 16,32-47-1-16,22-2-4 16,5-8-10-16,4-8-1 15,-2-7 3-15,-2-3 9 16,-7 0 6-16,-5-14 3 16,-5-2-3-16,-5-4 7 0,-5 1 0 15,0-2-1-15,-7 2 3 16,-14 2-1-16,-4 4-8 15,-8 6-2-15,-5 4-24 16,7 3-36-16,10 0-83 16,20 0-109-16,7 0-230 15</inkml:trace>
  <inkml:trace contextRef="#ctx0" brushRef="#br0" timeOffset="71231.9939">16400 5095 835 0,'0'0'103'16,"0"0"60"-16,0 0-77 15,0 0 7-15,0 0-63 16,0 0-30-16,-10 37-6 16,-27 25 6-16,-19 18 21 15,-14 14-9-15,-10 5-3 16,-4 1-3-16,4-1-4 15,10-10 0-15,8-5-2 16,6-12 4-16,0-5-4 16,1-3 3-16,12-7-3 15,13-5-1-15,17-17-94 16,13-14-52-16,18-15-63 16,25-6-62-16</inkml:trace>
  <inkml:trace contextRef="#ctx0" brushRef="#br0" timeOffset="71483.1994">16271 5838 833 0,'0'0'23'0,"0"0"-8"16,0 0 35-16,0 0 51 16,0 0-72-16,-68 94-23 15,68-72-5-15,0-5-1 0,0-4 0 16,17-7-2-1,2-6-2-15,7 0 4 0,-3-9 5 16,0-9-5-16,-7-1 1 16,-7-3-1-16,-9 0-1 15,0 2-13-15,-22 4-50 16,-16 5-67-16,-20 3-68 16,-17 5-242-16</inkml:trace>
  <inkml:trace contextRef="#ctx0" brushRef="#br0" timeOffset="71815.1255">14233 6321 794 0,'0'0'1'0,"-124"13"-1"0,94-9 3 16,18-1 20-16,12-1 53 15,8-1-42-15,43-1-27 16,45 0 14-16,52-3 62 16,43-8-11-16,30-2-32 15,19 3-10-15,2-1-6 16,-7 0 6-16,-8 1-14 16,-29-2-8-16,-29 1 0 15,-39 1 1-15,-39 0-2 16,-35 3-5-16,-29 2-2 0,-19 1-1 15,-8 4-4-15,-45 0-43 16,-31 0-71-16,-39 6-80 16,-29 6-115-16,-19-2-158 15</inkml:trace>
  <inkml:trace contextRef="#ctx0" brushRef="#br0" timeOffset="72100.4426">14619 6445 732 0,'0'0'0'15,"-94"27"0"-15,78-18-1 16,16-4 3-16,40-5 49 16,38 0 71-16,50-7-34 15,39-10-9-15,33-3-19 0,18-3-11 16,9 1-19 0,-7 2-8-16,-21 3-4 0,-28 1-10 15,-28 3 7-15,-25 3-10 16,-25-1 0-16,-20 1-2 15,-25 3-3-15,-22 2 2 16,-14 2 0-16,-10 3 3 16,-2 0-5-16,0 0-11 15,-30 0-81-15,-27 14-20 16,-28 8-72-16,-12-2-212 16</inkml:trace>
  <inkml:trace contextRef="#ctx0" brushRef="#br0" timeOffset="86949.2">8751 6330 609 0,'0'0'209'0,"0"0"-177"15,0 0 56-15,0 0-31 16,0 0 2-16,0 0-49 16,0 0-7-16,8 34-3 15,-5-3 14-15,1-1-14 16,-1-5 4-16,3-6 2 15,-3-10-4-15,-1-4 3 16,3-5-4-16,11 0 17 16,17-16 57-16,17-9-21 15,13-8-38-15,0-4 0 16,-5 1-12-16,-5-1 6 16,-4-1-6-16,-4 6-4 15,-7 5 3-15,-12 6-3 0,-9 8 5 16,-10 7-4-1,-7 3-1-15,0 1 0 0,0 2-25 16,-1 0-77-16,-23 9-33 16,-8 11-10-16,-2 4-116 15,4-2-91-15</inkml:trace>
  <inkml:trace contextRef="#ctx0" brushRef="#br0" timeOffset="87932.6429">9072 6372 13 0,'0'0'631'16,"0"0"-522"-16,0 0 27 0,0 0-57 16,0 0-2-16,0 0-21 15,-9 0-37-15,9 0-13 16,-1 3-6-16,-5 7-11 16,-2 5 5-16,-2 1 6 15,2 0 4-15,4-6-3 16,2-3-1-16,2-4 0 15,0-2-1-15,0-1 1 16,0 0 2-16,0 0 6 16,21-4 14-16,19-13 3 15,14-7-14-15,7-5-6 16,3-2-2-16,-1-3-1 16,3 5 2-16,-11 3-3 15,-13 8 1-15,-14 9-3 16,-14 1 2-16,-8 5-1 0,-4 2 1 15,-2-1 6-15,0 1-6 16,0 0 2-16,0 0-3 16,0 1-2-16,0-2 2 15,0 1 3-15,0 1-3 16,0-2 0-16,0 2 0 16,0-2 0-16,0 2 0 15,0 0 0-15,0 0 0 16,0 0 1-16,0 0-1 15,0 0 0-15,0 0-2 16,0 0 2-16,0-1 1 16,0 1-1-16,0 0-1 0,0 0 1 15,0 0 3 1,0 0-3-16,0 0 1 0,0 0 0 16,0 0-1-16,0-2 0 15,0 2 0-15,0 0 0 16,0 0-2-16,0 0 2 15,0 0 0-15,0 0 1 16,0 0-1-16,0 0 1 16,0 0-1-16,0 0 0 15,0 0 1-15,0 0-2 16,0 0 2-16,0 0-2 16,0 0 1-16,0 0 0 15,0 0 0-15,0 0 0 0,0 0 1 16,0 0-1-1,0 0 0-15,0 0 0 0,0 0 0 16,0 0 0-16,0 0 0 16,0 0 0-16,0 0 0 15,0 0 1-15,0 0-1 16,0 0 0-16,0 0-1 16,0 0 1-16,0 0 0 15,0 0 1-15,0 0-1 16,0 0 0-16,0 0 0 15,0 0 0-15,0 0 2 16,0 0-2-16,0 0 0 16,0 0 1-16,0 0-1 15,0 0-3-15,0 0 3 0,0 0 3 16,0-1-2-16,0 1-1 16,0-1 1-16,0 1 1 15,0 0-2-15,0-1 3 16,0 1-5-16,0 0 2 15,0 0-14-15,2 0-72 16,-2 0-133-16,0 0-217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59:55.026"/>
    </inkml:context>
    <inkml:brush xml:id="br0">
      <inkml:brushProperty name="width" value="0.05292" units="cm"/>
      <inkml:brushProperty name="height" value="0.05292" units="cm"/>
      <inkml:brushProperty name="color" value="#FF0000"/>
    </inkml:brush>
  </inkml:definitions>
  <inkml:trace contextRef="#ctx0" brushRef="#br0">10022 8120 64 0,'0'0'27'0,"0"0"17"16,0 0 7-16,0 0-25 16,0 0-12-16,0 0-3 15,0 0 0-15,0 0-5 16,-7 0 6-16,5 0 9 16,2 0 6-16,-1 0-2 15,-2 0-2-15,3 0-15 0,0 0 17 16,0 0 14-16,0 0-12 15,0 0-19-15,0 0 5 16,0 0-6-16,0 0-1 16,0 0-1-16,0 0 1 15,0 0 7-15,0 0 4 16,0 0 2-16,0 0 1 16,0 0 7-16,0 0 1 15,0 0-5-15,0 0-6 16,0 0-1-16,0 0-16 15,0 0 8-15,0 0-5 16,0 0 6-16,0 0-1 16,0 0 2-16,0 0-1 15,0 0 5-15,-2 0-7 16,2 0 1-16,0 0-3 0,0 0-3 16,0 0 5-16,0 0-7 15,0 0 3-15,0 0-1 16,0 0 6-16,0 0 5 15,0 0-5-15,0 0 4 16,0 0-1-16,0 0 0 16,0 0-2-16,0 0-6 15,0 0 3-15,0 0-5 16,0 0 0-16,0 0 1 16,0 0 0-16,0 0 0 15,0 0-2-15,0 0 0 16,0 0 0-16,0 0 1 0,0 0-1 15,0 0 1 1,0 0 0-16,0 0 0 0,0 0 2 16,0 0-3-16,0 0 0 15,0 0 0-15,0 0 0 16,0 0 0-16,0 0-2 16,0 0-1-16,0 0-19 15,0 0-37-15,0 0-76 16,0 0-143-16</inkml:trace>
  <inkml:trace contextRef="#ctx0" brushRef="#br0" timeOffset="5324.8519">9627 9951 337 0,'0'0'73'16,"0"0"-49"-16,0 0 33 16,0 0-19-16,0 0-22 0,0 0 2 15,0 0 25 1,-4 0 8-16,4 0 3 0,0 0 2 15,0 0 8-15,0 0-4 16,0 0-12-16,0 0-16 16,7 0-1-16,20 0-11 15,16-9-10-15,18-1-4 16,9 0-2-16,3-1-3 16,-4 0-1-16,-5 1-3 15,-6 1-3-15,-6 0-6 16,-7 1 4-16,-12 3-1 15,-11 1 1-15,-9 3-7 16,-5-1-11-16,-8 2-12 16,0 0-15-16,0 0-31 0,-10 3-186 15,-18 6 159-15</inkml:trace>
  <inkml:trace contextRef="#ctx0" brushRef="#br0" timeOffset="5517.944">9730 10077 696 0,'0'0'37'0,"0"0"50"16,0 0 31-16,0 0-62 16,131-30-49-16,-33 6-4 15,10 2-3-15,-2 3-11 0,-12 2-63 16,-20 3-39-1,-26 7-127-15,-33 2-259 0</inkml:trace>
  <inkml:trace contextRef="#ctx0" brushRef="#br0" timeOffset="11807.2819">10348 7015 912 0,'0'0'19'0,"0"0"-19"0,0 0 47 16,0 0 60-16,0 0-37 16,0 0-51-16,0 0-18 15,42-45 4-15,49 33-5 16,8 2-4-16,-7 6 4 15,-18 4 0-15,-22 3 0 16,-19 20-1-16,-14 9-7 16,-14 6 1-16,-5 8 3 15,-12 5 2-15,-12 0 2 16,-5-3 1-16,3-5-1 16,8-3 0-16,9-5-1 15,9-3 1-15,0-3 0 0,14-5 0 16,11-2-19-1,0-5-21-15,-1-5-3 0,-7-3 11 16,-8-4 13-16,-4-1 3 16,-5-1 16-16,0 0 0 15,0 2 13-15,-15 0 11 16,-21 3-13-16,-12 5-6 16,-8 2-1-16,1 2-4 15,5 2-2-15,7 1-1 16,11 4 3-16,12 5-7 15,16 1-6-15,4 6-1 16,15 6-4-16,23 2 13 16,11 7 5-16,5 5 0 15,1 2 0-15,-4-2 0 0,-11-5 0 16,-10-12-2-16,-12-8 2 16,-14-6 0-16,-4-3 0 15,-16-6 0-15,-27 1 16 16,-17 0 27-16,-20 0-27 15,-14 6-16-15,-14-1-15 16,-13-3-211-16</inkml:trace>
  <inkml:trace contextRef="#ctx0" brushRef="#br0" timeOffset="18857.8761">1316 12366 387 0,'0'0'28'0,"0"0"37"16,0 0 22-16,0 0 24 15,0 0-51-15,0 0-38 16,0 0-4-16,4-8 1 16,-4 8 2-16,0 0-1 15,0 0 16-15,-7 0 17 16,-23 0 12-16,-16 0-53 15,-14 0-4-15,-10 0-2 16,3 0 6-16,-6 0 10 16,7 0-9-16,5 0 7 0,6-4-7 15,10 0-2-15,8 0-3 16,10 0-6-16,4 3 2 16,6-1 1-16,3 2-7 15,4 0 4-15,-2 0-4 16,3 0 4-16,3 3-4 15,1 3 2-15,1-1 0 16,0 0-1-16,1 3-3 16,0 2 3-16,3 7 2 15,-2 4 1-15,2 8-2 16,0 8 2-16,0 4-1 16,0 5-1-16,0 4 2 15,0 1 1-15,6-1-3 16,-1 4 0-16,0-1 4 0,3 2-4 15,-5 2-1 1,-1-5 1-16,5 0 4 0,-5-1-3 16,12-5 0-16,2-5-1 15,13-8 3-15,13-9 0 16,13-6-3-16,18-6-4 16,18-7-113-16,11-5-69 15,5-10-198-15</inkml:trace>
  <inkml:trace contextRef="#ctx0" brushRef="#br0" timeOffset="20842.4369">1234 13539 248 0,'0'0'126'0,"0"0"-113"15,0 0 56 1,0 0 45-16,0 0-34 0,0 0 1 15,-21-22-28-15,21 22-26 16,0 0-9-16,0 0-10 16,0 0-8-16,0 0 0 15,0 0 2-15,22 0 20 16,21 0 32-16,20 0 4 16,28 0-27-16,21 0-11 15,21 0-1-15,14-6-4 16,13 0-6-16,13 1-5 15,-3 2-1-15,0 0 1 0,-7 0-1 16,-16 1-3 0,-11-1 3-16,-22-4-3 0,-20 3 0 15,-30-2-1-15,-27 3 1 16,-22-1 4-16,-14 1 3 16,-1 3 24-16,0 0 19 15,0 0-15-15,0-1-4 16,0 1-26-16,0 0-5 15,0-2-2-15,0 2 2 16,0 0-2-16,0 0 2 16,0 0 0-16,0 0-4 15,0-1 7-15,0 1-6 16,0 0 6-16,0 0-1 16,0 0-2-16,0-2-1 15,0 2 0-15,0 0-2 0,0 0 3 16,0 0 3-16,0 0-3 15,0 0 0-15,0 0 0 16,0 0 1-16,0 0-1 16,0 0 0-16,0 0-1 15,0 0 0-15,0 0 1 16,0 0 0-16,0 0 1 16,0 0-1-16,0 0 0 15,0 0 0-15,0 0-2 16,0 0 2-16,0 0-3 15,0 0-1-15,0 0-8 16,0 0-3-16,0 0-15 0,0 0-9 16,0 0-7-16,0 0-15 15,0 0-29-15,0 0-38 16,0 0-143-16,-6 0-201 16</inkml:trace>
  <inkml:trace contextRef="#ctx0" brushRef="#br0" timeOffset="22758.8383">4508 13481 295 0,'0'0'76'15,"0"0"36"-15,0 0-46 16,0 0 49-16,0 0-18 0,0 0-41 15,0 0-1-15,0-31-8 16,0 31-27-16,0 0-12 16,0 0-8-16,0 6-21 15,0 8 21-15,12 4 1 16,1-1 0-16,1 3 0 16,3 0 3-16,-1-1 2 15,0-3-2-15,-1 0 2 16,-2-5-1-16,-4-3-1 15,-1-3-4-15,-3-2 4 16,0-3 5-16,4 0 11 16,9-2 36-16,4-14-22 15,5-2-15-15,3-4-3 0,6-2-15 16,2-2 8-16,0 5-9 16,-2 6 3-16,-7 5-3 15,-3 3 0-15,-6 7 0 16,-4 0 0-16,-3 0-2 15,2 0 0-15,-1 15-1 16,3 2 2-16,4 1-2 16,-1 1 3-16,4-2 1 15,2-3-1-15,-2-3 0 16,4-2-1-16,-1-8 1 16,-3-1 2-16,3 0-2 15,-2-4 3-15,4-10 0 16,-4 0-3-16,2-3 1 0,-2 0 1 15,-4 0 4-15,0 1-1 16,-6 4 1-16,-2-1 3 16,-5 4 2-16,-5 2 9 15,-2 2-8-15,-1 2-3 16,0 1-1-16,0 2-8 16,0 0 0-16,0 0-12 15,-7 0-95-15,-7 7-41 16,1 5-118-16,7-5-381 15</inkml:trace>
  <inkml:trace contextRef="#ctx0" brushRef="#br0" timeOffset="23424.5873">6472 13568 608 0,'0'0'0'0,"0"0"101"16,0 0 9-16,0 0-38 16,0 0-23-16,0 0-19 15,4-70-11-15,-4 70 1 16,7 0-19-16,5 0 1 15,4 7-2-15,8 5 9 16,-6-1-4-16,4 0 3 16,-1-2 1-16,-1-3-1 15,3-2-1-15,1-4 0 0,0 0 3 16,6 0 3-16,-2-9 3 16,4-6-2-16,5-1 5 15,0-2-7-15,5-3-6 16,0-2 1-16,3 3-2 15,-1 2-1-15,-7 6-3 16,-4 7 1-16,-10 5-1 16,-8 0-1-16,1 1-1 15,-1 13-1-15,0 0 2 16,5 1 2-16,-1-1-2 16,1-1 1-16,2-2 0 15,0-4-1-15,0-3 1 16,2-2-1-16,-2-1 0 0,1-1 0 15,-7 0-2-15,-5 0-36 16,-4 0-97-16,-7 0-96 16,0-6-376-16</inkml:trace>
  <inkml:trace contextRef="#ctx0" brushRef="#br0" timeOffset="24578.1291">947 14190 394 0,'0'0'21'0,"0"0"60"0,0 0 27 15,0 0-27-15,0 0 2 16,0 0-39-16,0-44 6 16,0 44-28-16,0 0-8 15,0 0-14-15,0 0-1 16,2 8-10-16,3 8 11 16,2 2 3-16,2-1 1 15,5-3-1-15,-1-2 2 16,0-4 0-16,4-4-1 15,-3-2 3-15,-1-2 7 16,7 0 13-16,1 0 16 16,3-13-10-16,3-4-9 0,0-1-9 15,1-4-4 1,3-4 0-16,1-3-9 0,2-1 2 16,-1-1 1-16,-2 9-2 15,-4 6-1-15,-10 10-2 16,-7 6-5-16,-1 0 2 15,1 8 0-15,4 11 3 16,2 3 0-16,-1 1 0 16,7-2-1-16,2-3 1 15,9-2 0-15,1-4 0 16,5-9 2-16,4-1-4 16,4-2 4-16,2 0 2 15,-1-8-4-15,-2-4 0 0,-6 0 1 16,-7 2 0-16,-6 1 6 15,-8 1-7-15,-7 1 1 16,-6 1-1 0,-2 3 2-16,-4 2-2 0,0 1-2 15,0 0-73-15,-8 0-110 16,-12 0-202-16</inkml:trace>
  <inkml:trace contextRef="#ctx0" brushRef="#br0" timeOffset="32976.1098">7744 3705 893 0,'0'0'13'16,"0"0"-13"-16,0 0 24 15,0 0 6-15,0 0-24 16,0 0 0-16,-72 88-3 15,72-64 0-15,0-3-2 16,0-7 0-16,7-7-1 16,5-3 0-16,0-4 4 15,10-7 5-15,8-19 14 16,12-11-10-16,10-10 4 16,12-11 1-16,4-6-7 15,7-5-1-15,0-3-2 16,-1 6-3-16,-2 9-1 0,-9 11-2 15,-17 17-1-15,-19 13 1 16,-15 10 0-16,-11 6-2 16,-1 0 0-16,0 3-25 15,-19 17-47-15,-8 6 18 16,-6 3-65-16,5 5-71 16,-5 1 8-16,2 2-125 15</inkml:trace>
  <inkml:trace contextRef="#ctx0" brushRef="#br0" timeOffset="33374.5168">7961 3774 321 0,'0'0'119'0,"0"0"-12"16,0 0 11 0,0 0-23-16,0 0-16 0,0 0-50 15,-24-6-29-15,21 17-11 16,-3 10 7-16,-6 3 4 15,3 2 2-15,0-4-1 16,2-7 3-16,7-3 4 16,0-8-6-16,0-4 3 15,0 0 14-15,7-4 39 16,20-17 3-16,13-8-40 16,15-7-16-16,7-9 1 15,11-3 3-15,7-12-7 0,5-5-1 16,6-5 1-1,2 1 3-15,-3 7-4 16,-4 9 0-16,-12 13-1 0,-14 11 0 16,-20 13 1-16,-17 9-2 15,-15 6 0-15,-4 1 0 16,-4 0-10-16,0 3-47 16,-8 15-7-16,-13 7 10 15,-7 6-52-15,-2 2-136 16,-4 0-188-16</inkml:trace>
  <inkml:trace contextRef="#ctx0" brushRef="#br0" timeOffset="38108.7661">7036 17609 1015 0,'0'0'11'0,"0"0"9"15,0 0 60-15,0 0-26 0,0 0-41 16,0 0-8-16,0 0 16 15,112 6 20-15,-3-40-22 16,9-6-9-16,13-3-5 16,-7 0 0-16,-7 5 0 15,-20 7-4-15,-32 12-1 16,-31 9 0-16,-18 5 0 16,-16 5 1-16,0 0-4 15,-27 9 1-15,-20 16-21 16,-13 12-8-16,-10-1-4 15,4 5 9-15,-5 0 0 16,5 3 14-16,3 0 6 0,5-2 6 16,9-2 0-1,4-4 3-15,10-6 4 16,9-8 8-16,11-9 9 0,11-6 0 16,4-7-13-16,0 0-1 15,31-3-4-15,20-16 22 16,25-12 14-16,13 0-27 15,7-3-4-15,-2 1-2 16,-8 2-3-16,-15 5-3 16,-18 5-2-16,-20 10 1 15,-19 5-2-15,-7 6 0 16,-7 0 2-16,0 0-1 16,0 0 12-16,0 0-6 15,0 0-5-15,0 0 0 16,0 0 4-16,0 0-6 0,0 0-5 15,0 0 5-15,0 0 6 16,0 0-6-16,0 0 0 16,0 0-7-16,0 0 4 15,0 0 3-15,0 0-27 16,0 0-50-16,0 5-28 16,-10 9-27-16,-3 1-150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00:44.551"/>
    </inkml:context>
    <inkml:brush xml:id="br0">
      <inkml:brushProperty name="width" value="0.05292" units="cm"/>
      <inkml:brushProperty name="height" value="0.05292" units="cm"/>
      <inkml:brushProperty name="color" value="#FF0000"/>
    </inkml:brush>
  </inkml:definitions>
  <inkml:trace contextRef="#ctx0" brushRef="#br0">22458 3755 608 0,'0'0'101'0,"0"0"3"15,0 0-14-15,0 0 11 16,0 0-43-16,0 0-47 16,0 0-11-16,11-25-8 15,1 61 8-15,-1 5 6 16,-1 2-2-16,-2-1 1 16,-1-8-2-16,-1-7-2 15,6-8 1-15,-1-10-1 16,8-6-1-16,12-3 2 15,24-26 5-15,25-20 2 16,22-18-3-16,16-10-1 16,1-10-5-16,0-4 1 15,-11 0 0-15,-14 8 3 0,-18 13-3 16,-22 21 1-16,-15 16-2 16,-21 13 0-16,-7 15-4 15,-8 2-24-15,-3 22-99 16,-1 22 24-16,-36 19-41 15,-30 24-151-15</inkml:trace>
  <inkml:trace contextRef="#ctx0" brushRef="#br0" timeOffset="884.13">20295 5813 821 0,'0'0'30'15,"0"0"-15"-15,0 0 16 16,0 0 41-16,0 0-62 16,0 0-10-16,-6 20-6 0,4 22 6 15,2 0 0-15,0-10 0 16,0-10 4-16,27-10-4 15,24-12 2-15,38-15-1 16,37-36 2-16,32-17 1 16,6-11 5-16,-1-1-2 15,-11 3-5-15,-8 6 3 16,-5-4 0-16,0 3-5 16,-13 6 6-16,-20 14 4 15,-32 18 13-15,-34 16-15 16,-25 11 6-16,-11 5 54 15,-2 2-35-15,-2 0-27 16,0 0-6-16,0 0-1 16,0 0-4-16,0 5-2 15,-6 6 7-15,-5 2 1 0,-2-1 0 16,5-3-1 0,1-1 0-16,1-5 0 0,4-1 0 15,1-1-1-15,1-1 2 16,0 0-2-16,0 0 1 15,0 0 0-15,0 0 0 16,0 0 4-16,0 0-4 16,0 0 1-16,0 0-1 15,0 0 0-15,0 0 0 16,0 0 2-16,0 0-2 16,0 0-2-16,0 0 2 15,0 0-1-15,0 1-2 16,0 9-11-16,-6 6-22 15,-8 11 3-15,-12 5-116 0,-10 4-59 16,-16 1-258-16</inkml:trace>
  <inkml:trace contextRef="#ctx0" brushRef="#br0" timeOffset="1834.8425">14093 8378 446 0,'0'0'62'0,"0"0"-5"16,0 0 51-16,0 0-16 15,0 0-3-15,0 0-54 16,-12-40-35-16,12 43-15 16,0 9 15-16,0 3 6 0,9-2-4 15,3-4 4-15,5-4-5 16,8-5 3-16,10 0 3 16,12-14 9-16,12-15 5 15,8-9 5-15,5-6-10 16,-4-2-6-16,-5-1-8 15,-8 5 10-15,-10 4-12 16,-10 9 3-16,-13 10 0 16,-8 7 1-16,-12 7 5 15,-2 4 2-15,0 1 26 16,0 0-17-16,0 0-14 16,0 0-5-16,0 0-1 15,0 0 4-15,0 0-8 0,0 0 7 16,0 0-3-16,0 0 0 15,0 0-3-15,0 0 3 16,0 0 0-16,0 0 3 16,0 0-3-16,0 0 0 15,0 0 0-15,0 0-1 16,0 0 2-16,0 0-1 16,0 0 1-16,0 0-1 15,0 0 0-15,0 0 1 16,0 0-1-16,0 0 1 15,0 0-1-15,0 0 1 16,0 0-1-16,0 0 1 16,0 0-1-16,0 0 0 0,0 0 0 15,0 0-1 1,0 0 2-16,0 0 1 0,0 0-2 16,0 6-65-16,0 2-68 15,0-8-138-15</inkml:trace>
  <inkml:trace contextRef="#ctx0" brushRef="#br0" timeOffset="2933.3807">22993 6686 452 0,'0'0'67'0,"0"0"18"16,0 0-12-16,0 0 28 15,0 0-68-15,0 0-25 16,-106-32-7-16,64 32 1 16,-4 11 2-16,-6 3-2 15,0 3-2-15,5 3 0 16,6 2-1-16,8-1 2 16,7 2-2-16,10 3 0 0,2 2 1 15,7 5-2-15,0 2 4 16,2 2-2-16,2 3 2 15,3 3-2-15,0 7-1 16,0 5 1-16,0 8 0 16,0 7 1-16,6 7-1 15,0 11 0-15,0 10 0 16,-4 13 1-16,-2 17-1 16,0 15-1-16,0 4 1 15,0-2 0-15,0-12 0 16,11-16 0-16,10-12 0 15,9-17 0-15,9-15 0 16,7-13 0-16,17-10 0 16,19-15-4-16,20-15-12 15,27-19-61-15,15-1-68 0,0-24-96 16</inkml:trace>
  <inkml:trace contextRef="#ctx0" brushRef="#br0" timeOffset="3733.3606">24702 6895 445 0,'0'0'7'0,"0"0"43"16,0 0-36-16,0 0-9 16,109-43-2-16,-65 40 2 15,-1-1 0-15,-3 3 1 16,-6-1 5-16,-5 2-4 16,-7 0 2-16,-8 0-3 15,-7 0-2-15,-1 0-1 16,-6 0-3-16,0 4-3 0,0 9-1 15,0 6 4-15,-3 7 7 16,-12 4 6-16,0 3-3 16,0-1-3-16,8 4-4 15,4 6 1-15,3 5 0 16,0 6-3-16,1 6 6 16,11 4-4-16,1 5 2 15,3 4 1-15,1 3-6 16,5 7 3-16,3 3-1 15,8 3 0-15,-1 10 1 16,-2 0-1-16,-4 2-2 16,-6-4 1-16,-8-7-1 0,-1-7 3 15,-7-4 4 1,-2-6-3-16,-1-4 6 0,1-6-9 16,1-1 4-16,-3-1-2 15,-2 4-3-15,-37-3 0 16,-26-4-135-16,-35-8-403 15</inkml:trace>
  <inkml:trace contextRef="#ctx0" brushRef="#br0" timeOffset="5783.3747">12816 10378 229 0,'0'0'10'0,"0"0"-6"16,0 0 59-16,0 0-49 16,0 0 40-16,0 0 8 15,-12-28-42-15,12 26 43 16,0 2-15-16,0 0-29 16,0 10-15-16,0 13 15 0,0 4 68 15,0-5-36 1,0-3-25-16,0-8-12 0,0-4 1 15,15-7-1-15,10 0-5 16,11-6 12-16,18-23 6 16,8-12-14-16,7-10 0 15,0-1-2-15,-5 3-3 16,-6 5 0-16,-12 8 3 16,-15 9 3-16,-14 10 1 15,-11 9 14-15,-3 7 17 16,-3 1-1-16,0 0-22 15,0 0-13-15,0 0-10 16,0 0 1-16,0 0-2 16,0 0 0-16,0 0-2 15,0 0 0-15,0 0 2 0,0 0 1 16,0 0 1-16,0 0-1 16,0 0 3-16,0 0-3 15,0 0 1-15,0 0-1 16,0 0 2-16,0 0-2 15,0 0 0-15,0 0 0 16,0 0-1-16,0 0 1 16,0 0 1-16,0 0 0 15,0 0-1-15,0 0 0 16,0 0-1-16,0 0 1 16,0 0 0-16,0 0 0 15,0 0 0-15,0 0 0 0,0 0 0 16,0 0 0-1,0 0 1-15,0 0-1 0,0 0 0 16,0 0 0-16,0 0 1 16,0 0-1-16,0 0-2 15,0 0 2-15,0 0 1 16,0 0 0-16,0 0-1 16,0 0 0-16,0 0 0 15,0 0 0-15,0 0 1 16,0 0-1-16,0 0 0 15,0 0-1-15,0 0 1 16,0 0 2-16,0 0-2 0,0 0 0 16,0 0 0-16,0 0 0 15,0 0 0-15,0 0 0 16,0 0 3-16,0 0-3 16,0 0 1-16,0 0 0 15,0 0-1-15,0 0 1 16,0 0 0-16,0 0-1 15,0 0 1-15,0 0 0 16,0 0-1-16,0 0 0 16,0 0 0-16,0 0 2 15,0 0 0-15,0 0-1 16,0 0 0-16,0 0 0 16,0 0 0-16,0 0 3 15,0 0-3-15,0 0 0 16,0 0-1-16,0 0 1 0,0 0-1 15,0 0-3-15,0 0-53 16,0 0-126-16,0 0-183 16,1-5-175-16</inkml:trace>
  <inkml:trace contextRef="#ctx0" brushRef="#br0" timeOffset="9146.6552">15076 10076 111 0,'0'0'62'0,"0"0"-23"15,0 0 58-15,0 0-9 16,0 0-7-16,-90-14 4 16,77 14 25-16,-1 0-11 15,4 0-34-15,2 0 24 16,4 0-7-16,-2 0-16 16,5 0-4-16,1 0-13 15,0 0-15-15,0 0-14 16,0 0-2-16,0 0-6 15,0 0-9-15,0 0-3 16,0 5-1-16,9 3-1 16,29 1 2-16,31-3 27 0,37 0 8 15,39-6-5-15,41 0-17 16,30 0-1-16,15-7-7 16,11-5-1-16,-5 0 0 15,-11-2-2-15,-6 0-1 16,-26 3-1-16,-26-1 0 15,-41 1 4-15,-42 2-1 16,-38 5 3-16,-27 3 4 16,-17 1 10-16,-3 0 10 15,0 0-4-15,0 0-8 16,0 0-12-16,0 0-6 16,0 0-1-16,0 0 1 15,0 0-5-15,0 0 4 16,0 0 0-16,0 0 2 0,0 0-1 15,0 0 0-15,0 0-1 16,0 0 1-16,0 0 8 16,0 0-8-16,0 0 3 15,0 0-3-15,0 0 0 16,0 0 1-16,0 0 0 16,0 0 0-16,0 0 0 15,0 0-1-15,0 0 0 16,0 0 0-16,0 0 3 15,0 0-2-15,0 0-1 16,0 0 0-16,0 0 0 16,0 0 0-16,0 0 1 0,0 0-1 15,0 0 0-15,0 0-1 16,0 0 2-16,0 0-1 16,0 0 0-16,0 0 0 15,0 0 0-15,0 0 0 16,0 0 0-16,0 0 1 15,0 0 0-15,0 0-1 16,0 0 0-16,0 0 1 16,0 0-1-16,0 0 0 15,0 0 1-15,0 0-1 16,0 0 1-16,0 0-1 16,0 0 0-16,0 0 2 15,0 0-1-15,0 0-1 0,0 0-3 16,0 0 1-16,0 0-7 15,0 0-15-15,0 0-27 16,0 0-55-16,2 0-71 16,-2-2-177-16</inkml:trace>
  <inkml:trace contextRef="#ctx0" brushRef="#br0" timeOffset="11583.9805">18290 10157 574 0,'0'0'37'16,"0"0"99"-16,0 0-26 16,0 0 12-16,0 0-41 15,0 0-21-15,0 0-8 0,-79-39-27 16,79 39-7-16,0-3-16 15,0 3-2-15,0 0-1 16,18 0 1-16,24 0 9 16,29 0 16-16,25 0-1 15,18-8-14-15,12 0-1 16,2-1-4-16,-3 1-1 16,-5 1-2-16,-12 0 0 15,-12 1-4-15,-21 1 3 16,-23 1-3-16,-24-1 4 15,-17 2-2-15,-10 1 0 16,-1 2 0-16,0 0-3 16,0-3 0-16,-3 3-23 0,-16 0-31 15,-14 5-1-15,-8 10-32 16,-3 4-60-16,-10 3-28 16,-5 0-77-16,-12 1-202 15</inkml:trace>
  <inkml:trace contextRef="#ctx0" brushRef="#br0" timeOffset="11933.4886">18451 10322 213 0,'0'0'242'15,"-92"3"-218"-15,54-3 37 16,9 0 69-16,8 0 11 16,9-1-54-16,4-2-33 15,5 0 21-15,3-1 1 16,0 1-42-16,15-3-22 0,36-5-11 15,30-8 14-15,29-2-5 16,15-1 2-16,5-3-7 16,3 6 3-16,-8 2-1 15,-6 0-6-15,-11 3-1 16,-16 1-3-16,-19 1 3 16,-28 4 1-16,-21 2 0 15,-18 6-1-15,-6-2 7 16,0 1 9-16,0-1 10 15,0 2-20-15,0-1-6 16,0 1-1-16,0 0-14 0,-5 0-44 16,-14 1-53-16,-17 12 24 15,-13 1-85 1,-11-2-96-16,-11-4-214 0</inkml:trace>
  <inkml:trace contextRef="#ctx0" brushRef="#br0" timeOffset="14020.9808">18574 10248 553 0,'0'0'15'0,"-97"3"-15"16,64-1 49-16,13-2 91 15,13 0-18-15,5 0-44 16,2 0-41-16,0 1-7 16,0-1-11-16,24 0-10 15,24 0 13-15,36-5 22 0,21-13-15 16,22-1-7-16,11 0-4 15,-1 4-6-15,-1-1-9 16,-10 5-3-16,-15 2 0 16,-17 2 0-16,-23 2 3 15,-23 2-3-15,-21 1 1 16,-17 0 0-16,-7 2 2 16,-3-1 23-16,0 1 21 15,0 0-14-15,0 0-13 16,0 0-15-16,0 0-4 15,0 0-1-15,0 0-2 16,0 0 2-16,0 0-2 16,0 0 2-16,0 0 1 15,0 0 1-15,0 0-2 0,0 0 0 16,0 0 3-16,0 0 1 16,0 0-4-16,0 0 0 15,0 0 0-15,0 0 0 16,0 0-1-16,0 0 1 15,0 0 0-15,0-2 0 16,0 2 0-16,0 0 1 16,0 0-1-16,0 0-1 15,0 0-3-15,0-2 3 16,0 2 1-16,0 0-1 16,0 0 1-16,0 0 0 15,0 0 0-15,0 0 1 0,0 0-1 16,0 0 1-16,0 0-1 15,0 0-1-15,0 0 1 16,0 0 0-16,0 0 1 16,0 0-1-16,0 0 0 15,0 0 0-15,0 0 0 16,0 0 0-16,0 0 3 16,0 0-3-16,0 0-2 15,0 0 1-15,0 0 1 16,0 0 0-16,0 0 0 15,0 0-1-15,0 0 1 0,0 0 0 16,0 0 1 0,0 0-3-16,0 0 3 0,0 0-1 15,0 0 0-15,0-3 0 16,0 3 0-16,0 0 0 16,0 0 0-16,0 0 0 15,0 0-1-15,0 0 1 16,0 0 0-16,0 0 1 15,0 0-2-15,0 0 1 16,0 0 0-16,0 0 0 16,0 0 0-16,0 0 0 15,0 0 0-15,0 0-1 16,0 0 1-16,0 0 0 16,0 0-1-16,0 0 1 15,0 0-1-15,0 0 0 16,0 0 0-16,0 0-2 15,0 0 3-15,0 0 0 0,0 0-3 16,0 0 1-16,0 0 1 16,0 0-3-16,0 0 2 15,0 0-1-15,0 0 2 16,0 0 1-16,0 0-5 16,0 0 3-16,0 0-3 15,0 0 1-15,0 0 3 16,0 0-2-16,0 0 2 15,0 0-2-15,0 0 2 16,0 0 1-16,0 0 0 0,0 0 3 16,0 0-3-16,0 0 0 15,0 0 0-15,0 0-2 16,0 0 1-16,0 0 1 16,0 0 0-16,0 0 1 15,0 0-1-15,0 0 0 16,0 0 2-16,0 0-2 15,0 0-3-15,0 0 3 16,0 0 0-16,0 0 0 16,0 0 0-16,0 0 0 15,0 0-2-15,0 0 2 16,0 0-1-16,0 0 0 16,0 0 0-16,0 0 0 0,0 0 1 15,0 0-2-15,0 0 2 16,0 0-1-1,0 0 1-15,0 0 0 0,0 0 1 16,0 0-1-16,0 0-2 16,0 0 2-16,0 0-1 15,0 0 2-15,0 0-1 16,0 0 0-16,0 0-1 16,0 0 1-16,0 0-2 15,0 0 0-15,0 0-3 16,0 0 3-16,0 0-2 15,0 0-1-15,0 0 3 0,0 0 1 16,0 0-5 0,0 0 4-16,0 0-2 0,0 0-2 15,0 0 2-15,0 0 1 16,0 0 0-16,0 0 3 16,0 0-1-16,0 0 0 15,0 0 1-15,0 0 0 16,0 0 0-16,0 0-1 15,0 0 1-15,0 0 0 16,0 0 0-16,0 0 0 16,0 0 0-16,0 0 0 15,0 0 0-15,1 0 1 16,-1 0 0-16,0 0 0 0,0 0-1 16,0 0 0-1,0 0 0-15,0 0 1 0,0 0-1 16,0 0 0-16,0 0 0 15,0 0 0-15,0 0 0 16,0 0-1-16,0 0-1 16,0 0 0-16,0 0 1 15,0 0-2-15,0 0 2 16,0 0 0-16,0 0 1 16,0 0 0-16,0 0-1 15,0 0 1-15,0 0 0 16,0 0 0-16,0 0 0 15,0 0 1-15,0 0-1 16,0 0 0-16,0 0 0 0,0 0 0 16,0 0 0-16,0 0 0 15,0 0 0-15,0 0 0 16,0 0 0-16,0 0 0 16,0 0 0-16,0 0 0 15,0 0 0-15,0 0 2 16,0 0-2-16,0 0-1 15,0 0 1-15,0 0 0 16,0 0-1-16,0 0 2 16,0 0-1-16,0 0 1 15,0 0-1-15,0 0 0 16,0 0-1-16,0 0 2 16,0 0-1-16,0 0 0 15,0 0 0-15,0 0-1 16,0 0 1-16,0 0 1 0,0 0-1 15,0 0 0-15,0 0-3 16,3 7-50-16,10 6-247 16,3-6 35-16</inkml:trace>
  <inkml:trace contextRef="#ctx0" brushRef="#br0" timeOffset="15283.5132">21982 10543 596 0,'0'0'62'0,"-109"0"-1"15,67 0 48-15,17 0-12 16,17 0-5-16,8 0-30 15,0 0-25-15,3 0-6 16,34 0-5-16,35 0-10 0,35-4-9 16,22-6-5-16,8 5 3 15,-6-4-3-15,-8 2 1 16,-16-4-1-16,-10 0 0 16,-22-2 2-16,-19 1-3 15,-18 4 2-15,-13 2-3 16,-11 3 0-16,-7 3 0 15,-6 0 1-15,-1 0-1 16,0 0-27-16,-24 0-62 16,-19 3 17-16,-24 10 34 15,-14 3-37-15,-5 0 30 16,-2 2 21-16,4 0 13 16,11-3 11-16,17-3 0 0,17-5 10 15,18-4 9-15,13-3 15 16,8 0 24-16,0 3 7 15,0-3 5-15,9 0-34 16,21-3-11-16,21-7-20 16,15-2-5-16,9 1 2 15,8 1 1-15,-1 2-2 16,-6 1 3-16,-9 2-3 16,-12 1 1-16,-13 3 0 15,-12 1-1-15,-14 0 4 16,-8 0-3-16,-4 0 1 15,-4 0 3-15,0 0-5 0,0 0 6 16,0 0-4 0,0 0-2-16,0 0-1 0,0 0 0 15,0 0 0-15,0 0 0 16,0 0 2-16,0 0-2 16,0 0 0-16,0 0 0 15,0 0 1-15,0 0 0 16,0 0-1-16,0 0 0 15,0 0 0-15,0 0 1 16,0 0-1-16,0 0 1 16,0 0-4-16,0 0 3 15,0 0 0-15,0 0-1 16,0 0-1-16,0 0 1 16,0 0-4-16,0 1 5 15,0-1-1-15,0 0-2 0,0 0 2 16,0 0 1-16,0 0-2 15,0 0 2-15,0 0 0 16,0 0 0-16,0 0 0 16,0 0 1-16,0 0-1 15,0 0 0-15,0 0 0 16,0 0 0-16,0 2 1 16,0-2-1-16,0 0 0 15,0 0-1-15,0 0 1 16,0 0 0-16,0 0 0 15,0 0-6-15,0 4-25 16,0 4-88-16,0 5 16 0,-6 1-35 16,-6-4-191-16</inkml:trace>
  <inkml:trace contextRef="#ctx0" brushRef="#br0" timeOffset="16033.2971">12814 12378 706 0,'0'0'43'0,"0"0"-6"16,0 0 19-16,0 0 49 16,0 0-33-16,0 0-67 15,70-15-5-15,17-4 2 16,34-5-2-16,15 0-4 15,7 1 1-15,-11 5-2 16,-20 7-28-16,-31 5-69 0,-33 3-67 16,-24 3-214-16</inkml:trace>
  <inkml:trace contextRef="#ctx0" brushRef="#br0" timeOffset="16751.4881">12489 14430 170 0,'0'0'266'0,"0"0"-244"0,0 0 2 15,0 0 41 1,0 0-11-16,0 0-30 0,-6 7 13 15,6-7 22-15,0 0 0 16,0 0 5-16,0 0-10 16,0 0-6-16,0 0-14 15,0 0-7-15,0 0-4 16,0 0-5-16,0 0 9 16,30-6-6-16,33-17 0 15,38-6-13-15,39-8-8 16,28 0 0-16,9 4-13 15,-1 2-26-15,-24 9-89 16,-39 3-122-16</inkml:trace>
  <inkml:trace contextRef="#ctx0" brushRef="#br0" timeOffset="17695.3853">12455 16225 149 0,'0'0'80'16,"0"0"35"-16,0 0-9 15,0 0-41-15,0 0 56 16,0 0-7-16,-9 8-30 16,46-19 1-16,35-16-45 15,43-6-35-15,38-5-5 16,34 8-1-16,19 6-47 0,1 7-30 16,-15 0-193-1</inkml:trace>
  <inkml:trace contextRef="#ctx0" brushRef="#br0" timeOffset="18973.3211">13611 17858 506 0,'0'0'0'15,"206"-99"-14"-15,-26 36-65 16,45-2-303-16</inkml:trace>
  <inkml:trace contextRef="#ctx0" brushRef="#br0" timeOffset="46133.6761">1091 15371 704 0,'0'0'17'15,"0"0"23"-15,0 0 29 0,0 0 8 16,0 0-25-16,0 0-10 16,0 0-37-16,0-35-5 15,0 35-12-15,4 8 12 16,-1 6 0-16,-3 0 4 16,0 1 1-16,1-4-2 15,-1-4-3-15,2-1 6 16,1-5-4-16,-3 0 1 15,6-1 6-15,5 0 20 16,8-13 22-16,11-9-36 0,4-5-6 16,5-4-4-16,2-3 0 15,0-1-2-15,-1 0-1 16,-1 6-2-16,-11 7 0 16,-11 8 0-16,-11 7 0 15,-2 7-12-15,-4 0-18 16,-10 2-110-16,-19 14-84 15,-8 4-93-15</inkml:trace>
  <inkml:trace contextRef="#ctx0" brushRef="#br0" timeOffset="46519.2893">1107 15481 355 0,'0'0'296'0,"0"0"-291"0,0 0 13 16,0 0 29-16,0 0-15 15,0 0-17-15,-18 35-3 16,18-32-5-16,0 1 3 16,9-4 1-16,3 0 21 15,6-3 5-15,3-10-11 16,4-4-7-16,-1-3-9 15,3 1 6-15,1 0-10 16,0-1 0-16,-1 2 3 16,-4-1-5-16,1 1 2 0,-3 1-3 15,2 2-2-15,-3 1 0 16,-4 3-1-16,-5 7 0 16,-5 2 1-16,-6 2-4 15,0 0-12-15,0 0 5 16,0 0-6-16,-2 1 5 15,-7 9 7-15,0 0-21 16,-1 2-39-16,2 2-85 16,-2-1-141-16</inkml:trace>
  <inkml:trace contextRef="#ctx0" brushRef="#br0" timeOffset="56621.4352">970 16768 615 0,'0'0'12'0,"0"0"25"0,0 0 39 16,0 0-13-16,0 0-14 15,-16-81-7-15,15 62-12 16,1-4 2-16,0-1-6 15,0-2-5-15,0-4 3 16,0-3-14-16,0-8 0 16,0-8 5-16,0-11-2 15,0-10-10-15,3-7-2 16,8-6 4-16,1-1-3 0,-2-1-2 16,-5 1 1-1,-5 1-1-15,0 11 1 0,0 8-1 16,0 10 0-16,0 11 0 15,-6 3-1-15,-8 5 1 16,-6 0-2-16,0 0-8 16,-1 2 6-16,0-1 3 15,5 1 1-15,2 3-2 16,6-2-1-16,2 4 2 16,4 0-3-16,2 2 3 15,0 2 0-15,0 2 1 16,10 3 0-16,-2 2 0 15,-2 8-1-15,0 1 1 16,-3 8-1-16,-3 0 0 16,5 0-16-16,0 0-3 0,0 8 18 15,5 5 2 1,-1-3-4-16,0 2 4 0,3-4 0 16,1 0 0-16,4-4 2 15,5-3 0-15,8-1-1 16,12 0 4-16,10 0-3 15,6 0-1-15,-1-6 0 16,7 1-1-16,-1 0 0 16,1-1 0-16,9 1-1 15,-3-4-4-15,2 1 3 16,2-1 1-16,4-2-4 16,5 2 3-16,-1-1 1 0,2 0-3 15,1 3 4 1,-3-1-1-16,3 5 1 0,-4-1-3 15,-1-3-3-15,5 4-8 16,1-3 0-16,5 0-6 16,2-1 3-16,2 0 2 15,4-3-1-15,1 0 7 16,4 1 0-16,-1 1-2 16,-4-1 4-16,-5 5 1 15,-6-2 2-15,-6 4-3 16,-5-3-1-16,4 3-5 15,4 0 2-15,3-1-7 16,6 1-3-16,8-5 1 16,12 0-5-16,7 1 5 0,8-1-21 15,0 3 4-15,-4 1 4 16,0 2 1-16,7-1-7 16,2 0 9-16,6 1-13 15,11-3-8-15,8 0-4 16,10-1-24-16,10-3-24 15,6 2 21-15,10-1 11 16</inkml:trace>
  <inkml:trace contextRef="#ctx0" brushRef="#br0" timeOffset="56879.452">9879 14830 57 0,'0'0'43'0,"0"0"-31"15,119 0-11-15,-62 3 0 16,1 7-1-16,-2-1 2 15,-12 1-2-15,-13-5-13 0,-10-2-33 16</inkml:trace>
  <inkml:trace contextRef="#ctx0" brushRef="#br0" timeOffset="57169.3039">10279 14864 48 0,'0'0'146'0,"0"0"11"16,0 0-36-16,0 0-25 15,0 0-41-15,0 0-20 16,-8-30 6-16,8 30-8 15,0 0-19-15,0 0-10 16,0 0-1-16,0 0-3 16,0 0-3-16,0 0 3 15,0 0 0-15,0 0 2 0,0 0 0 16,0 0 4 0,0 7 25-16,0 2 6 0,0 5-18 15,0 2 3-15,0 1-3 16,0 2-10-16,0-5 1 15,0-1-6-15,0-1 1 16,0-5-1-16,0 3-3 16,-3 1 3-16,-10 3-4 15,-12 4-10-15,-15-6-165 16</inkml:trace>
  <inkml:trace contextRef="#ctx0" brushRef="#br0" timeOffset="58533.8229">5606 14888 113 0,'0'0'23'0,"0"0"-21"16,0 0 11-16,0 0 12 16,0 0 48-16,0 0-1 15,53 16-16-15,-21-16-16 16,2 0-14-16,5 0-11 15,0 0-5-15,7 0 8 16,4 0-9-16,13 0-3 16,12 0 4-16,11 0 15 15,13 0-9-15,8 0-7 16,6 0-3-16,1 0-6 16,8-4 1-16,5-4-1 0,5 3 1 15,3-2-2-15,-4 2 3 16,-9 5-4-16,-11 0 7 15,-5 0-4-15,-5 0-1 16,-1 0-2-16,-3 0 2 16,-3 0 1-16,0 0-1 15,3-5 0-15,11-1 1 16,6-3-1-16,10 4 0 16,6-2-1-16,6 1 2 15,2 2 1-15,-5 3-2 16,-6 1-1-16,-8 0 1 15,-7 0 0-15,-5 0 0 16,-10 0-1-16,-12 0 1 0,-10 0 0 16,-8 0 1-16,-3 0-1 15,-1 0 4-15,2 0-6 16,-4 0 2-16,-1 0 0 16,-6 0 0-16,-6 0 0 15,-13 4-1-15,-9-3 1 16,-13-1 0-16,-6 0 0 15,-5 0 1-15,-2 0 2 16,0 0 6-16,1 0 4 16,1 0 27-16,-2 0-27 15,0 0 4-15,0-4-3 16,0-2 2-16,0 4 0 0,5-1-5 16,-2 2-10-16,-3 1 1 15,1 0-2-15,1 0 4 16,-2 0-4-16,0 0 0 15,0 0 0-15,0 0 11 16,0 0-6-16,0 0 0 16,0 0-5-16,0 0 0 15,0 0-2-15,0 0 2 16,0 0 18-16,0 3 3 16,0 2-7-16,0 2-2 15,0 3-1-15,0 8 6 16,0 5-5-16,1 3 0 15,4 8-6-15,0 2 0 0,6 9 3 16,1 6-5 0,1 5 1-16,2 8 2 0,-2 6-5 15,-3 6-2-15,-6 8 0 16,-4 9 0-16,0 8 2 16,0 10-2-16,0-1 2 15,5-7-2-15,11-12 0 16,2-11 2-16,9-14-1 15,-2-10-1-15,-2-13 2 16,-7-13 2-16,-4-10-4 16,-12-9-8-16,-7-8-51 15,-28-3-171-15</inkml:trace>
  <inkml:trace contextRef="#ctx0" brushRef="#br0" timeOffset="60050.8354">1010 16760 289 0,'0'0'51'0,"0"0"-4"16,0 0 54-16,0 0-28 16,0 0-26-16,0 0-33 15,0-9-14-15,0 9-8 16,0 0-12-16,0 2 19 16,0 11 1-16,3 4 7 15,0 1 0-15,3 1-1 0,-1 2 3 16,-2 4-7-16,2 4 5 15,0 3 4-15,-1 5 2 16,-2 0-2-16,-1-2 0 16,-1-2-3-16,2-7 2 15,-1-3-8-15,1-4 3 16,0-7-4-16,2-2 6 16,-1-3-7-16,1-4 5 15,2 2-5-15,0 0 0 16,3-1 0-16,6-1 9 15,5-3 1-15,11 0 0 16,15 0 0-16,21 0-4 16,29-2-5-16,23-6 21 0,32 0 13 15,20 0-26-15,20-3 0 16,21-1-8-16,19-2 5 16,18-1-5-16,18 1 0 15,9 1 1-15,-3 1-4 16,-6 2 4-16,-15 1-5 15,-12 2 3-15,-13 1-7 16,-16-3-6-16,-20-1-35 16,-20-4-13-16,-28-3-58 15,-28 0-10-15,-36 0 8 16</inkml:trace>
  <inkml:trace contextRef="#ctx0" brushRef="#br0" timeOffset="61133.6805">5025 17045 245 0,'0'0'21'0,"0"0"-21"16,0 0 22-16,90-17 17 16,-48 8 12-16,11 1-19 0,10-2-18 15,11-4 17 1,16 4 14-16,10-6-13 0,21 2-9 15,14-2-8-15,18 1-8 16,17-1 4-16,16-1-5 16,20-4-1-16,24 0-3 15,17-4-2-15,7 3 2 16,7 0 5-16,5 2-3 16,2 1-3-16,3-1-1 15,-5 0 2-15,-17 3 2 16,-13 3-8-16,-16 3 3 15,-15 1-15-15,-18 1 6 16,-24 1 0-16,-21-1 6 0,-25 1 4 16,-24-1 0-1,-19 2 3-15,-28 2-2 0,-21 0 5 16,-16 3 2-16,-8 1 46 16,-1 1 52-16,0 0-50 15,0 0-36-15,0 0-20 16,0 0-8-16,-3 0-54 15,-13 0 20-15,-7 5-48 16,-5-4-195-16</inkml:trace>
  <inkml:trace contextRef="#ctx0" brushRef="#br0" timeOffset="64619.3621">5152 17031 721 0,'0'0'3'0,"0"0"57"0,0 0 31 16,0 0-73-16,0 0-17 15,0 0 14-15,0 0 7 16,-15 63 14-16,2-49-2 16,2 1-2-16,1-6-6 15,0 1-9-15,-1-4-8 16,8 2-9-16,3-2-1 15,0-3-170-15,28-3-442 16</inkml:trace>
  <inkml:trace contextRef="#ctx0" brushRef="#br0" timeOffset="65369.426">5528 17389 940 0,'0'0'13'0,"0"0"28"15,0 0 70-15,0 0-44 16,0 0-55-16,0 0-7 16,-10-6-5-16,-14 14 0 15,-2 4 11-15,-4-2-7 16,2-4 2-16,6-2 6 15,7-4 1-15,6 0-2 16,6 0 9-16,3 0 7 16,0 0 1-16,5-10-6 0,20-9-22 15,14 2 0 1,11 3 0-16,7 4 0 0,4 7-1 16,-9 3-1-16,-8 10-1 15,-13 14-1-15,-9 12-2 16,-13 5 4-16,-9 3 2 15,-13-1 1-15,-29-6 11 16,-14-1-3-16,-10-3 8 16,-1-3-6-16,4-8 0 15,11-5-6-15,10-7 4 16,14-6-4-16,7-4 2 16,12 0 4-16,3-10 6 15,4-8-11-15,2-3-5 16,2 1 5-16,16 6-9 0,6 1 3 15,-2 6-4-15,2 4 3 16,0 3 1-16,4 0 1 16,4 14 3-16,3 2 1 15,2 4 0-15,0 0-4 16,-2-1 1-16,-5 1 3 16,-3-6-5-16,-6-2 0 15,-4-2-7-15,3-3-32 16,5-7-57-16,8 0-68 15,9-2-77-15,9-18-139 16</inkml:trace>
  <inkml:trace contextRef="#ctx0" brushRef="#br0" timeOffset="65611.9507">6241 17519 803 0,'0'0'68'15,"0"0"126"-15,0 0-63 16,0 0 38-16,0 0-98 15,0 0-42-15,9-30-12 16,-24 51-12-16,-4 8 18 16,-2 2-9-16,-3 0-4 15,0 2-2-15,-3-2-3 16,1-2-3-16,2-3 0 16,4 0-2-16,2-6-4 15,5-3-15-15,4-6-55 16,6-8-76-16,3-3-104 15,0-11-92-15</inkml:trace>
  <inkml:trace contextRef="#ctx0" brushRef="#br0" timeOffset="65819.1558">6007 17512 789 0,'0'0'71'0,"0"0"116"16,0 0-51-16,0-70-28 15,6 70-50-15,7 0-34 16,8 14-16-16,6 13 18 15,3 9 4-15,-5 1-15 16,-2 2-3-16,-3 0-9 16,-3-2-2-16,5-2 0 15,7-5-1-15,6-5-21 0,13-9-72 16,7-10-112 0,-2-6-190-16</inkml:trace>
  <inkml:trace contextRef="#ctx0" brushRef="#br0" timeOffset="66062.8622">6715 17394 1080 0,'0'0'21'0,"0"0"116"16,0 0 5-16,0 0-90 16,0 0-49-16,0 0 8 15,-44 87 2-15,44-44-8 0,0 1 1 16,0 0-1-16,0-2-3 15,0-6-1 1,0-3 2-16,0-7-3 0,1-2 0 16,3-7-1-16,2-10-8 15,-1-5-42-15,-1-2-84 16,4 0-69-16,-3-9-56 16</inkml:trace>
  <inkml:trace contextRef="#ctx0" brushRef="#br0" timeOffset="66316.9333">6682 17452 723 0,'0'0'37'0,"0"0"87"0,0 0 38 16,9-72-69-16,11 66-49 16,-1 6-24-16,5 0-2 15,-2 0-7-15,-5 17-6 16,-3 3 2-16,-9 3 4 15,-5 2 4-15,-3 2-10 16,-24-1 6-16,-5-2-4 16,-3-1-3-16,2 0-4 15,8-1-44-15,9-2-83 16,10-6-118-16,6-7-173 16</inkml:trace>
  <inkml:trace contextRef="#ctx0" brushRef="#br0" timeOffset="66684.5693">7148 17495 528 0,'0'0'455'16,"0"0"-401"-16,0 0 90 0,0 0-15 16,0 0-49-16,0 0-80 15,-16 5 3-15,-4 24 4 16,-2 4-2-16,1-1-1 15,0-3-1-15,1 2-1 16,1-6 0-16,3 0-2 16,-2-2 0-16,4-4-10 15,4-2-82-15,6-7-60 16,4-9-120-16,4-1-205 16</inkml:trace>
  <inkml:trace contextRef="#ctx0" brushRef="#br0" timeOffset="66895.8558">7082 17523 928 0,'0'0'35'0,"0"0"138"15,0 0-42-15,0 0-25 16,0 0-106-16,0 0-3 16,-16 16 3-16,40 10 3 15,3 4 0-15,4-1-2 16,3 1-1-16,1 0 0 15,-1-5-6-15,-1-1-37 16,2-8-78-16,-2-4-96 16,-2-10-201-16</inkml:trace>
  <inkml:trace contextRef="#ctx0" brushRef="#br0" timeOffset="67135.8767">7604 17458 1003 0,'0'0'19'16,"0"0"136"-16,0 0-15 16,0 0-34-16,0 0-106 15,0 0-3-15,-19 14 3 16,21 19 4-16,3 1-1 16,-3 0 0-16,-1-3-2 15,-1 1-1-15,2-3 0 16,-1-6-4-16,-1-2-17 15,5-4-96-15,-1-6-72 0,4-8-151 16,-5-3-388-16</inkml:trace>
  <inkml:trace contextRef="#ctx0" brushRef="#br0" timeOffset="67500.9141">7627 17481 787 0,'0'0'11'16,"0"0"56"-16,0 0 54 15,37-78-23-15,-12 71-49 16,2 7-38-16,1 0-10 0,1 12 4 16,-7 8-3-1,-2 1 6-15,-10-1-5 16,-7-3-3-16,-3 0 4 0,-4-1-2 16,-22-4 4-16,-6-1 1 15,-1 0 0-15,3-6-5 16,12-2 5-16,8-2-6 15,5-1-1-15,5 2 0 16,-3 2-1-16,3 1-4 16,0 6 2-16,5 1 2 15,14 3 1-15,9 0 0 16,4 4 0-16,3-6 3 16,0 3-3-16,1-2-1 15,-4 2 1-15,0-4 1 0,-5 1-1 16,-7-1-7-16,-8-1-88 15,-6-4-99 1,-6-3-168-16</inkml:trace>
  <inkml:trace contextRef="#ctx0" brushRef="#br0" timeOffset="68152.3518">5200 17962 39 0,'0'0'67'16,"0"0"66"-16,0 0-87 16,0 0 0-16,0 0 5 15,0 0-7-15,-3 0-5 16,3 0-10-16,0 3 11 15,0-3 12-15,0 5 52 0,0-1-30 16,0 1-51-16,0-3 7 16,0 4-3-16,6 1 7 15,15 0 0-15,11-2 37 16,16-3-3-16,19-2-30 16,19 0-5-16,21-4-11 15,20-5-6-15,25 0-12 16,27-1 4-16,29-1 7 15,31 1-6-15,21 0-3 16,14 3-5-16,-1 0 1 0,-16 1 0 16,-29 0 1-16,-34 2-3 15,-42-3-1 1,-40 1 1-16,-36 3 0 0,-36-2 0 16,-22 1 1-16,-18 1 0 15,0-1 8-15,-18 1 4 16,-12 1-13-16,-7 2-2 15,-3 0-13-15,-2 8-82 16,2 5-116-16,-5-3-241 16</inkml:trace>
  <inkml:trace contextRef="#ctx0" brushRef="#br0" timeOffset="68700.4373">6034 18094 898 0,'0'0'23'15,"0"0"110"-15,0 0-74 16,0 0-10-16,0 0-49 16,0 0-1-16,0 0-11 15,0 26 12-15,7 7 0 16,2 4 1-16,-3-1 0 15,0 0 4-15,-1-4-3 0,-4-3 0 16,1 0-2-16,-2-6 0 16,0-1 3-16,0-6-3 15,1-2-2-15,2-4-10 16,3-3-75-16,3-7-58 16,0 0-57-16,0-3-57 15</inkml:trace>
  <inkml:trace contextRef="#ctx0" brushRef="#br0" timeOffset="69148.8189">6062 18062 672 0,'0'0'27'16,"0"0"83"-16,0 0-13 0,0 0-37 15,0 0-19 1,0 0-19-16,2-22-16 0,28 22-6 16,11 0 3-16,-5 0-1 15,-6 0 4-15,-8 11-4 16,-5 5 0-16,-8 7 0 16,-9 7 3-16,0 1 0 15,-14 5 9-15,-13 3-5 16,-6-8-4-16,-4-3 2 15,4-5-5-15,5 1-2 16,7-9-19-16,15-1-78 16,6-11-83-16,8-3-184 15</inkml:trace>
  <inkml:trace contextRef="#ctx0" brushRef="#br0" timeOffset="69500.947">6520 18385 844 0,'0'0'72'15,"0"0"-67"-15,0 0 103 0,0 0 1 16,0 0-79-1,0 0-22-15,-25-4-1 0,36 4 7 16,12 0-11-16,8 0 7 16,9 0 12-16,1-3-4 15,-1-3-9-15,-1 6-8 16,-5-6 4-16,-1 5-3 16,-6 0-1-16,-5-2-1 15,-7 3-7-15,-7 0-25 16,-3 0-32-16,-3 0-34 15,-2-3-56-15,0 2-42 16,-3-4-204-16</inkml:trace>
  <inkml:trace contextRef="#ctx0" brushRef="#br0" timeOffset="69784.1458">6753 18233 536 0,'0'0'89'0,"0"0"125"16,0 0-84-16,0 0-17 15,0 0-22-15,0 0 8 16,-29-63-34-16,28 63-30 16,1 0-26-16,0 3-9 15,0 20-12-15,0 3 12 16,0 7-2-16,0 3 2 16,1 1 0-16,8 1 7 0,3 3-7 15,0-4 0 1,3-3-5-16,0-1-43 0,4-4-67 15,4-7-52 1,5-5-69-16,4-16-144 0</inkml:trace>
  <inkml:trace contextRef="#ctx0" brushRef="#br0" timeOffset="70034.9252">7154 18187 853 0,'0'0'3'16,"0"0"107"-16,0 0 28 16,-6-75-42-16,4 73 5 0,2 2-66 15,0 2-35-15,0 17-3 16,6 9-5-16,8 12 8 16,-2-1 0-16,0 2 0 15,-4-5 2-15,-3-4-1 16,-2-7 1-16,0-3-1 15,-1-4 1-15,-2-3-2 16,0-1-2-16,0-2-27 16,0-4-119-16,0-6-116 15,0-2-156-15</inkml:trace>
  <inkml:trace contextRef="#ctx0" brushRef="#br0" timeOffset="70417.6264">7172 18110 822 0,'0'0'18'0,"0"0"69"0,0 0 18 15,0 0-23-15,0 0-57 16,92-59-24-16,-59 59 13 16,6 14-11-16,-6 5-2 15,0 4 2-15,-13-1-2 16,-9 2-1-16,-11-1 1 15,0-2-1-15,-18-2 1 16,-12 0 1-16,-1-7 0 16,-1-4-2-16,9-3 1 15,13-3-1-15,3 1 1 0,7-3-1 16,0 4-2-16,0 6 1 16,0 5-1-16,0-1 2 15,3 6 0-15,17 0 3 16,6-2-2-16,7-1 2 15,2 1-2-15,-1-7 0 16,0 0 2-16,-4 2 0 16,-3-2-3-16,-3 2-19 15,-7-5-133-15,-9-6-183 16</inkml:trace>
  <inkml:trace contextRef="#ctx0" brushRef="#br0" timeOffset="71033.3028">7318 17475 580 0,'0'0'63'0,"0"0"57"0,0 0 1 16,0 0-43-16,0 0-12 16,0 0-33-16,0-28-12 15,-3 28 2-15,0 0-17 16,-4 0-6-16,-10 7-6 16,-8 9 6-16,-5 6 2 15,-6 1 2-15,-4 1 7 16,1-2-1-16,-1-1 0 15,3-1-5-15,5-3-3 16,10 0-2-16,4-2 0 16,10-1-15-16,8-5-136 0,0-9-151 15</inkml:trace>
  <inkml:trace contextRef="#ctx0" brushRef="#br0" timeOffset="71519.6059">6955 17461 547 0,'0'0'59'0,"0"0"99"15,0 0-69-15,0 0-9 16,0 0-20-16,0 0-33 16,0 0 3-16,-23-23-9 0,23 23-11 15,0 0 6 1,0 0 18-16,0 0 3 0,0 0-12 16,0 0-10-16,0 0-8 15,0 0-3-15,0 0-4 16,7 4 0-16,5 6 1 15,4 7 0-15,10 7-1 16,11 6-5-16,15 5-102 16,8-3-215-16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03:03.887"/>
    </inkml:context>
    <inkml:brush xml:id="br0">
      <inkml:brushProperty name="width" value="0.05292" units="cm"/>
      <inkml:brushProperty name="height" value="0.05292" units="cm"/>
      <inkml:brushProperty name="color" value="#FF0000"/>
    </inkml:brush>
  </inkml:definitions>
  <inkml:trace contextRef="#ctx0" brushRef="#br0">11335 2869 318 0,'0'0'18'0,"0"0"4"16,0 0 79-16,0 0 12 15,-3-73 12-15,3 65-75 16,0 2 23-16,0 4-23 16,0 1 16-16,0 1-27 15,0 0-39-15,0 1-17 16,0 15-13-16,0 7 30 15,12 2 8-15,13 2-2 16,3-4 3-16,4-3 1 0,2-3-4 16,-2-2 1-16,3-3-3 15,0-7 1-15,2-3-1 16,-3-2 6-16,3 0-4 16,1-10 5-16,5-14 5 15,6-7 1-15,14-7 8 16,16-6 0-16,9 0-16 15,1 8-2-15,-5 12-2 16,-14 14-4-16,-15 10-1 16,-17 1-2-16,-6 18-3 15,-5 9-3-15,0 4 3 16,1 0 5-16,2-2 4 0,1-3-2 16,4-3-1-16,2-7 2 15,5-6 3-15,0-5-2 16,1-6 4-16,0 0-4 15,-1-3 7-15,8-14-5 16,7-5-4-16,7-4 3 16,11-7 1-16,11-1-3 15,8 0-2-15,2 10-1 16,-8 12 0-16,-12 12 1 16,-16 0-1-16,-8 12-6 15,-4 7 6-15,-5 1 0 16,1 1-3-16,9-3 2 15,11-1 2-15,12-4-1 0,14-3 0 16,14-4 3 0,3-5-3-16,8-1 1 0,-3 0-1 15,-12-4 0-15,-15-9-6 16,-21-3-6-16,-14-1-66 16,-18-8-101-16,-20 0-175 15</inkml:trace>
  <inkml:trace contextRef="#ctx0" brushRef="#br0" timeOffset="76468.5471">10585 3171 763 0,'0'0'35'0,"0"0"1"16,-17-87 68-16,17 65-2 16,0 3-7-16,0 9-16 15,0 2-28-15,0 6 11 16,0 2-49-16,0 0-13 0,0 22-36 16,0 12 36-1,0 12 7-15,0 8 1 0,0 1-7 16,0-1 8-16,0-4-1 15,6-4-4-15,-1-5-3 16,-1-4-1-16,-1-6-3 16,-1-1-26-16,-2-8-66 15,0-4-36-15,0-8-81 16,-8-10-162-16</inkml:trace>
  <inkml:trace contextRef="#ctx0" brushRef="#br0" timeOffset="76985.5663">10575 3232 871 0,'0'0'54'0,"0"0"25"0,0-97 7 15,0 72-22-15,21 5-30 16,14 7-34-16,5 6-6 16,1 7 2-16,0 0-2 15,-11 9-6-15,-9 8-8 16,-5 0 1-16,-5 7 2 15,-5-2 8-15,-4 2 3 16,-2 0 3-16,0-2-8 16,-11-2 10-16,-10 0 1 15,-3 0 0-15,-9-2-2 0,-7-2 2 16,-2-1 21 0,5-6-16-16,8-1 4 0,10-6-7 15,10-1 0-15,7-1-2 16,2 0-13-16,3 0-1 15,24 0-11-15,12-3-33 16,9 0 27-16,0 3 19 16,-4 0 11-16,-8 3-2 15,-5 9-1-15,-4 5 3 16,-9 0-1-16,-4 4 0 16,-11 2-4-16,-3-1 6 15,-3 2 0-15,-21-1 11 16,-8 0 42-16,-3 0-23 15,-5-2-2-15,1-4-19 16,3 1-9-16,7-3 0 0,7-1-27 16,12-4-53-16,10-6-31 15,0-4-148-15,31 0 32 16</inkml:trace>
  <inkml:trace contextRef="#ctx0" brushRef="#br0" timeOffset="77567.9643">11330 3410 694 0,'0'0'151'0,"0"0"-5"15,0 0-21-15,0 0-51 16,-91-36-62-16,46 39-12 0,1 14 2 16,-3 3-6-1,12 3 1-15,8-1 0 0,12 3-21 16,10-4-26-16,5-1-10 15,2-6-6-15,21-7 34 16,6-7 6-16,8 0 12 16,1-12 4-16,-2-5 10 15,-8 0 6-15,-4 5-4 16,-9 2 14-16,-6 5-12 16,-2 5-2-16,1 0-2 15,-2 0-11-15,6 3 11 16,1 9 0-16,1-2 1 15,5-3-1-15,0-2 0 16,4-5 5-16,-1 0-2 16,-4 0 3-16,-2-8-2 0,-3-7 17 15,-3-5-5-15,-1-5 1 16,-2 0 12-16,-3-8-5 16,-1-6 2-16,-1-5-2 15,-1-9-14-15,-1-3-7 16,0 2 3-16,-1 6-1 15,-10 10-1-15,0 9 5 16,-2 11 16-16,5 8-7 16,2 7-14-16,1 3-4 15,2 3-4-15,-4 25-46 16,4 8 50-16,0 8 0 16,3 5 0-16,0 1-5 0,15 2 2 15,4-1 1-15,4-4 2 16,4-1 0-16,2-7 0 15,3-3-12-15,1-4-24 16,11-10-39-16,8-10-23 16,9-12-78-16,3-2-164 15</inkml:trace>
  <inkml:trace contextRef="#ctx0" brushRef="#br0" timeOffset="78268.3931">12088 3328 321 0,'0'0'339'16,"0"0"-216"-16,0 0-10 15,0 0-29-15,-39-74-20 0,10 74-44 16,-9 0-20-16,-1 6-7 16,3 11 7-16,5 2 0 15,4-1-3-15,7-1 1 16,4 0 2-16,6-3-4 16,6-2 1-16,4-5-8 15,0-4-19-15,0-3-1 16,9 0 31-16,15-3 1 15,7-14 17-15,2 0-9 16,0 3-2-16,-7 4 2 16,-5 8 5-16,-5 2-8 15,-4 0-6-15,-2 6-9 16,0 11 3-16,-3 3 6 0,1-3 2 16,-1 2-1-1,-2-6 0-15,1-3-1 0,-3-3 2 16,-2-7-2-16,2 0 6 15,5 0 31-15,5-5 48 16,5-11-43-16,4-5-28 16,4 0 12-16,-5 4-11 15,-1 1 1-15,-5 6 0 16,-7 5-6-16,-5 3-9 16,-3 2-1-16,0 0-16 15,4 10-18-15,-1 7 31 16,2 0 2-16,0 0 2 15,0-4-1-15,1-5 2 0,-1-2-2 16,-2-5 0-16,3-1 5 16,7 0 8-16,5-3 21 15,7-11 2-15,1-3-25 16,0-5 12-16,0 2-10 16,-5-1-8-16,0 4-4 15,-8 5 3-15,-3 7-4 16,-7 2 0-16,-1 3-1 15,-2 0-14-15,0 2-9 16,0 13 6-16,1 5 13 16,1 1-1-16,0-1 8 15,1 1-4-15,1 0 1 0,2-3-24 16,0-1-39 0,4-2-7-16,6-4-41 0,4-10-81 15,5-1-86-15,4-3-268 16</inkml:trace>
  <inkml:trace contextRef="#ctx0" brushRef="#br0" timeOffset="79218.4262">12753 3266 449 0,'0'0'143'0,"0"0"32"16,0 0-41-16,0 0-26 16,0 0-108-16,0 0-8 15,-58 23 5-15,33 9 6 16,8-3-6-16,10-1 2 15,7-1-2-15,3-2 0 16,25-9-11-16,13-6 4 0,9-10 1 16,7 0 9-16,-2-9 0 15,0-13 6-15,-9-5 1 16,2-1 8-16,-1-4 23 16,-1-2-22-16,-3 4 38 15,-12 2-19-15,-13 12-10 16,-13 5-2-16,-5 6 4 15,0 4-27-15,-18 1-15 16,-13 1-42-16,-7 17 40 16,2 4-4-16,5 1-15 15,6 4 8-15,6-4 18 16,11-2-4-16,6-2 0 16,2-6-10-16,9-5 9 15,17-7 11-15,4-1 4 0,2 0 1 16,0-11-1-16,-1-3 3 15,-3-3 2-15,1 0 0 16,-1-1-1-16,0-2-2 16,2-1 0-16,1-1-2 15,4 3-5-15,-1 5-18 16,-2 7-5-16,-6 3-4 16,-6 4 4-16,-9 0 8 15,-3 0-22-15,-5 0 4 16,-3 0 24-16,0 0 10 0,0 0 4 15,1 2 3 1,4-2-1-16,1 0 3 16,3 0 2-16,1 0-1 0,-4 0 18 15,-1 0 3-15,-4 0 22 16,-1 0 28-16,0-2 11 16,0 2-25-16,0-3-16 15,0 3-15-15,-9 0-32 16,-16 0-4-16,-6 12-14 15,-8 6 16-15,6 6 2 16,6 2-1-16,9-1-3 16,9-2-11-16,8-3-9 15,1 0-7-15,9-9-12 0,13-1 31 16,8-10 1 0,0 0 11-16,1-13 3 0,-1-10 11 15,-5-7 4-15,-2-1 13 16,-1-8 10-16,-1-3 7 15,-1-5 4-15,-4-2 1 16,-3-5-28-16,-4 0-8 16,-6 4-3-16,-3 8-7 15,0 13-3-15,0 11 5 16,0 14 11-16,-6 4-20 16,-4 11-20-16,-2 23-6 15,-1 11 25-15,3 11-1 16,6 2-6-16,4 2 6 15,0 2 0-15,0-2 1 0,0-3 2 16,3-2-2-16,5 0-7 16,3-1-56-16,3-4-42 15,3-13-106-15,2-19-158 16</inkml:trace>
  <inkml:trace contextRef="#ctx0" brushRef="#br0" timeOffset="79705.3805">14823 3074 871 0,'0'0'170'0,"0"0"-123"16,0 0 90-16,0 0-73 16,0 0-64-16,0 0-36 15,-26 54 34-15,23-2 2 16,3 2 0-16,0-3-4 15,0-3 4-15,6-3 0 16,0-7-20-16,-2-3-36 16,-1-5-27-16,0-8-2 15,-3-8-109-15,0-11-122 0</inkml:trace>
  <inkml:trace contextRef="#ctx0" brushRef="#br0" timeOffset="80020.1941">14643 3297 960 0,'0'0'12'16,"0"0"37"-16,-30-95 65 15,30 72-40-15,11 3-54 16,25 6-20-16,19 4 1 16,15 5-7-16,3 5 6 15,2 5-2-15,-9 16 1 16,-12 8-1-16,-11 7-1 15,-17 3 3-15,-19 3-5 0,-7-3-4 16,-16-3 5-16,-24 1 4 16,-14 0 11-1,-16-1 1-15,-7-3 7 0,-7-5-5 16,2-1-14-16,7-4-3 16,11-5-7-16,14-2-26 15,16-3-46-15,20-6-11 16,14-4-85-16,22-3-265 15</inkml:trace>
  <inkml:trace contextRef="#ctx0" brushRef="#br0" timeOffset="80667.8784">15437 3299 639 0,'0'0'122'0,"0"0"-11"15,0 0 23-15,0 0-44 16,0 0-38-16,0 0-27 16,0-68-25-16,-27 69-18 15,-11 18 1-15,-9 2 15 16,2 1-7-16,4 1 7 16,9-2-6-16,8-4 8 15,5 2-19-15,8-4-1 16,10-4-44-16,1 1-13 0,7-8 22 15,24-4 23-15,8 0 9 16,3 0 14-16,-5-10 4 16,-11 3 2-16,-11 2 3 15,-6 2 3-15,-2 3 0 16,-3 0-3-16,4 0-10 16,0 3 10-16,2 4 0 15,-1 1-1-15,1-3 2 16,4 0-1-16,-2-5 2 15,1 0 0-15,0 0-1 16,0-9 6-16,3-5-1 16,-3-5-1-16,0-3 3 15,0-5 17-15,-6-5 4 16,0-5 20-16,-4-5-3 16,-1-4-5-16,-2-2 6 0,0-1-22 15,0 6 2-15,-2 4 3 16,-8 7 0-16,0 10 14 15,4 6-16-15,1 8-7 16,2 8-4-16,0 0-17 16,-4 3-8-16,-2 21-34 15,0 10 32-15,4 9 3 16,5 2-1-16,0 2 2 16,6-1 0-16,8 0 2 15,3-4-14-15,2-4-14 16,5-6-10-16,5-3-36 15,4-8-47-15,0-5-18 0,-5-12-207 16</inkml:trace>
  <inkml:trace contextRef="#ctx0" brushRef="#br0" timeOffset="81167.5637">15559 3292 657 0,'0'0'50'15,"0"0"41"-15,0 0-49 16,0 0-42-16,0 0-4 16,125-34-49-16,-59 27-26 15,1-5-12-15,-9-1 81 16,-6-3 10-16,-6-1 35 0,-13 0 58 16,-9 1 4-16,-9 2-1 15,-9 5-7-15,-4 0-16 16,-2 6-13-16,0 3-30 15,-18 0-30-15,-19 9-37 16,-8 9 19-16,1 1-6 16,7 5 2-16,15-5-15 15,8-2 11-15,10-2-16 16,4-3 9-16,4-7 1 16,20-2-27-16,8-3 51 15,3 0 8-15,0-3 0 16,-5-8 6-16,-5 3-3 0,-4 2 3 15,-8 5-2 1,-7 1-4-16,0 0-2 0,-3 9-17 16,1 8 19-16,3-3 3 15,2 1 0-15,4-3-3 16,5-4 2-16,7-3 0 16,6-5 8-16,1 0-2 15,1-1 5-15,-5-10 1 16,-3 0-2-16,-8-3-4 15,-11 2-8-15,-6-1-110 16,-11-1-528-16</inkml:trace>
  <inkml:trace contextRef="#ctx0" brushRef="#br0" timeOffset="102684.9324">2299 7053 359 0,'0'0'672'15,"0"0"-665"-15,-85-44 0 16,55 32 32-16,9 2 15 16,11 5-2-16,8 2-15 15,2 3-29-15,6 0-7 16,23 0 3-16,27 0 21 15,26 0 4-15,30 0-11 16,22 0-5-16,14-4-3 16,12-6-3-16,-7 3-7 15,-14 2-1-15,-21 1 0 0,-32 4-2 16,-28 0 1-16,-29 0 2 16,-16 0-4-16,-10 0-9 15,-3 0 7-15,0 0-1 16,-1 0 2-16,-22 1-3 15,-7 2 6-15,-5 2-35 16,2-1-53-16,6-4-162 16,8 0-282-16</inkml:trace>
  <inkml:trace contextRef="#ctx0" brushRef="#br0" timeOffset="103018.2969">3127 6747 1099 0,'0'0'4'0,"-87"-34"15"0,59 25 64 16,13 4 7-16,10 1-39 16,5 4-41-16,0 0-10 15,18 7-15-15,26 11 15 16,24 4 11-16,26 3-5 15,9 5-4-15,-3 5 4 16,-17 3-4-16,-23 4-2 16,-24-1 2-16,-22 0-2 15,-14-1 0-15,-20 4-1 16,-32 5 2-16,-18 5 4 0,-18 6-5 16,-11 7-8-16,-7 3-71 15,2-2-164-15,3-4-413 16</inkml:trace>
  <inkml:trace contextRef="#ctx0" brushRef="#br0" timeOffset="103702.315">2194 10542 850 0,'0'0'9'0,"-110"-6"1"16,86 6 53-16,24 0 27 15,15 0-72-15,39 7 12 16,25 3 31-16,22-2-25 16,10-4-18-16,-1-4-12 15,-2 0 3-15,-9 0-3 16,-18 0-2-16,-10-4-4 16,-14-6 2-16,-6 1 2 15,-5-2-1-15,-3 2-3 16,-7-1 1-16,-10 5-2 15,-12 1 1-15,-6 3-14 16,-7-1-34-16,-1 0-67 16,0 2-53-16,-16 0-82 15,-2 0-300-15</inkml:trace>
  <inkml:trace contextRef="#ctx0" brushRef="#br0" timeOffset="103937.9655">2949 10464 773 0,'0'0'33'16,"0"0"138"-16,0 0 8 16,0 0-69-16,0 0-69 15,0 0-30-15,117-41 2 16,-62 41-2-16,-5 0-3 16,-11 13 2-16,-7 7-9 0,-11 4 0 15,-11 4 0 1,-7 7-1-16,-3 11 3 0,-30 4-1 15,-23 12-2-15,-21 4-2 16,-14 6-82-16,-2-3-142 16,10-5-417-16</inkml:trace>
  <inkml:trace contextRef="#ctx0" brushRef="#br0" timeOffset="104517.2474">2497 13815 920 0,'0'0'10'16,"0"0"8"-16,0 0 61 16,0 0 13-16,0 0-45 15,0 0-16-15,-21 15-12 16,32-3-8-16,32 2 42 15,24 1-19-15,23-6-2 16,13-4-31-16,2-5 5 16,-8 0-1-16,-16 0-2 0,-14 0-1 15,-15-5 1 1,-22 1-3-16,-13 0-1 0,-10 3-8 16,-5-1-12-16,-2 1-41 15,0-1-31-15,0-5-147 16,-3 0-271-16</inkml:trace>
  <inkml:trace contextRef="#ctx0" brushRef="#br0" timeOffset="104770.5449">3073 13782 961 0,'0'0'29'15,"0"0"97"-15,0 0 38 16,0 0-72-16,0 0-63 0,0 0-29 15,30-14 9-15,24 14 0 16,5 0-7-16,-8 11 2 16,-15 6-3-16,-14 4 0 15,-14 11-2-15,-13 8-2 16,-40 12 3-16,-37 8 4 16,-28 9 1-16,-23 6-5 15,-24 6-41-15,-20 7-135 16,-13 3-250-16</inkml:trace>
  <inkml:trace contextRef="#ctx0" brushRef="#br0" timeOffset="108023.9963">1265 2799 1029 0,'0'0'19'0,"0"0"3"15,0 0 31-15,0 0-33 16,0 0-19-16,121-30 9 16,-31 16-6-16,10-3-4 0,1 0 5 15,-6 0 0 1,-13 2-1-16,-21 6-4 0,-23 3-2 16,-19 5-8-16,-15 1-95 15,-4 0-86-15,-23 2 8 16,-19 8 0-16,-7-1-265 15</inkml:trace>
  <inkml:trace contextRef="#ctx0" brushRef="#br0" timeOffset="108251.9456">1656 2713 520 0,'0'0'133'0,"0"0"27"16,0 0-25-16,0 0 8 16,0 0-49-16,0 0-51 15,-15-24-36-15,15 34-7 16,0 17 0-16,0 10 6 0,-5 10 34 15,0 6-19-15,-6 1 2 16,-3 2-13-16,9-3-7 16,-3 0 2-16,5-5-5 15,3-4-13-15,0-6-57 16,16-10-56-16,13-13-109 16,10-13-50-16,1-5-265 15</inkml:trace>
  <inkml:trace contextRef="#ctx0" brushRef="#br0" timeOffset="108835.2717">1954 2948 681 0,'0'0'124'0,"0"0"4"15,0 0 20-15,0 0-67 0,0 0-75 16,-89-6-3-16,59 42-4 16,11 7 1-16,14 0-5 15,5 2-3-15,15-5 0 16,15-6-32-16,1-8-24 15,5-9 8-15,-5-9 18 16,-9-8 18-16,-6 0 20 16,-10-10 8-16,-6-9 3 15,0-6-3-15,-8-1 40 16,-11-3-15-16,-1 0-15 16,-1 3-9-16,2 1-2 15,4 5-7-15,4 7 3 0,3 1-3 16,8 6 0-16,0 1-1 15,10 1-61 1,26 3-1-16,16-2 14 0,14-1 17 16,5-1-12-16,0-3 17 15,-5-5 25-15,-10-4 2 16,-7-6 2-16,-14-4 11 16,-7-5 22-16,-12-5 27 15,-10-6 24-15,-6 1-13 16,0 0-25-16,-6 5 4 15,-17 3-27-15,-5 5-13 16,-4 12-1-16,5 7-9 16,-5 10-2-16,0 0-6 15,2 27-2-15,0 12 5 16,0 14-2-16,8 10-1 0,2 3 2 16,2 5 1-16,2-6-3 15,4-1 6-15,9-6-1 16,0-2 1-16,3-8 1 15,0-6 0-15,0-7-1 16,3-8 0-16,11-8-11 16,2-9-53-16,3-8-28 15,5-2-5-15,-3-12-136 16</inkml:trace>
  <inkml:trace contextRef="#ctx0" brushRef="#br0" timeOffset="109637.1567">1869 3145 549 0,'0'0'7'0,"0"0"6"15,-83-10 57-15,77 7 25 16,6 3-54-16,0 0-41 16,25 0-8-16,24-2 8 15,23-3 19-15,16-4-16 16,6-3 5-16,-3-2-3 15,-10-2-4-15,-13-1 0 16,-16-1-1-16,-13 0 4 16,-14 0-2-16,-13 2 18 15,-10 2 46-15,-2 5 60 0,0 8-41 16,-22 1-72-16,-11 5-13 16,-12 19 1-16,-4 4 1 15,7 2-2-15,6 4-1 16,11-8-1-16,7 2 1 15,15-7 1-15,3-5-8 16,6-8-18-16,27-8 6 16,10 0 20-16,5-12 0 15,-1-10-8-15,-6-2 4 16,-14 0-1-16,1 7 5 16,-15 3 2-16,-4 7-1 15,-7 6-1-15,-2 1-6 0,0 1-44 16,0 13 39-16,-8 2 11 15,5 0 7-15,3-1-6 16,0-4-1-16,0-1-2 16,0-3 2-16,3 0 0 15,9-6 1-15,2-1 5 16,5 0 7-16,6-1 4 16,-1-13-1-16,6-4-4 15,1-6-2-15,5-8-5 16,0-5-3-16,3-8-2 15,-4-3 3-15,-9-5 0 16,-8-2-3-16,-14 2-5 16,-4 0-6-16,-13 6-41 0,-20 4 36 15,-7 8 4 1,-1 4 5-16,4 7 7 0,9 8 0 16,10 7 5-16,12 5-2 15,6 4-3-15,0 5-21 16,24 19-12-16,4 10 33 15,3 8 3-15,-2 8-2 16,-7 7 8-16,-4 9 11 16,-7 6-2-16,-4-3 3 15,-6-3 0-15,-1-5-1 16,2-4-7-16,4-7-13 16,3-7 6-16,4-8-6 0,5-9-11 15,6-13-88 1,7-13-178-16</inkml:trace>
  <inkml:trace contextRef="#ctx0" brushRef="#br0" timeOffset="109899.1168">3240 3015 1026 0,'0'0'14'16,"0"0"31"-16,0 0 67 16,0 0-81-16,0 0-27 15,139-11 0-15,-74 10-1 0,-2 1-1 16,-11-2 1-16,-10 1-3 16,-6-1-12-16,-11 1-39 15,-10-4-45-15,-11 1-56 16,-4-4-66-16,-6-2-463 15</inkml:trace>
  <inkml:trace contextRef="#ctx0" brushRef="#br0" timeOffset="110110.2607">3489 2857 711 0,'0'0'83'16,"0"0"74"-16,0 0 20 15,0 0-85-15,0 0-55 0,0 0-37 16,-10-1-11-16,10 25 11 15,4 8 20 1,6 4-16-16,1 3 14 0,3 0-17 16,0-1 2-16,1 1-6 15,0-5-6-15,0-5-47 16,1-7-86-16,3-8-48 16,3-14-164-16</inkml:trace>
  <inkml:trace contextRef="#ctx0" brushRef="#br0" timeOffset="110438.718">3832 2972 563 0,'0'0'69'16,"0"0"129"-16,23-74 0 0,-19 68-51 15,-4 6-51 1,0 0-94-16,0 17-2 0,0 15-4 16,0 7 4-16,4 4 4 15,7-3 0-15,5 0-3 16,-1-9 1-16,0-6-2 15,-1-11-1-15,-4-7 1 16,2-7 0-16,0 0 9 16,6-14 51-16,-2-11-34 15,2-6-2-15,-2-3-7 16,1-5-9-16,-5 0-5 16,-2 1 2-16,-2 6-1 15,-5 9-4-15,0 6-5 16,-2 10-9-16,-1 4-28 15,0 3-45-15,3 0-46 0,4 2-113 16,1 9 124 0,3 3-99-16,0-2-82 0</inkml:trace>
  <inkml:trace contextRef="#ctx0" brushRef="#br0" timeOffset="110737.9393">4193 3012 287 0,'0'0'39'0,"0"0"109"16,0 0 1-16,0 0 17 15,0 0-43-15,0 0-38 16,92-8-17-16,-59-7-8 0,-3 1-20 16,-3-3-24-1,-7-2-6-15,-7 1-2 0,-6 2 7 16,-7 2-7-16,0 4 2 16,-9 4 8-16,-19 6-18 15,-5 0 1-15,-5 13-2 16,5 8-7-16,3 8 5 15,12-2 0-15,3 3-4 16,11-2 3-16,4-6 0 16,0-4-6-16,17-4-8 15,6-2-5-15,15-5 9 16,12-3-40-16,11-4-73 16,7 0-67-16,0-11-531 15</inkml:trace>
  <inkml:trace contextRef="#ctx0" brushRef="#br0" timeOffset="110933.9297">4817 2889 918 0,'0'0'19'15,"0"0"51"-15,0 0 32 16,0 0-82-16,80-4-20 15,-32 3 0-15,-3 1-13 16,-5 0-74-16,-12 0-112 16,-13 0-140-16</inkml:trace>
  <inkml:trace contextRef="#ctx0" brushRef="#br0" timeOffset="111067.5316">4908 2984 402 0,'0'0'73'0,"0"0"-35"15,0 0 100-15,0 0-33 16,0 0-105-16,108-7-30 16,-53-7-279-16</inkml:trace>
  <inkml:trace contextRef="#ctx0" brushRef="#br0" timeOffset="111634.9629">5691 2779 873 0,'0'0'13'0,"0"0"93"16,0 0 7-16,0 0-64 15,0 0-46-15,0 0 10 16,70-19 3-16,-39 6-7 15,-4-2 0-15,-6-3 19 16,-5 1 3-16,-2 2 20 16,-8 4-1-16,-2 5-16 15,-4 4-10-15,0 2-6 0,0 0-18 16,0 14-22-16,0 15 5 16,0 8 17-16,0 2-2 15,0 1 1-15,0-3 0 16,0 1 0-16,0-7 0 15,-3-1-3-15,-1-8-5 16,-1-2-3-16,-1-6-5 16,2-5-6-16,1-4 6 15,-3-3-3-15,-5-2 20 16,-5 0 0-16,-5 0 11 16,-1 0-8-16,1 0 2 15,6-2 0-15,3-1 3 16,6 1 4-16,3 0 5 0,3 2-6 15,0 0-11-15,0 0-6 16,0 0-5-16,9 0-25 16,16 0 31-16,12 0 5 15,8 0 0-15,2-3-4 16,-1-3-33-16,-1-3-48 16,2-6-106-16,-3-1-67 15,-4-8-160-15</inkml:trace>
  <inkml:trace contextRef="#ctx0" brushRef="#br0" timeOffset="111937.8825">6198 2798 500 0,'0'0'66'16,"0"0"137"-16,0 0-71 0,0 0-21 15,0 0-41-15,0 0-47 16,-60-35-23-16,41 63-4 16,-2 6 4-16,7 3 3 15,4 1-2-15,10-4-1 16,0-4-1-16,6-5-9 15,18-5 10-15,3-11 0 16,7-6 8-16,2-3 2 16,-2-3 5-16,-4-14-5 15,-5-3 8-15,-7-1-1 16,-6-1 8-16,-9-2-6 16,-3-1-8-16,0 4-9 15,-9 0-1-15,-7 4-1 16,-5 6-5-16,7 5-8 0,1 3-1 15,7 3-41-15,5 0-57 16,1 0-85-16,9 0-157 16,16 0-126-16</inkml:trace>
  <inkml:trace contextRef="#ctx0" brushRef="#br0" timeOffset="112235.3754">6616 2724 624 0,'0'0'129'0,"0"0"8"15,0 0 3-15,0 0-96 16,0 0-21-16,0 0 19 16,-60 82 4-16,40-46-22 15,0-1-19-15,12-3-2 0,8-2 0 16,0-6-3-16,24-7 0 16,7-5-5-16,8-10 5 15,-2-2 5-15,-1-2-1 16,-6-17 3-16,-6-3 1 15,-8-3 5-15,-7-3 5 16,-9-1-3-16,0-4 1 16,-22-1-16-16,-14 3-7 15,-14 6-31-15,-15 8-46 16,-14 11-72-16,-15 6-74 16,-9 0-334-16</inkml:trace>
  <inkml:trace contextRef="#ctx0" brushRef="#br0" timeOffset="112988.1998">1329 4014 777 0,'0'0'49'0,"0"0"-18"0,0 0 64 15,0 0-12-15,0 0-47 16,0 0-14-16,123 6 33 15,-29-23-29-15,19-5-15 16,5 2-9-16,-10 1 6 16,-17 7-4-16,-23 3-4 15,-22 5-4-15,-16 4-24 16,-18 0-70-16,-12 0-143 16,-15 0-211-16</inkml:trace>
  <inkml:trace contextRef="#ctx0" brushRef="#br0" timeOffset="113234.8208">1750 3906 829 0,'0'0'46'0,"0"0"75"16,0 0 34-16,0 0-90 16,0 0-65-16,0 0-4 15,-9 36 4-15,9 3 20 16,0 8 0-16,0 1 5 15,3 3-4-15,0-1-2 16,0-3-14-16,-3-3-1 16,3-4 0-16,0-6-4 0,4-8-18 15,2-6-46 1,5-8-72-16,10-12-87 0,10-2-15 16,7-23-363-16</inkml:trace>
  <inkml:trace contextRef="#ctx0" brushRef="#br0" timeOffset="113820.0822">2093 4118 463 0,'0'0'146'16,"0"0"73"-16,0 0-27 16,0 0-47-16,0 0-122 15,0 0-16-15,-21 19-4 16,0 17 9-16,11 1-7 16,10-1-5-16,0-5 2 15,12-3-2-15,16-8-7 16,6-9-8-16,4-6-2 0,0-5-21 15,-11-3-11-15,-6-13 2 16,-12-3 18-16,-8 0 6 16,-1-1 23-16,-4 0 2 15,-12 2 7-15,-5 1 10 16,-3 3 1-16,3 1-11 16,0 5-4-16,8 4-2 15,7 1 2-15,3 2-5 16,3 1 0-16,0-3-32 15,27 0-114-15,15-4 113 16,13-6-59-16,3-6 9 16,-3-6 25-16,-3-4 58 15,-13-6 2-15,-3 1 90 16,-8-5 4-16,-10 0-17 0,-6 1-1 16,-7 2-16-16,-5 4-19 15,0 3 11-15,-11 8 2 16,-5 6-24-16,1 7-13 15,-3 6-10-15,1 2-9 16,-5 11-5-16,4 18-3 16,2 9 0-16,2 11-2 15,7 6 6-15,5 8 3 16,2-2 1-16,0-1 1 16,0-5 3-16,0-6-3 15,0-5 12-15,0-8-8 0,5-4 0 16,7-8-5-16,-5-9 2 15,4-5-2-15,0-6-21 16,2-4-10-16,7 0-63 16,1-6-79-16,-7-12-236 15</inkml:trace>
  <inkml:trace contextRef="#ctx0" brushRef="#br0" timeOffset="114552.367">2280 4255 653 0,'0'0'18'16,"0"0"12"-16,0 0 70 15,0 0-47-15,0 0-46 16,0 0 4-16,104-5-11 0,-29-7-17 16,2-2-34-16,6-6 25 15,-9-4 17-15,-12 1 9 16,-13 0 6-16,-16 2 32 15,-12 3 32-15,-10 5 21 16,-9 6 8-16,-2 3-29 16,-7 4-37-16,-25 7-29 15,-12 14-2-15,-4 4-3 16,2 4 1-16,10-2-6 16,11-3 2-16,8-7-5 0,11-4-21 15,6-5-31 1,8-8-24-16,20 0 69 0,2-4 14 15,3-13-4-15,-6-4 2 16,-5 3 4-16,-4 3 0 16,-4 4 2-16,-7 5 1 15,-4 5 12-15,-3 1-15 16,0 0-1-16,1 7-12 16,1 5 13-16,1 0 4 15,2 0-4-15,5-2 2 16,3-5 0-16,1-3 0 15,2-2 2-15,-1 0 1 16,1-7 17-16,-2-8 33 16,4-4 1-16,-5-3-15 15,2-4-11-15,-1-6-11 0,-3-2-10 16,-2-4-4-16,-6-6-3 16,-3-2 1-16,0 0 0 15,0 1-3-15,-12 4 0 16,-2 9-11-16,-3 8 4 15,7 10-9-15,1 12 16 16,1 2-12-16,-3 16-15 16,3 17 12-16,3 7 12 15,4 9 0-15,1 7-3 16,0 1 4-16,6-2 2 16,2-5 0-16,5-7 0 15,-5-7-1-15,3-6-1 0,-2-10 0 16,1-6-5-1,3-5-40-15,3-9-91 0,5 0-192 16</inkml:trace>
  <inkml:trace contextRef="#ctx0" brushRef="#br0" timeOffset="114864.9973">3534 3998 1072 0,'0'0'43'0,"0"0"-43"16,0 0 60-16,0 0-30 15,0 0-20-15,121 0-10 16,-69 0 0-16,-6 0 1 15,-5 0 0-15,-6 0-1 16,-5 0 0-16,-12 2 4 16,-3 1-4-16,-9-3-5 15,-5 0-9-15,-1 0-14 16,0 0-65-16,3 1-62 16,6-1-79-16,9 0-128 15</inkml:trace>
  <inkml:trace contextRef="#ctx0" brushRef="#br0" timeOffset="115201.7947">4108 3928 672 0,'0'0'81'15,"0"0"79"-15,0 0-23 16,0 0-50-16,0 0-58 16,0 0-29-16,0 13-5 15,3 13 5-15,5 5 14 16,1-1-3-16,2-3-2 15,0-4 1-15,1-8-5 16,-5-5 7-16,-2-6 1 0,1-4 11 16,7 0 34-1,5-9 35-15,7-11-54 0,2-4-29 16,-3 0-2-16,-4-2 3 16,2 0-9-16,-4-4 3 15,-6 2-2-15,-2 4-3 16,-3 6-4-16,-5 6-17 15,1 9-25-15,-3 3-20 16,0 0-80-16,3 0-100 16,6 12 31-16,4 2-43 15,4 0-228-15</inkml:trace>
  <inkml:trace contextRef="#ctx0" brushRef="#br0" timeOffset="115518.46">4502 4025 308 0,'0'0'55'0,"0"0"93"0,0 0 68 16,0 0-92-16,0 0-30 16,98-22-27-16,-71 8-5 15,-2-3-15-15,-5 0-10 16,-4 0-20-16,-7-3 2 16,-4-1-10-16,-5 4-3 15,0 3 4-15,-2 3-8 16,-14 8 8-16,-8 3-10 15,0 3-7-15,-4 17 0 16,3 5 5-16,6 5-3 16,5-1 1-16,8 0 0 15,4-4 2-15,2-4 1 0,0-3-3 16,11-3-3-16,8-4-9 16,14-5-22-16,11-6-57 15,7 0-92-15,11-13-190 16</inkml:trace>
  <inkml:trace contextRef="#ctx0" brushRef="#br0" timeOffset="115914.1146">5188 3602 863 0,'0'0'18'0,"0"0"16"15,0 0 47-15,0 0-81 16,0 0-17-16,0 0-100 15,9 26-34-15,4-22-169 16</inkml:trace>
  <inkml:trace contextRef="#ctx0" brushRef="#br0" timeOffset="116203.5676">5228 3808 275 0,'0'0'508'0,"0"0"-477"16,0 0 108-16,0 0-9 15,0 0-82-15,0 0-32 16,-1 9-10-16,30-9-2 15,12 0 3-15,9 0-7 16,-3 0-19-16,-11 0-27 16,-8 0-36-16,-7 0-33 0,-11 0-95 15,-10 0-171-15</inkml:trace>
  <inkml:trace contextRef="#ctx0" brushRef="#br0" timeOffset="116340.0497">5286 3941 492 0,'0'0'91'0,"0"0"-25"16,0 0 62-16,0 0-102 15,0 0-26-15,123-11-17 16,-71-2-256-16</inkml:trace>
  <inkml:trace contextRef="#ctx0" brushRef="#br0" timeOffset="116649.734">5858 3589 1134 0,'0'0'8'15,"0"0"75"-15,0 0 65 16,0 0-122-16,0 0-26 15,-4081 0-21-15,8163 61 21 16,-4062-19 1-16,-3 3 4 16,-3 1 0-16,2-4-2 15,-4-1 0-15,-3-5 0 0,-3-5 0 16,0-8-2-16,-1-4-1 16,-2-6-15-16,0-5-69 15,4-5-12-15,8-3-53 16,3 0-45-16,6-18-254 15</inkml:trace>
  <inkml:trace contextRef="#ctx0" brushRef="#br0" timeOffset="117234.8218">6201 3710 576 0,'0'0'106'16,"0"0"81"-16,0 0-50 15,0 0-117-15,0 0 28 0,0 0-2 16,-93 83-21-16,83-54-10 15,10-1-15-15,0-3-5 16,10 0 5-16,17-8-2 16,7-8 0-16,5-7-3 15,-3-2-11-15,-8-4-5 16,-8-14 12-16,-11-1 7 16,-6-2 2-16,-3-2 0 15,0 2 3-15,-5 4 12 16,-10 0 2-16,2 5 5 15,-5 2-16-15,6 3 0 16,3 3-3-16,4 1-2 16,3 3 0-16,2 0 1 15,0-2-4-15,0 2-22 16,16-3 3-16,17 2 8 0,7 0 10 16,6-2 1-16,-5 0-5 15,-4 1 7-15,-4 2-4 16,-9 0 3-16,-8 0-5 15,-4 0-2-15,-3 12 5 16,-5 3 2-16,-2 5 1 16,-1 3 0-16,4 1 5 15,1 3-2-15,7-5 1 16,4 0 0-16,3-7-2 16,6-7-1-16,-1-3 1 15,2-5-1-15,-1 0 3 16,-3-16-2-16,-3-3 8 0,-7-3-1 15,-5-2 12-15,-4 2 19 16,-4-3-7-16,0 3-11 16,-22 1-11-16,-11 5-11 15,-15 7-20-15,-16 9-41 16,-16 0-93-16,-4 0-170 16</inkml:trace>
  <inkml:trace contextRef="#ctx0" brushRef="#br0" timeOffset="119284.8723">873 4976 587 0,'0'0'157'16,"0"0"-157"-16,0 0-89 15,0 0 89-15,0 0 87 16,0 0-44-16,0 0-43 16,-39-2-33-16,44 2 23 15,14 0 10-15,11 0 12 0,18 0 15 16,23-1 16-16,23-16 17 15,30-5-6-15,27-6-24 16,29-4-12-16,23-4-3 16,16-2-4-16,17-3-6 15,16 2 2-15,22 1 0 16,18 2-4-16,20 3 0 16,14 6 2-16,18 1-5 15,8 4-1-15,9 4 1 16,-3 2 3-16,-16 4-3 15,-22 0 0-15,-23 0 1 16,-39 2 0-16,-44-3-1 16,-48 0 0-16,-52-2-1 15,-44 5-30-15,-36-2-10 16,-25 3 37-16,-9 0 4 0,0 0 15 16,-9 2-5-16,-10 3-10 15,-5 4-17-15,-6 0-54 16,-4 2-90-16,-2 6-123 15</inkml:trace>
  <inkml:trace contextRef="#ctx0" brushRef="#br0" timeOffset="119934.6922">5970 4514 631 0,'0'0'0'0,"0"0"-6"0,0 0 6 16,0 0 37-16,89-30-36 16,-1 19-1-16,34-3 12 15,26-2-9-15,21-2 13 16,18-2-9-16,-3-1-5 16,-5 1 1-16,-21 2-3 15,-24 2 0-15,-23 2 6 16,-32-1-6-16,-22 3-8 15,-28 3-87-15,-17 0 2 16,-12 2 30-16,-13 0-148 16</inkml:trace>
  <inkml:trace contextRef="#ctx0" brushRef="#br0" timeOffset="120555.2896">7455 2210 756 0,'0'0'44'0,"0"0"48"0,0 0 7 16,0 0-11-16,0 0-36 15,0 0-52-15,-19-26-17 16,19 57 5-16,6 22 12 16,10 23 1-16,8 22 21 15,1 27-1-15,1 17 3 16,-4 13-11-16,-4 14 7 16,-4 3-14-16,-4 7-4 15,-3-13-1-15,-1-11 2 0,-4-14-2 16,-2-24-1-1,0-9 0-15,-17-13-9 0,-10-12-84 16,-2-14-142-16,3-23-142 16</inkml:trace>
  <inkml:trace contextRef="#ctx0" brushRef="#br0" timeOffset="121519.9545">569 2249 466 0,'0'0'21'0,"-88"19"-21"15,55-9 21-15,15 0 5 16,6-1 1-16,12-1-27 16,0 3-5-16,12 0 5 0,22 0 33 15,24-1 14 1,22-5 2-16,25-5-26 0,22 0-6 16,19-14 5-16,29-6-4 15,31-5 1-15,37-1-6 16,38-1-9-16,22-1 3 15,21 2-6-15,22 2 3 16,9 1-4-16,17 4 0 16,11-1 4-16,-1 4-2 15,-11 4-1-15,-7 2-1 16,-18 7 0-16,-15 3 0 16,-9 0 0-16,-19 0 1 15,-25 0-1-15,-29 2-3 16,-36 3-2-16,-48 0 5 0,-51-1-2 15,-44-3 0-15,-37-1-6 16,-24 0-6-16,-9 0 6 16,0-3 7-16,-9-6-2 15,-3 1-5-15,2 2 8 16,2-1 20-16,3 5-5 16,4-1-7-16,-2 3-8 15,0 0-27-15,0 0-143 16,-4 0 9-16,-5 7 30 15</inkml:trace>
  <inkml:trace contextRef="#ctx0" brushRef="#br0" timeOffset="121819.8638">7442 2102 569 0,'0'0'82'0,"0"0"27"16,0 0 8-16,0 0-10 16,0 0-30-16,0 0-65 15,0-22-12-15,3 37-17 0,3 11 16 16,0 10 1-1,-2 9 0-15,-1 8-2 0,-3 9-1 16,0 15-57-16,-12 1-83 16,-25-6-130-16</inkml:trace>
  <inkml:trace contextRef="#ctx0" brushRef="#br0" timeOffset="122568.1948">522 2319 34 0,'0'0'666'0,"0"0"-616"0,0 0 39 16,0 0 12-16,0 0-9 16,0 0-69-16,-34-39-23 15,34 60-30-15,7 21 30 16,4 18 13-16,-2 16 1 15,-1 16-1-15,-4 17-4 16,-4 13 3-16,0 13 2 16,0 8-9-16,0 4 1 15,0 7 0-15,5 4-5 16,8-1 2-16,0-3 2 16,1-13-5-16,5-15 3 15,2-13-1-15,1-13-1 0,1-16 0 16,0-11 0-16,-6-15 0 15,-4-14-1-15,-8-15-22 16,-5-7-74-16,0-14-74 16,0-8-102-16</inkml:trace>
  <inkml:trace contextRef="#ctx0" brushRef="#br0" timeOffset="133804.5059">10025 7062 397 0,'0'0'25'0,"0"0"-14"0,0 0 1 16,0 0-8-16,0 0-4 16,0 0-28-16,0 0-10 15,-3-8-38-15,3 5 55 16,0-1 21-16,0-3 1 15,0 4 4-15,6-3-10 16,-1 0-32-16,-2 2-88 16</inkml:trace>
  <inkml:trace contextRef="#ctx0" brushRef="#br0" timeOffset="134073.3296">10025 7062 110 0,'28'-83'131'0,"-28"83"-23"16,0-2-9-16,0 0-28 15,0 2-18-15,0-1-1 16,0 1 2-16,0 0-5 16,0 0-9-16,0 0-13 15,0 0-11-15,7 0-8 16,9 0 7-16,11 0 8 16,13 0-9-16,6 0-3 15,6 0-9-15,-4 0-2 16,-6 0-1-16,-6 0-3 15,-8 0-1-15,-7 0-4 0,-9 0-10 16,-9 0-13 0,-3 0-79-16,-2 0-110 0,-20 0-211 15</inkml:trace>
  <inkml:trace contextRef="#ctx0" brushRef="#br0" timeOffset="134959.2845">12734 7025 710 0,'0'0'16'0,"0"0"22"0,0 0 16 16,0 0-39-16,0 0-15 15,0 0-3-15,94 0-10 16,-62 0-8-16,3 0-15 15,-2 0-14-15,-2-1-1 16,-4 0 5-16,-5-1 6 16,-2 1 6-16,-11-1-25 15,-5 1-13-15,-4-1-87 16</inkml:trace>
  <inkml:trace contextRef="#ctx0" brushRef="#br0" timeOffset="135146.0644">12770 7088 420 0,'0'0'36'15,"0"0"34"-15,0 0 100 16,0 0-78-16,0 0-92 16,0 0-9-16,107 5-5 15,-73-5-39-15,-2 0-41 16,-7 0-5-16,-5 0-120 15</inkml:trace>
  <inkml:trace contextRef="#ctx0" brushRef="#br0" timeOffset="138852.7037">15520 5836 592 0,'0'0'74'0,"0"0"22"16,0 0-8-1,0 0-5-15,0 0-25 0,0 0-25 16,0 0-24-16,-19-37-7 15,43 34 3-15,10-1 1 16,12-2 4-16,8 2 6 16,6 1-2-16,1-2-6 15,0 2 0-15,-3 0-4 16,-4 2 2-16,1 1-5 16,0 0 1-16,3 0-1 15,-4 0 0-15,-3 0 2 16,-15 0-2-16,-14 0-1 15,-12 0-1-15,-8 0-12 16,-2-1 9-16,0 1 0 16,0 0-12-16,-12 0-12 0,-13 0-45 15,-8 0-30-15,-3 5-11 16,-2 3-83-16,-1 1-13 16</inkml:trace>
  <inkml:trace contextRef="#ctx0" brushRef="#br0" timeOffset="139469.1759">15638 5869 503 0,'0'0'10'0,"0"0"1"16,0 0 59-16,0 0 70 0,0 0-61 15,0 0-59-15,-39-15-19 16,68 13 3-16,12-1 27 15,17-1 8-15,10 4-17 16,6-3 8-16,10 3-9 16,-2 0-11-16,-9 0 4 15,-10 0-14-15,-16 0 5 16,-14 0-3-16,-16 3-1 16,-7-3 0-16,-7 2-1 15,-3-2 7-15,0 0 24 16,0 0-1-16,0 0-9 15,0 0-7-15,0 0-10 16,0 0-4-16,0 0 0 16,0 0 0-16,0 0-1 0,0 0 1 15,0 0 0-15,0 0 0 16,0 0 0-16,0 0 1 16,0 0 3-16,0 0-4 15,0 0-2-15,0 0 2 16,0 2 0-16,0-2 0 15,0 0 0-15,0 0-3 16,0 0 2-16,0 0 1 16,0 0 0-16,0 0-1 15,0 0 0-15,0 0 1 16,0 0 0-16,0 0 0 16,0 0 1-16,0 0-2 15,0 0 2-15,0 0-1 0,0 0 0 16,0 0 0-16,0 0 0 15,0 0 0-15,0 0-3 16,0 0-3-16,0 0-6 16,0 0-15-16,0 4-48 15,1 4-12-15,-1 0-11 16,2-3-178-16</inkml:trace>
  <inkml:trace contextRef="#ctx0" brushRef="#br0" timeOffset="141918.0652">17707 5821 441 0,'0'0'40'0,"0"0"11"0,0 0 66 16,0 0-27-16,0 0-65 16,0 0-16-16,-19-8-4 15,19 8 3-15,0 0-7 16,-4 0-1-16,4 0 0 16,0 0 0-16,0 0 7 15,0 0-3-15,15 0-1 16,21 0 17-16,14 0 69 15,11 0-58-15,1 0-10 16,5 0-12-16,-4 0-9 16,-1 0 0-16,-3-4 7 0,-11 4-7 15,-8-3 0 1,-13 2 1-16,-9 1-1 0,-11 0-1 16,-5 0-4-16,-2 0-33 15,0 0 19-15,0 0-14 16,-11 0-17-16,-13 6 29 15,-3 2-88-15,-7-2-59 16,-2-1-31-16</inkml:trace>
  <inkml:trace contextRef="#ctx0" brushRef="#br0" timeOffset="142236.7052">17755 5860 261 0,'0'0'54'0,"0"0"-7"15,0 0 26-15,0 0 4 16,0 0-10-16,0 0-17 16,-33 0-20-16,34 0-11 15,16 0 5-15,9 0 31 16,7 0-17-16,8 0-20 16,8 0-12-16,0 0-5 15,3 0 4-15,-3 0-2 16,-5 0-1-16,-7 0-2 15,-8-1 0-15,-10-1 3 16,-10 1-3-16,-6 1 0 0,-3 0-2 16,0 0-10-1,0 0 12-15,0 0-7 0,0 0-19 16,-9 0-56-16,-6 4-20 16,-3-2-237-16</inkml:trace>
  <inkml:trace contextRef="#ctx0" brushRef="#br0" timeOffset="146177.5618">21484 5404 631 0,'0'0'50'0,"0"0"26"15,0 0 45-15,0 0-62 16,0 0-12-16,0 0-35 15,0 0-10-15,-13-7-2 16,21 7 0-16,16-2 3 16,10 2 22-16,10-3-5 15,0 1-8-15,1 1-10 16,0-2 5-16,-5 0-4 0,-3 0-3 16,-7 1 0-1,-6-1-3-15,-11 1 3 0,-7-1-2 16,-5 3-17-16,-1-1-40 15,0 1-8-15,0 0-60 16,-12 0-11-16,-7 3-103 16</inkml:trace>
  <inkml:trace contextRef="#ctx0" brushRef="#br0" timeOffset="146469.6638">21755 5385 132 0,'0'0'475'0,"0"0"-333"0,0 0-17 15,0 0-8-15,0 0-21 16,0 0-45-16,-11-27-14 16,11 27-22-16,0 0-12 15,0 0-3-15,0 1-12 16,0 13 1-16,0 8 11 16,0 4 4-16,0 3-4 15,0 5 1-15,0 2 1 16,0-2-1-16,0-2-1 15,0-1 0-15,0-4 3 16,0 0 0-16,0-3-3 16,-1-3 0-16,-1-1-3 15,2-3 0-15,0-4-58 0,0-5-123 16,0-8-154 0</inkml:trace>
  <inkml:trace contextRef="#ctx0" brushRef="#br0" timeOffset="146777.0439">22122 5433 1004 0,'0'0'20'0,"0"0"58"16,0 0 55-16,0 0-25 15,0 0-55-15,0 0-53 16,-1-60-4-16,1 72-24 15,1 12 25-15,8 8 3 0,-5 5 0 16,-2-1-1-16,-2 1 0 16,0-3 1-16,0-4 1 15,0-2-1-15,-2-5 0 16,1-6 2-16,-2-3-2 16,0-4-9-16,1-2 0 15,1-2-20-15,-2-3-34 16,-3-3-25-16,0 0-63 15,0 0-97-15</inkml:trace>
  <inkml:trace contextRef="#ctx0" brushRef="#br0" timeOffset="147101.7024">22064 5387 769 0,'0'0'11'0,"0"0"39"15,0 0 33-15,0 0-23 16,0 0-46-16,109-55-11 16,-70 55 0-16,-4 0 8 15,-8 12-11-15,-9 2-1 16,-9 3-6-16,-7 8 2 0,-2 1 4 15,0 4 1-15,-11-2 3 16,-7 1-2-16,-2-4 8 16,-3-2-8-16,-6 0-1 15,-3-1-20-15,-4-1-65 16,0-4-152-16,4-4-289 16</inkml:trace>
  <inkml:trace contextRef="#ctx0" brushRef="#br0" timeOffset="147519.9037">21564 5857 674 0,'0'0'28'15,"0"0"-22"-15,0 0 40 16,0 0 14-16,0 0-43 16,0 0-17-16,-61 4 0 15,61 1 0-15,22 0 8 16,20-2 28-16,26 0 40 16,28-2-20-16,25-1 20 15,15 2-37-15,2-2-27 16,-3 1-1-16,-19-1-3 15,-22 0-3-15,-24 0-2 0,-24 0-3 16,-20 0 4-16,-13 0 1 16,-10 0-2-16,-3 0 10 15,0-3-9-15,-1 2-4 16,-19 1-13-16,-3 0 4 16,-3 0-9-16,4 1-31 15,1 9-49-15,6 2-32 16,-2-1-84-16,1-2-217 15</inkml:trace>
  <inkml:trace contextRef="#ctx0" brushRef="#br0" timeOffset="148353.0051">21831 6031 501 0,'0'0'43'16,"0"0"99"-16,0 0-40 16,0 0 7-16,0 0-33 15,0 0-6-15,0-31-15 16,0 31-7-16,0 0-22 15,0 0-11-15,0 0-7 0,0 0-8 16,0 0-5-16,0 14-4 16,0 10 9-16,3 5 3 15,1 5-2-15,1 3 2 16,0-1-2-16,-2-3 0 16,1-3-2-16,-1-4 3 15,0-4 1-15,0-3-3 16,-2-2 0-16,0-2-2 15,-1-1 3-15,0 0-1 16,0-3 2-16,0-1-2 16,0-1 0-16,0-3 1 15,0 2-1-15,-5-3-5 16,-8-1-43-16,-1-2-73 16,-1-2-186-16</inkml:trace>
  <inkml:trace contextRef="#ctx0" brushRef="#br0" timeOffset="148684.4072">21615 6048 663 0,'0'0'15'0,"0"0"80"0,0 0-4 15,0 0-6 1,0 0-36-16,0 0-6 0,7-41-27 16,28 38-7-16,6 0-5 15,5 0 9-15,-1 2-5 16,-2-1 3-16,-4-1-7 16,-1 3 3-16,-5 0-7 15,-4 0 0-15,-6 0 1 16,-7 0-1-16,-9 0-21 15,-2 0-60-15,-2 0-52 16,0 0-9-16,3 5-64 16,-4 1-184-16</inkml:trace>
  <inkml:trace contextRef="#ctx0" brushRef="#br0" timeOffset="148968.8747">22043 6045 98 0,'0'0'601'15,"0"0"-511"-15,0 0 78 16,0 0-52-16,0 0-33 16,0 0-42-16,-3-14-19 15,3 14-22-15,0 2 0 16,0 15-13-16,1 12 13 16,4 8 0-16,-2 4 1 15,-3 4 0-15,1-1 0 16,2-3-1-16,0-7 1 15,0-5 0-15,2-2-1 0,-4-8 0 16,0-4 0-16,4-6-4 16,-3-4-45-16,4-5-106 15,3 0-85-15,-3-17-249 16</inkml:trace>
  <inkml:trace contextRef="#ctx0" brushRef="#br0" timeOffset="149235.957">22104 6067 870 0,'0'0'19'0,"0"0"90"0,0 0-20 16,0 0-36-16,85-47-42 15,-51 47-7-15,1 13-4 16,-5 7 0-16,-4 6-3 15,-14 5 0-15,-10-1-4 16,-2-4-1-16,-21-1 8 16,-13-3-4-16,-10-3 4 15,0 0-3-15,2-4-25 16,10-1-62-16,13-2-69 16,15-5-145-16</inkml:trace>
  <inkml:trace contextRef="#ctx0" brushRef="#br0" timeOffset="149449.0017">22411 6282 896 0,'0'0'43'16,"0"0"72"-16,0 0 14 15,0 0-105-15,0 0-16 16,0 0-7-16,94-5-1 15,-70 5 0-15,-3 0-14 16,-2 0-35-16,1 0-54 16,-1 0-37-16,-3 0-67 15,-8-5-139-15</inkml:trace>
  <inkml:trace contextRef="#ctx0" brushRef="#br0" timeOffset="149688.6062">22543 6176 780 0,'0'0'34'0,"0"0"126"16,0 0-19-16,0 0-34 15,0 0-59-15,0 0-48 16,-14-24-5-16,14 43-15 16,0 6 20-16,0 8 2 15,3-1-1-15,-3 3-1 16,0-1 0-16,0-1 3 15,0-5-2-15,0-2-1 0,0-1-2 16,8-6-46 0,9-8-129-16,9-9-119 0</inkml:trace>
  <inkml:trace contextRef="#ctx0" brushRef="#br0" timeOffset="149939.2484">22974 6168 968 0,'0'0'49'0,"0"0"73"16,0 0 5-16,0 0-59 15,0 0-68-15,0 0-19 16,0 28 10-16,-4 5 9 0,2-1 0 16,0 0 1-16,1-4-2 15,1-5 2-15,0-3-1 16,0-5 0-16,0-3-18 15,0-4-32-15,0-3-38 16,0-3-82-16,0-2-138 16,0-2-274-16</inkml:trace>
  <inkml:trace contextRef="#ctx0" brushRef="#br0" timeOffset="150135.5258">22938 6216 138 0,'0'0'732'0,"0"0"-677"0,0 0 118 16,0 0-88-16,0 0-20 16,0 0-52-16,9-71-13 15,25 68-10-15,5 2 2 16,4 1-15-16,0 0-30 16,-4 0-15-16,-8 0-37 15,-11 0-78-15,-16 0-153 16</inkml:trace>
  <inkml:trace contextRef="#ctx0" brushRef="#br0" timeOffset="150736.7205">22927 6282 540 0,'0'0'221'0,"0"0"-157"0,0 0 78 15,0 0-41 1,0 0-76-16,0 0-25 0,30 7-24 15,13-5 10-15,11-2-80 16,3 0-39-16,-1 0-106 16,-8-8 0-16,-5-3-30 15,-10-3 201-15,-13 2 68 16,-2-2 258-16,-8 2-35 16,-1 0-93-16,-5 4 32 15,-2 3-54-15,-1 1 15 16,-1 4-47-16,0 0-19 15,0 0-37-15,0 0-20 0,0 13-13 16,0 5 13-16,-6 6 5 16,-2 2 1-16,5-2 0 15,-2-3 0-15,3 0 0 16,1-4-6-16,1-2 3 16,0-4-1-16,0-1-2 15,0-5-2-15,0-4-57 16,5-1-69-16,-1 0-58 15,3-1 1-15,-2-13-106 16,-2-4-49-16,-2-3 340 16,1-1 0-16,-1 0 260 15,2 1-53-15,-3 1-37 16,0 3-38-16,0 1-26 16,0 8-7-16,0 3-16 15,0 3-15-15,0 2-23 0,0 0-30 16,0 0-15-16,7 6-20 15,7 12 13-15,4 3 7 16,8 1 4-16,0-3-3 16,4-1-2-16,5-2-7 15,2-3-21-15,6-3-30 16,-3-3-44-16,-2-6-38 16,-8-1-127-16,-12 0-286 15</inkml:trace>
  <inkml:trace contextRef="#ctx0" brushRef="#br0" timeOffset="150938.9886">23723 6099 675 0,'0'0'41'0,"0"0"105"16,0 0 25-16,0 0-55 16,0 0-76-16,0 0-40 15,-54-7 0-15,43 40 8 16,6 3-5-16,5 2-1 15,0 0 1-15,7-3-3 16,5 0-20-16,-2-1-60 16,-4-8-97-16,-6-6-202 15</inkml:trace>
  <inkml:trace contextRef="#ctx0" brushRef="#br0" timeOffset="168936.3248">21206 2663 594 0,'0'0'115'0,"0"0"-91"0,0 0 61 16,0 0-9-16,0 0-76 15,0 0 0-15,0 0-8 16,-3 0 3-16,3 0-1 16,0 0 5-16,0 0 1 15,8 0 15-15,14 0 12 16,14 2 13-16,9-2-17 15,11 0-8-15,4 0-5 16,0 0 1-16,-6 0-9 16,-6 0-3-16,-7 0 2 15,-7 0 1-15,-7 0 1 16,-9 0-3-16,-11-2-1 16,-5 2 1-16,-2 0-3 0,0 0-12 15,0 0-8 1,-3 0-9-16,-9 0-6 0,-6 8-15 15,-3 1-50-15,-2-4-91 16,6-1-161-16</inkml:trace>
  <inkml:trace contextRef="#ctx0" brushRef="#br0" timeOffset="169369.3101">21603 2571 834 0,'0'0'26'15,"0"0"68"-15,0 0 25 16,0 0-47-16,0 0-34 16,0 0-30-16,-18-29-8 15,18 29-8-15,0 0-6 16,0 0 0-16,0 0 4 15,0 0-6-15,3 7 13 16,10 0 3-16,5 4 1 16,2-2 3-16,4 2-1 15,-2-3 1-15,-1 0 5 16,0-2-6-16,-4-1-1 16,-1 0 1-16,-2-4-3 15,-5 0-1-15,-1 1 1 0,-4-1 0 16,-1-1 0-1,-3 0-5-15,0 0-4 0,0 6-5 16,0 1-3-16,-4 7 17 16,-11 0 0-16,-7 6 2 15,-8 4-2-15,-9 5-25 16,-7 2-69-16,-4 3-39 16,0 2-129-16,3-4-53 15</inkml:trace>
  <inkml:trace contextRef="#ctx0" brushRef="#br0" timeOffset="170769.1147">22121 2864 18 0,'0'0'231'0,"0"0"-213"0,0 0 14 15,0 0 28 1,0 0-42-16,0 0-17 0,1 0 5 15,11 0 16 1,3 0-7-16,7 0 10 0,6 0-3 16,7 0-7-16,4 0-9 15,5-1 1-15,3 1-2 16,2 0 1-16,-1 0-4 16,1 0-2-16,0 0 3 15,3 0-3-15,5 3 1 16,6-1-1-16,1-2 5 15,6 0-9-15,-2 0 8 16,7 0-4-16,10 0 1 16,5-2-1-16,2-1 0 0,-2 3 0 15,-4-1 2-15,-3 1-2 16,-6 0 0-16,-5 0 0 16,-4 0-1-16,-7 0 1 15,3 0 0-15,0 0 0 16,0-3 4-16,-1-3-4 15,-11-3 0-15,-13 3 1 16,-14-2 3-16,-10 3 5 16,-9 2 19-16,-6 1 36 15,0 2-4-15,0 0-18 16,0 0-42-16,0 0-13 16,0 0-61-16,0 0 15 15,-3 5 36-15,-4 3-5 0,-2-2-21 16,3 2-80-16</inkml:trace>
  <inkml:trace contextRef="#ctx0" brushRef="#br0" timeOffset="196305.4638">10361 6615 51 0,'0'0'49'0,"0"0"-36"15,0 0 16-15,0 0 15 16,0 0 6-16,0 0-3 16,0 0 6-16,21-54 9 15,-21 51-17-15,0-4-3 16,0 3 22-16,0 0-18 0,0 0-21 15,0-3 17-15,0 3-14 16,0-2 13-16,0-1-8 16,-3 1 4-16,-3 0 10 15,-6-1-20-15,-3 3 1 16,-3 1-14-16,-9 0-11 16,-6 3-2-16,-7 0-1 15,-3 0 0-15,-3 0 0 16,4 6 0-16,4 5-1 15,6-2 1-15,2 4 0 16,4 4-2-16,1 1 2 16,1 4-2-16,3 3 2 0,2 4-1 15,6 0-4-15,4 0 5 16,1 0-1-16,4 0 1 16,2 1-1-16,2 0 1 15,0-3 0-15,0 4-1 16,11-2 1-16,6 1 0 15,10-1 0-15,9-5 1 16,16-7-1-16,17-8 1 16,10-8 1-16,6-1-2 15,-1-14-2-15,-10-11 2 16,-13-11 0-16,-13-6 0 16,-14-1 1-16,-15-9 5 15,-15 0-2-15,-4-2 2 16,-39 3-4-16,-21 3-1 15,-19 5-1-15,-10 7-21 0,-11 12-44 16,-10 11-163-16,-10 13 20 16</inkml:trace>
  <inkml:trace contextRef="#ctx0" brushRef="#br0" timeOffset="200104.9696">19796 5881 493 0,'0'0'10'0,"0"0"21"0,0 0 94 16,0 0-63-16,0 0-62 15,0 0-2-15,0 0 0 16,16-14 2-16,21 14 1 16,9 0 3-16,3 0-2 15,2-6-1-15,-2-1-1 16,-5 0 6-16,-7 2-6 15,-7 2 0-15,-7 0 0 16,-6 3-5-16,-11 0-19 16,-6 0-83-16,-3 0-60 0,-24 6 92 15,-10 8-2-15,-9 1-92 16,1 0 131-16,-3 2 38 16,6-3 31-16,6 1 18 15,5-2 37-15,10-5-4 16,12 0-24-16,9-3-32 15,2-5-11-15,33 0 34 16,27 0 31-16,22-13-63 16,20-4-5-16,6 1-10 15,-4-1-2-15,-9 6-11 16,-20 0-78-16,-17 4-239 16</inkml:trace>
  <inkml:trace contextRef="#ctx0" brushRef="#br0" timeOffset="211656.6418">18145 6296 317 0,'0'0'21'0,"0"0"45"16,0 0 44 0,0 0-35-16,0 0-25 0,0 0 10 15,0 0-2-15,0 0-14 16,-10-4-1-16,10 4 2 16,0-1 7-16,0-1 9 15,0 2-32-15,0 0-18 16,0 0 0-16,21 0-2 15,13 0 1-15,11 0 1 16,7 0-6-16,-1 0 0 16,-8 0-5-16,-7 4-3 15,-8 5 2-15,-7-2 1 16,-9-2 0-16,-6 0-2 16,-3 0 1-16,-3-5-10 0,0 3 3 15,0-2-5-15,0 1-57 16,0 1-58-16,0-3-97 15,0 0-2-15</inkml:trace>
  <inkml:trace contextRef="#ctx0" brushRef="#br0" timeOffset="211936.2985">18467 6255 257 0,'0'0'597'0,"0"0"-541"15,0 0 31 1,0 0 6-16,0 0-39 0,0 0-50 16,41-21-4-16,2 21 1 15,-3 6-1-15,-8 6 0 16,-12 5-4-16,-10 1-1 16,-8 2 2-16,-2 4 2 15,-7 2-5-15,-21 1 6 16,-10 0 0-16,-5-1-9 15,6 1-33-15,7-5-104 16,12-5-120-16,16-5-395 16</inkml:trace>
  <inkml:trace contextRef="#ctx0" brushRef="#br0" timeOffset="212353.0281">19349 6208 839 0,'0'0'13'15,"0"0"62"-15,0 0 29 16,0 0-9-16,0 0-52 15,0 0-29-15,0-17-14 0,0 24-13 16,3 10 13 0,0 3 2-16,-3 6 6 0,0 0-3 15,0 0-1-15,0 2-1 16,0-3 4-16,0 0-4 16,0-2 2-16,0 0-4 15,0-1-1-15,0-2 1 16,0-1 1-16,0-4-2 15,0 0 0-15,0-6 2 16,0-1-2-16,0-4 0 16,0-4-17-16,0 0-36 15,0 0-21-15,0 0-34 0,0-4-49 16,-3-13-409 0</inkml:trace>
  <inkml:trace contextRef="#ctx0" brushRef="#br0" timeOffset="213238.3682">19354 6111 519 0,'0'0'13'0,"0"0"127"16,0 0-24-16,0 0-24 16,0 0-33-1,0 0-27-15,2-41-23 0,6 38-2 16,1-1-5-16,-2 1 1 15,1 0-3-15,-2 1 2 16,0 0 2-16,-3-1 2 16,0 3 0-16,-3-2-1 15,0 2 0-15,0 0 1 16,0-2-4-16,0 2 0 16,0 0 5-16,0 0-5 15,0 0 6-15,0 0-1 16,0 0-5-16,0 0 1 15,0 0-3-15,0 0 5 16,0 0-4-16,0 0 0 16,0 0 1-16,0 0 0 0,0 0 6 15,0 0-6-15,0 0 4 16,0 0-6-16,0 0 0 16,0 0 0-16,0 0 0 15,0 0-1-15,0 0 1 16,0 0 1-16,0 0 0 15,0 0-1-15,-3 0-1 16,-9 0 1-16,1 0-1 16,1 0 2-16,0 2-2 15,5 0 1-15,2 1 0 0,3-3-3 16,0 0 1 0,0 2-3-16,0-2 5 0,3 1-6 15,21-1 6-15,9 0 1 16,7 0 0-16,5 0-1 15,-3 0 1-15,-5 0-1 16,6 0 0-16,-7 0 1 16,-8 0-2-16,-10 0-1 15,-6 0-8-15,-8 3-80 16,-4 8-45-16,0-2-40 16,-12 4-53-16</inkml:trace>
  <inkml:trace contextRef="#ctx0" brushRef="#br0" timeOffset="213467.1072">19363 6299 300 0,'0'0'419'0,"0"0"-373"15,0 0 71-15,0 0-31 16,0 0-63-16,0 0-23 15,47-12 2-15,-5 8-2 16,3 3 0-16,1-3-8 16,-2 4-18-16,-6 0-35 15,-7 0-34-15,-2 0-79 16,-6-3-76-16</inkml:trace>
  <inkml:trace contextRef="#ctx0" brushRef="#br0" timeOffset="213728.8541">19868 6193 594 0,'0'0'218'0,"0"0"-131"16,0 0 64-16,0 0-70 16,0 0-57-16,0 0-24 15,-4-5-20-15,4 30 17 16,4 4 3-16,2 1 4 15,2-2-4-15,-2-1 1 16,-1-4-1-16,0-1 1 16,-5-3-1-16,3-2 0 0,-3-2-40 15,0-4-71-15,0 0-32 16,-3-4-70-16,-8-7-126 16</inkml:trace>
  <inkml:trace contextRef="#ctx0" brushRef="#br0" timeOffset="213972.84">19908 6246 508 0,'0'0'218'0,"0"0"-150"16,0 0 45-16,0 0-26 16,0 0-54-16,0 0-27 15,66-46-4-15,-42 53-2 16,-3 8 0-16,-2 3 0 15,-8 1 0-15,-5 0 0 16,-6 0-1-16,-2 1-8 16,-23-1 1-16,-8-2-6 15,-7-3-15-15,-7 3-54 16,1-4-54-16,-3-1-156 16</inkml:trace>
  <inkml:trace contextRef="#ctx0" brushRef="#br0" timeOffset="214353.1501">19159 6559 769 0,'0'0'44'0,"0"0"-40"16,0 0 31-16,0 0 72 15,0 0-87-15,0 0-20 16,-35 0-20-16,69 0 18 16,23 0 2-16,29 0 2 15,26 0 1-15,21-8-1 16,12 2 0-16,-1 2 4 0,-9 0 5 16,-11 1-5-16,-19 0-5 15,-21 0 3-15,-22-2-4 16,-23-1 1-16,-20 4-1 15,-9-2 2-15,-10 1 6 16,0 0 9-16,0 1-7 16,-5 2-10-16,-14 0-53 15,-5 0-9-15,-3 8-71 16,-1 3-100-16,-2 1-134 16</inkml:trace>
  <inkml:trace contextRef="#ctx0" brushRef="#br0" timeOffset="214736.2855">19796 6786 736 0,'0'0'39'0,"0"0"45"16,0 0 43-16,0 0-14 15,0 0-28-15,0 0-52 0,-19-41-33 16,19 41-3-16,0 15-19 16,0 13 22-16,0 8 0 15,2 5 2-15,2 1-1 16,0 1 1-16,1-1-1 15,-1-6 3-15,-2-5-1 16,-2-4-3-16,0-3 0 16,0-5 2-16,0-2-2 15,-7-2-5-15,-4-3-67 16,-1-6-60-16,-3-4-71 16,3-2-168-16</inkml:trace>
  <inkml:trace contextRef="#ctx0" brushRef="#br0" timeOffset="215071.824">19768 6822 356 0,'0'0'484'0,"0"0"-436"15,0 0 94-15,0 0-71 16,0 0-10-16,0 0-41 0,27-56-19 16,18 54-1-1,10 2-1-15,-3 0 1 0,-9 0 0 16,-13 0 0-16,-7 0-13 15,-10 3-28-15,-1 1-21 16,-5 2-13-16,-7 3-61 16,0-1-69-16,-17 1-67 15</inkml:trace>
  <inkml:trace contextRef="#ctx0" brushRef="#br0" timeOffset="215233.5128">19744 6978 559 0,'0'0'43'0,"0"0"45"0,0 0 48 16,0 0-44 0,0 0-63-16,0 0-25 0,27 0-4 15,18 0-3-15,10 0-21 16,5-1-74-16,-4-6-139 16,-9-1-186-16</inkml:trace>
  <inkml:trace contextRef="#ctx0" brushRef="#br0" timeOffset="215464.5067">20125 6858 631 0,'0'0'103'15,"0"0"35"-15,0 0-14 0,0 0-23 16,0 0-96-16,0 0-5 16,-8 8-22-16,8 25 22 15,0 6 5-15,2 2-4 16,1 0 1-16,0-2 4 15,-2-3-3-15,2-5-3 16,-3-4 0-16,0-6 0 16,0-5-1-16,0-3-114 15,0-9-77-15,0-4-152 16</inkml:trace>
  <inkml:trace contextRef="#ctx0" brushRef="#br0" timeOffset="215721.1569">20185 6909 662 0,'0'0'47'0,"0"0"24"0,0 0 9 16,0 0-22-16,0 0-37 16,0 0-13-16,91-7 2 15,-71 26-9-15,-2 4 3 16,-7-2 0-16,-7 0-2 15,-4-3-2-15,-3-1 3 16,-21-1-2-16,-9-2-1 16,-5 0-1-16,-1-1-29 15,6-1-59-15,6-2-64 16,12-4-66-16</inkml:trace>
  <inkml:trace contextRef="#ctx0" brushRef="#br0" timeOffset="215931.9961">20362 7122 396 0,'0'0'440'16,"0"0"-363"-16,0 0 36 16,0 0-46-16,0 0-38 15,0 0-22-15,54-16-7 16,-30 13 0-16,5 0-2 15,1-1-37-15,1 0-54 0,-4-2-55 16,-7-1-85 0,-10-1-163-16</inkml:trace>
  <inkml:trace contextRef="#ctx0" brushRef="#br0" timeOffset="216150.7667">20494 6975 677 0,'0'0'44'15,"0"0"116"-15,0 0-23 16,0 0-58-16,0 0-77 16,0 0-2-16,-19 14-3 15,16 10 3-15,2 1 2 16,-1 1-1-16,2-2 4 16,0 0-4-16,0-2-1 0,6-2 0 15,6-1-7-15,5-5-66 16,2-3-88-16,2-10-161 15</inkml:trace>
  <inkml:trace contextRef="#ctx0" brushRef="#br0" timeOffset="216369.7198">20731 6953 909 0,'0'0'55'0,"0"0"83"16,0 0-91-16,0 0-5 0,0 0-38 16,0 0-3-16,116-61-1 15,-71 61-9-15,-2 0-21 16,-10 0-79-16,-13 5-61 16,-12 1-50-16,-8-2-101 15</inkml:trace>
  <inkml:trace contextRef="#ctx0" brushRef="#br0" timeOffset="216576.1423">20866 6922 442 0,'0'0'86'0,"0"0"49"16,0 0-50-16,0 0-49 16,0 0 4-16,0 0 9 0,-16 74-23 15,14-49 5-15,1 1-10 16,-1-2-9-16,2-2-6 15,0-2-3-15,0-4-1 16,0 1-2-16,0-6-43 16,12-3-68-16,8-7-93 15,3-1-227-15</inkml:trace>
  <inkml:trace contextRef="#ctx0" brushRef="#br0" timeOffset="216778.3061">21078 6992 455 0,'0'0'282'0,"0"0"-133"0,0 0 11 16,0 0-28-16,0 0-97 16,0 0-35-16,1-11-21 15,-1 34 21-15,0 7 2 16,0 0-1-16,0-2-1 16,0-3-3-16,4-2 2 15,1-3-9-15,1-5-45 16,0-3-64-16,-6-6-62 15,0-6-158-15</inkml:trace>
  <inkml:trace contextRef="#ctx0" brushRef="#br0" timeOffset="216987.8877">21108 6972 696 0,'0'0'28'0,"0"0"120"16,0 0-34-16,0 0-73 15,0 0-41-15,0 0-6 16,29 39 6-16,-10-15 5 16,1 3 1-16,1-3-5 15,-1-1-1-15,5-5-2 16,3-5-28-16,4-4-70 16,2-9-75-16,-4 0-335 15</inkml:trace>
  <inkml:trace contextRef="#ctx0" brushRef="#br0" timeOffset="217202.7245">21348 6842 191 0,'0'0'671'16,"0"0"-576"-16,0 0 43 16,0 0-36-16,0 0-102 15,0 0 0-15,-46 43 0 16,46 6 1-16,20 1 0 15,4-1-1-15,3-3-4 16,-7-1-19-16,-7-1-78 16,-12-2-132-16,-1-12-171 15</inkml:trace>
  <inkml:trace contextRef="#ctx0" brushRef="#br0" timeOffset="220836.9059">21394 3788 566 0,'0'0'84'15,"0"0"-30"-15,0 0 69 16,0 0-33-16,0 0-50 0,0 0-15 15,0 0 1-15,-4 9-16 16,4-8-6-16,0-1-4 16,0 0-2-16,0 2-9 15,7-2 4-15,22 0 7 16,6 0 16-16,7 0-4 16,-1 0-8-16,-3 0 1 15,-2 0-1-15,-4 0-4 16,-5 0 2-16,-7 0-1 15,-7 0-1-15,-8 0 0 16,-2 0-15-16,-3 0-30 16,0 0-15-16,0 0-40 0,0 0-22 15,0 2-10-15,-3 1-190 16</inkml:trace>
  <inkml:trace contextRef="#ctx0" brushRef="#br0" timeOffset="221186.8408">21692 3672 884 0,'0'0'12'0,"0"0"32"15,0 0 43-15,0 0-17 16,0 0-50-16,0 0-20 15,-15-13-8-15,15 13-7 0,0 0-3 16,0 0 1-16,3 0 17 16,11 5 0-16,7 1 7 15,7 3 1-15,2-1-3 16,-2 1-3-16,-1 3 0 16,-9-2-2-16,-6-1-3 15,-6 3-5-15,-6 3-6 16,0-1 0-16,-22 9 14 15,-14 3-1-15,-9 7-14 16,-13 9-77-16,-6-1-99 0,-2-2-208 16</inkml:trace>
  <inkml:trace contextRef="#ctx0" brushRef="#br0" timeOffset="237902.1816">16075 8057 653 0,'0'0'53'0,"0"0"-15"15,0 0 80-15,0 0 5 16,0 0-47-16,0 0-42 15,0 0-15-15,-3-17-5 16,3 17 3-16,0 0 2 16,0 0-5-16,0 0-9 15,11 0-4-15,25 0 11 0,16 5 39 16,19-1-7-16,16 0-13 16,19 0-26-16,22-3 3 15,21-1-4-15,12 0-1 16,3 0-3-16,-7 0 0 15,-27 0 8-15,-26 0-5 16,-29 0-3-16,-29 0 1 16,-22 0 3-16,-16 0-2 15,-6 0 5-15,-2 0 5 16,0-2-1-16,0 0-10 16,0 2-1-16,0 0-15 15,0 0-54-15,0 0-66 0,1 13-56 16,10 1 27-1,11 0-344-15</inkml:trace>
  <inkml:trace contextRef="#ctx0" brushRef="#br0" timeOffset="238269.636">18239 8032 697 0,'0'0'19'16,"0"0"54"-16,0 0-11 0,0 0-32 15,0 0-30-15,0 0-4 16,-58-9 4-16,64 17 4 16,24-4 18-16,15-2 36 15,17-2 11-15,17 0-23 16,8 2-13-16,4-2-8 15,-3 1-10-15,0-1-9 16,-4 0 2-16,-1 0-6 16,-10 0 1-16,-16 0-3 15,-20 0 0-15,-21 0 1 16,-10 0 4-16,-6 0 2 16,0 0-7-16,0 0-5 15,-10 0-49-15,-18 11-44 16,-7 5-46-16,-9-1-166 0</inkml:trace>
  <inkml:trace contextRef="#ctx0" brushRef="#br0" timeOffset="242721.2307">15071 4734 852 0,'0'0'26'0,"0"0"56"16,0 0 18-16,0 0-16 15,0 0-58-15,0 0-26 16,0 0-14-16,-19 41 14 0,14-3 2 16,2-3 2-1,3-6 2-15,0-10-6 16,21-12 2-16,23-7 3 0,27-22 0 16,21-25 13-16,21-15-8 15,6-8 11-15,-6 1-11 16,-11 8-5-16,-20 12 1 15,-23 9 0-15,-23 15-3 16,-17 10-3-16,-13 11 0 16,-6 4-18-16,-10 15-95 15,-26 18-44-15,-12 13 83 16,-10 8-164-16,-3 10-114 16</inkml:trace>
  <inkml:trace contextRef="#ctx0" brushRef="#br0" timeOffset="243187.5127">15001 5491 942 0,'0'0'26'0,"0"0"68"16,0 0 18-16,0 0-73 16,0 0-39-16,0 0-3 15,-6 8-8-15,6 16 11 16,0 0 3-16,0-3 0 15,0-3-3-15,0-4 1 16,0-7 0-16,4-4-1 16,19-3 2-16,28-8 0 15,35-24 11-15,35-15-4 16,30-9-2-16,8-4-2 16,-4 2-3-16,-13 0 1 15,-27 4-3-15,-30 8 3 0,-31 13 0 16,-24 13-1-1,-21 13-2-15,-9 7-5 0,-3 14-61 16,-32 25-211-16,-21 15 167 16,-19 8-411-16</inkml:trace>
  <inkml:trace contextRef="#ctx0" brushRef="#br0" timeOffset="243886.2779">14982 7690 795 0,'0'0'31'0,"0"0"59"0,0 0-13 16,0 0-77-16,0 0-3 15,0 0 3-15,-38 84 8 16,35-62 2-16,3-7-8 15,2-6 1-15,24-9-3 16,24-3 15-16,29-24 29 16,24-14-18-16,15-4-9 15,-2-2 2-15,-17 4-13 16,-20 4-3-16,-21 6-6 16,-22 12-25-16,-20 8-97 15,-16 12-115-15</inkml:trace>
  <inkml:trace contextRef="#ctx0" brushRef="#br0" timeOffset="261990.433">20153 4436 53 0,'0'0'26'0,"0"0"-12"0,0 0 17 15,0 0 78-15,0 0-93 16,0 0-16-16,0 0-10 16,-9 3-35-16,14-5 30 15,2-1 15-15,0-2 8 16,-2-2 24-16,1-1 18 15,-1-3-10-15,5-3-2 16,0 0-19-16,4 0-14 16,-1 2 1-16,-2 1-5 15,-2 1 3-15,-5 4 2 16,-4 0 46-16,0 3 47 0,0-1-14 16,0 3 2-16,0-1-7 15,0 1-25-15,0 1 6 16,0 0-7-16,-3 0-14 15,0 0-19-15,3 0 2 16,-1 0-3-16,-1 0-3 16,2 0-1-16,0 0 4 15,0 0-5-15,0 0-11 16,0 0-4-16,18 0 2 16,15 0 16-16,13 0-5 15,6-2-6-15,-6-2-4 16,-7 1 1-16,-12-2-4 15,-5-1-2-15,-6 3 0 16,-3-4 2-16,-5 3-9 0,0 0 0 16,-3 0-1-16,-2-1-6 15,0 4-22-15,-3-1-15 16,0 2-44-16,0 0-48 16,-2 0-159-16,-15 0-169 15</inkml:trace>
  <inkml:trace contextRef="#ctx0" brushRef="#br0" timeOffset="263320.2422">20377 4377 432 0,'0'0'44'15,"0"0"42"-15,0 0 56 16,0 0-75-16,0 0-16 16,0 0 6-16,0 0 1 15,10-31 9-15,-8 30-15 16,-1 1-24-16,-1 0-10 15,2 0-5-15,-2 0-5 16,1 0-8-16,1 2 0 16,2 15 2-16,0 7 4 15,-2 2-3-15,-1 3-1 0,-1 1 1 16,2-3-3-16,-1 1 1 16,4-1 3-16,-2-5-3 15,3 1-1-15,-1-5-3 16,0-3-6-16,0-2-28 15,-1-4-49-15,4-5-46 16,7-4-110-16,0-2-312 16</inkml:trace>
  <inkml:trace contextRef="#ctx0" brushRef="#br0" timeOffset="263591.0489">20675 4367 746 0,'0'0'193'16,"0"0"-153"-16,0 0 64 15,0 0-32-15,0 0-72 16,0 0-4-16,-31 6-10 16,26 26 14-16,4-1 0 15,1 1-2-15,0 1 1 16,0-1 1-16,-2-5 2 15,2-1-2-15,0-3 0 16,0-7-8-16,0-3-29 16,0-5-39-16,0-8-47 15,0 0-20-15,0 0-33 16,2-14 7-16</inkml:trace>
  <inkml:trace contextRef="#ctx0" brushRef="#br0" timeOffset="263837.0098">20647 4379 599 0,'0'0'30'0,"0"0"86"15,0 0-50-15,0 0-13 16,0 0-33-16,0 0-20 16,70-46-2-16,-43 55 2 15,-2 8-1-15,-8 3 4 16,-4 4-3-16,-10 1 7 15,-3 0-7-15,0 0-1 0,-13-3-3 16,-10 1 2-16,-8-3-21 16,-8 4-61-16,-3-7-49 15,-2-1-102-15</inkml:trace>
  <inkml:trace contextRef="#ctx0" brushRef="#br0" timeOffset="264187.1362">20138 4819 763 0,'0'0'21'0,"0"0"3"16,0 0 49-16,0 0-7 15,0 0-66-15,0 0-8 16,-21 2-11-16,57-2 19 15,27 0 21-15,23 0 1 16,18-11-11-16,6 0-1 16,0-3 19-16,-6 1-23 15,-7 0-1-15,-12 3-1 16,-15-1 1-16,-20 5-1 16,-17 1-3-16,-17 2 1 15,-10 3 1-15,-6 0 1 16,0 0-4-16,0 0-9 15,0 0-17-15,-6 8-75 16,-13 2 11-16,0 6-25 0,-3 1-126 16,-2-1-149-16</inkml:trace>
  <inkml:trace contextRef="#ctx0" brushRef="#br0" timeOffset="264587.26">20357 5013 667 0,'0'0'60'0,"0"0"30"16,0 0 10-16,0 0-28 15,0 0-48-15,0 0-15 16,5-10 10-16,23 3-15 16,13-1-4-16,11-1 2 15,4 0 3-15,1-2-5 16,-5 2 0-16,-10 1-2 0,-9 0-2 15,-11 4 1-15,-8-1-6 16,-6 2 1-16,-5 0-10 16,-1 1-29-16,-2 2-25 15,0 0-164-15,-15 0-170 16</inkml:trace>
  <inkml:trace contextRef="#ctx0" brushRef="#br0" timeOffset="264887.2806">20527 5005 607 0,'0'0'162'0,"0"0"-102"16,0 0 75-16,0 0-12 16,0 0-64-16,0 0-49 15,-11-16-10-15,11 16-6 16,0 14-5-16,0 3 7 15,0 6 4-15,0 2 1 16,0 2-1-16,0-3-1 16,0 0 1-16,-2-1 0 15,1-4 0-15,-4 1 1 16,2-2-1-16,0-3-20 16,3-1-52-16,0-3-60 15,0-3 11-15,0-3-135 16,8-5-57-16</inkml:trace>
  <inkml:trace contextRef="#ctx0" brushRef="#br0" timeOffset="265148.6114">20705 5037 731 0,'0'0'77'15,"0"0"-20"-15,0 0 99 16,0 0-59-16,0 0-48 15,0 0-49-15,-6-24-19 16,6 45 3-16,0 6 16 16,0 4-1-16,0 1 2 0,2-4-1 15,8-3 3 1,-4-3-3-16,-2-1 0 0,-1-6-3 16,-1-3 3-16,-1-2-27 15,2-4-61-15,-3-2-45 16,1-2-26-16,-1-2-98 15</inkml:trace>
  <inkml:trace contextRef="#ctx0" brushRef="#br0" timeOffset="265410.6483">20691 5045 724 0,'0'0'6'0,"0"0"33"0,0 0 31 15,0 0-3-15,0 0-2 16,0 0-51-16,72-52-8 16,-49 54-6-16,-3 11 2 15,-6 4-2-15,-4 1-2 16,-10 2 1-16,0-1-4 16,-3 0-7-16,-15 1 9 15,-1-3-10-15,1-2-18 16,0-1-32-16,6-2-61 15,6-3-108-15,6-6-169 16</inkml:trace>
  <inkml:trace contextRef="#ctx0" brushRef="#br0" timeOffset="265669.9414">20955 5177 903 0,'0'0'28'16,"0"0"61"-16,0 0 16 16,0 0-53-16,0 0-52 15,0 0-9-15,57-20 4 16,-21 17-1-16,1 2-9 16,-1 0 0-16,-6-2-18 15,-6 2-14-15,-7-2-17 16,-6-1-18-16,-6 4-24 0,-5-5-46 15,0 0-182-15</inkml:trace>
  <inkml:trace contextRef="#ctx0" brushRef="#br0" timeOffset="265889.5625">21079 5029 696 0,'0'0'54'16,"0"0"89"-16,0 0 4 15,0 0-76-15,0 0-67 16,0 0-4-16,-7 5-20 16,7 17 20-16,0 6 3 0,0 0-2 15,6 1 6 1,-1 3-7-16,0-2 3 0,-2-4-3 16,0-1-12-16,0-5-78 15,6-3-49-15,2-12-105 16,3-5-78-16</inkml:trace>
  <inkml:trace contextRef="#ctx0" brushRef="#br0" timeOffset="266138.1815">21413 4940 852 0,'0'0'9'16,"0"0"112"-16,0 0 4 15,0 0-48-15,0 0-66 0,0 0-11 16,-1 2-14-16,1 26 14 16,2 5 0-16,5 4 0 15,-4-2 0-15,-3-1 1 16,0-8-1-16,0-4-4 16,0-5-9-16,0-6-53 15,0-2-40-15,0-7-53 16,-6-2-109-16</inkml:trace>
  <inkml:trace contextRef="#ctx0" brushRef="#br0" timeOffset="266333.1081">21370 4932 791 0,'0'0'5'0,"0"0"87"16,0 0 24-16,0 0-76 15,0 0-39-15,0 0-1 16,82-55-12-16,-40 55-3 16,0 0-58-16,-5 0-47 15,-6 0-71-15,-8 1-135 16</inkml:trace>
  <inkml:trace contextRef="#ctx0" brushRef="#br0" timeOffset="266520.8308">21429 4959 349 0,'0'0'142'0,"0"0"-60"0,0 0 45 16,0 0-19-16,0 0-60 15,0 0-48-15,-38 10-2 16,41-9-18-16,21 2 0 16,7-2 0-16,15-1 17 15,1 0-73-15,-1 0-59 16,-7-5-58-16</inkml:trace>
  <inkml:trace contextRef="#ctx0" brushRef="#br0" timeOffset="266759.2537">21724 4884 285 0,'0'0'154'15,"0"0"-5"-15,0 0-4 0,0 0-22 16,0 0-17-16,0 0-26 16,3-53-13-16,-3 53-39 15,0 0-28-15,0 0-2 16,0 12-8-16,3 8 10 15,-2 4 11-15,1 6-7 16,-2 3 4-16,0 0-4 16,0 1-3-16,0-2 2 15,0-3-2-15,0-6-1 16,0-3 0-16,0-5-8 16,0-3-36-16,-2-5-55 15,2 1-13-15,0-6-72 16,0-2-56-16</inkml:trace>
  <inkml:trace contextRef="#ctx0" brushRef="#br0" timeOffset="267000.1865">21761 4800 696 0,'0'0'29'0,"0"0"55"16,0 0-3-16,0 0-13 16,0 0-28-16,0 0-33 15,73-20-6-15,-61 37-1 0,-7 7 0 16,-5 3-4-16,-6 3-13 16,-29 5-16-16,-18 1-68 15,-19-4-118-15</inkml:trace>
  <inkml:trace contextRef="#ctx0" brushRef="#br0" timeOffset="268652.7631">22747 4543 559 0,'0'0'143'0,"0"0"-134"16,0 0 35-16,0 0 29 16,0 0-18-16,0 0-18 15,-28 31-7-15,26-28 3 16,2-1 8-16,0-2 6 15,-2 0 1-15,2 0 11 16,-1 0 8-16,-2-2 16 16,0-15-33-16,-4-8-17 15,1-12-7-15,0-8-9 0,3-10 0 16,3-7-3 0,0-3-6-16,0 1-4 0,3 8-1 15,4 10 1-15,-2 11-1 16,-2 10 0-16,-3 8 1 15,0 5-2-15,0 8-1 16,0 4-1-16,0 0 1 16,0 0-2-16,0 0-1 15,1 0-12-15,-1 0-33 16,0 0-29-16,0 0-24 16,0 11 5-16,-4 4 23 15,-8 4-111-15,4-2-50 16,0-3-176-16</inkml:trace>
  <inkml:trace contextRef="#ctx0" brushRef="#br0" timeOffset="269145.3981">22498 4325 309 0,'0'0'278'0,"0"0"-265"16,0 0 94-16,0 0 19 0,0 0-43 15,0 0-35 1,-10 8 5-16,10-8 15 0,0 0 1 16,0 0-9-16,0 0 7 15,0-8 1-15,0-6-51 16,0-8-13-16,10 0 5 15,0-4-5-15,5-5 2 16,2-1-1-16,2-3 5 16,4-1-6-16,-1 0-4 15,-2 0 8-15,-1 5 1 16,-5 3 13-16,-3 7-7 16,-5 4 3-16,-2 5-4 15,-1 6 3-15,-3 2-8 16,2 2-3-16,-2 2-5 15,0 0-1-15,1 0-2 0,-1 0 1 16,2 0-5-16,1 0-4 16,7 2 7-16,10 10 0 15,10 8-1-15,5 4 4 16,4 3-1-16,3 2 0 16,1 2 1-16,2-2-1 15,-8 4-16-15,-7 2-69 16,-11-2-111-16,-19-6-142 15</inkml:trace>
  <inkml:trace contextRef="#ctx0" brushRef="#br0" timeOffset="312875.8821">8463 6799 531 0,'0'0'35'0,"0"0"48"15,0 0 30-15,0 0-6 16,0 0-44-16,0 0-14 15,0 0-13-15,-34-13 0 16,34 11-7-16,0 2 0 16,0-1-2-16,0 1-4 15,0-1-13-15,0 1 0 0,12 0-1 16,15 0-7-16,16 0 0 16,10 0-2-16,0 0 1 15,-2 4-1-15,-4 3 1 16,-5 2 1-16,-4-3-2 15,-8 0 0-15,-10-2-2 16,-10-1 1-16,-3 0-2 16,-7-3 3-16,0 0-1 15,0 0 1-15,0 0 1 16,0 0-1-16,0 0-14 16,0 0-38-16,0 0-53 15,0 0-80-15,0 0-153 0</inkml:trace>
  <inkml:trace contextRef="#ctx0" brushRef="#br0" timeOffset="313543.832">8632 6791 9 0,'0'0'52'15,"0"0"30"-15,0 0 4 16,0 0 4-16,0 0-24 16,0 0 32-16,-8 22-39 15,8-18 20-15,0-1-21 16,3 2-18-16,23-2 34 16,15-2-15-16,24-1-18 15,18 0-22-15,10 0-10 16,4 0-2-16,-9-1-6 15,-3-6 0-15,-12-1 1 16,-6 0-2-16,-9 0 0 16,-13 1 0-16,-15 0 6 15,-11 1-4-15,-9 3-1 0,-7 0 5 16,-3 3 8 0,0 0-1-16,0 0-2 0,0 0-11 15,-2 0-1-15,-7 0-21 16,0 6-3-16,0 0-59 15,4-1-55-15,4-3-82 16,1-2-272-16</inkml:trace>
  <inkml:trace contextRef="#ctx0" brushRef="#br0" timeOffset="313953.7518">9463 6679 775 0,'0'0'44'15,"0"0"33"-15,0 0 13 16,0 0 38-16,0 0-65 16,0 0-41-16,-60-34-22 15,57 34 0-15,0 0 0 16,0 4 4-16,3 7-4 15,0 0 3-15,9 0-3 16,14 3 2-16,5 1 1 16,5-2-2-16,4 0 2 0,-4-5-3 15,-3 1 4 1,-3-4-3-16,-8 0-1 0,-7 1 0 16,-6 1-5-16,0 2 4 15,-6 4 1-15,0 3 5 16,-12 7-5-16,-21 4 0 15,-13 3 5-15,-13 3-1 16,-9 1-4-16,-5 0-11 16,-2 3-99-16,5-6-193 15</inkml:trace>
  <inkml:trace contextRef="#ctx0" brushRef="#br0" timeOffset="317336.4772">10027 7790 357 0,'0'0'70'0,"0"0"-14"16,0 0 28-16,0 0 48 15,0 0-75-15,0 0-29 16,0 0-10-16,-15 0-10 16,15 0-6-16,0 0 5 0,0 2-5 15,0-2 2-15,18 0 6 16,14 0 18-16,13 0-7 16,7-7-11-16,2 0-6 15,-7 1 1-15,-1 2-3 16,-12 1-2-16,-7 2-2 15,-12-2-7-15,-8 3-10 16,-6 0-44-16,-1 0-91 16,-1 0 22-16,-15 8 20 15,-7 2-246-15</inkml:trace>
  <inkml:trace contextRef="#ctx0" brushRef="#br0" timeOffset="317677.6826">10088 7905 428 0,'0'0'33'0,"0"0"15"16,0 0 50-16,0 0 42 15,0 0-69-15,0 0-60 16,58-15-11-16,-15 7 1 16,2 1 0-16,-5-1-2 15,-7 2 1-15,-6 1 0 16,-5-1 1-16,-8 3-1 15,-5 2 0-15,-4-1 0 16,-3 2 2-16,-2 0-2 0,0 0 0 16,0 0 0-16,0 0 0 15,0 0-4-15,0 0 1 16,0 0-2-16,0 0 1 16,0 0 1-16,0 0 2 15,0 0 1-15,0 0 0 16,0 0 0-16,0 0-2 15,0 0-18-15,0 0-41 16,-6 3-14-16,-4 3-122 16</inkml:trace>
  <inkml:trace contextRef="#ctx0" brushRef="#br0" timeOffset="318653.3583">8371 7577 574 0,'0'0'37'0,"0"0"52"16,0 0 36-16,0 0-15 16,0 0-14-16,0 0-18 15,-63-15-29-15,63 15-23 16,0 0-10-16,0 0-13 16,2 0 0-16,25 0-2 15,16 0-1-15,19 0 0 16,12 0 2-16,3 0-2 0,-4 0 1 15,-7 0-1-15,-8 1 0 16,-9 1 0-16,-13 0 0 16,-12-2 0-16,-14 0-1 15,-5 0 0-15,-5 0-1 16,0 0 2-16,0 0-2 16,0 0-3-16,0 0-39 15,-14 3-15-15,-5-3-44 16,-2 0-72-16,5 0-157 15</inkml:trace>
  <inkml:trace contextRef="#ctx0" brushRef="#br0" timeOffset="318970.8632">8714 7506 836 0,'0'0'14'0,"0"0"90"16,0 0 1-16,0 0-37 16,0 0-34-16,0 0-30 15,46-9-2-15,-4 9-2 16,1 0 0-16,-5 9 0 16,-10 1-1-16,-4 3 0 15,-8 3-4-15,-7 1 0 0,-9 3 3 16,0 2 2-1,-25 3 3-15,-8 0 9 0,-12 4-3 16,-4-1-6-16,-2 2-3 16,1 1-5-16,0 0-52 15,9-3-101-15,11-3-125 16,10-9-338-16</inkml:trace>
  <inkml:trace contextRef="#ctx0" brushRef="#br0" timeOffset="338654.0853">20172 5284 283 0,'0'0'53'0,"0"0"30"16,0 0-15-16,0 0-17 15,0 0-13-15,0 0-1 16,0 0 12-16,0 0-5 0,3 0-8 15,-3 0-11-15,0-1 5 16,-3-3-7-16,-9-1-3 16,-5 0-5-16,-7 0-8 15,-1 1 4-15,0 1 0 16,-1 3 3-16,2-3 4 16,0 3-12-16,0 0 8 15,1 0-3-15,0 0 1 16,-4 0-2-16,3 3-1 15,2 1 0-15,2 2 0 16,0 1-2-16,-1 0-3 16,3 0-4-16,-5 1 9 15,3-1-3-15,-2 0-1 0,0 0 0 16,-2 1 5 0,2 1-5-16,2 1 1 0,-3 1-3 15,2 2-1-15,4 2-2 16,0 1 3-16,1-1-2 15,3 0-1-15,4 1 0 16,2-2 5-16,2 1-5 16,4 0 0-16,-4 0-1 15,4 2 1-15,1-1 2 16,0 1-2-16,0 0 1 16,0 0-1-16,0 1 0 15,7-1 0-15,2 1 0 0,3 0 0 16,6-2 1-16,0 1 1 15,4 0-2-15,1 0 1 16,0 2-1-16,0-2-1 16,2-4 1-16,1 1 0 15,0-4 0-15,4 0 4 16,2-1-4-16,1-2 0 16,1 1 0-16,2 0 0 15,2-2 0-15,0 0 0 16,-4 0 2-16,-3-3-2 15,-1 2 0-15,-2-1 0 16,-1-3 0-16,2 2 0 16,-1-1 0-16,2-1 0 0,-2-1-2 15,-1 0 2-15,-1 0 0 16,-3 0-1-16,1 0 2 16,-2 0-1-16,-4 0 0 15,-1-6 0-15,-5 0 0 16,-1-3 0-16,-1-3 5 15,-3 3-4-15,1-2 2 16,-1-1-3-16,-3 0 1 16,1-1-1-16,-1-1 2 15,2 0 3-15,0-3-4 16,2 1-1-16,1 1 1 16,-3-1 1-16,0 2-2 0,-1 3 1 15,-2-3 3 1,2 1-1-16,-3-2 3 0,-1 3-2 15,-1 1 2-15,0-4 3 16,0 5-1-16,0-4 5 16,0 1-9-16,-5 1 3 15,2-2-5-15,-1 2-1 16,-2 0 2-16,2 0-2 16,-2 2 0-16,-3 0 0 15,-1 0 0-15,-3 1 0 16,-3-2 0-16,-3 0 0 15,-4 1-1-15,-2-2 1 16,-2 2 0-16,-3-2-1 16,1 0 0-16,-1 0 1 15,-2-2-3-15,7-1 3 16,-2 1-2-16,0-1 2 16,-1 3-2-16,0 0-5 0,-2 8-25 15,-8 4-62-15,-15 0-67 16,-17 9-103-16,-17 2-341 15</inkml:trace>
  <inkml:trace contextRef="#ctx0" brushRef="#br0" timeOffset="374204.9542">680 6018 762 0,'0'0'25'16,"0"0"16"-16,-44-77 51 0,21 63 19 15,-4 9-51 1,-4 5-31-16,4 7-10 0,-4 23-8 16,-5 17-10-16,-2 10 3 15,-3 11-2-15,5-1 1 16,11-4-2-16,13-8-1 15,10-8 0-15,2-10-4 16,8-5 1-16,14-10 2 16,8-6 0-16,5-11 1 15,11-5-3-15,4-6-17 0,7-21-14 16,3-6 9 0,-4-6-14-16,-6-1 15 15,-7-1-22-15,-10 3 16 0,-8 4 21 16,-13 3 9-16,-1 4 6 15,-11 3 11-15,0 5 2 16,0 4 32-16,-5 6 20 16,-7 3-10-16,3 4-38 15,-3 2-23-15,-10 12-7 16,-1 19 0-16,-8 8 4 16,3 3 3-16,5 1 0 15,9-5-1-15,8-6 1 16,6-6-3-16,0-7 2 15,0-8 0-15,4-7-8 16,5-4-6-16,3 0-7 16,6-17 17-16,0-9 5 0,-2-2 3 15,2 0 9-15,-5 5-7 16,-5 8 2-16,-2 6 3 16,-3 6-10-16,4 3 0 15,1 0-14-15,2 5 7 16,4 9 6-16,4 1 1 15,-2-3 1-15,-1-1 1 16,0-4 0-16,-2-4-1 16,0-3 2-16,-3 0-3 15,2 0 7-15,-4-11-1 16,0-9 5-16,-1-2-6 16,-2-3 2-16,1-1 6 0,-2 0 6 15,2-1-1 1,-4 5-11-16,0 8 11 0,-2 4-2 15,0 10 1-15,0 0-17 16,0 0-10-16,0 17-23 16,0 7 24-16,0 2 9 15,4-1 4-15,2-6-4 16,7-5 0-16,-1-6 0 16,6-5-5-16,-3-3 1 15,6-3 0-15,-3-14 4 16,-2-4 4-16,-5-4-1 15,-4 1 4-15,-1 2-4 0,-5 1 2 16,1 1 2 0,-2 8-1-16,0 4 1 0,0 5 8 15,0 3-15 1,0 0-3-16,0 9-23 0,0 10 19 16,0 6 3-16,0-3 4 15,0-5-8-15,7-6-6 16,7-4-1-16,6-5-4 15,3-2-8-15,-1 0 11 16,-2-16 4-16,4-4-6 16,-5-5 14-16,-2-3-5 15,-1-3 2-15,-7-6 7 16,-3-4 0-16,1-4 0 16,-4 0 0-16,-3 0 0 15,0 6 4-15,0 5 0 0,-7 7-3 16,-4 5 2-16,-4 6 20 15,-1 4 9-15,-1 4-17 16,7 1-3-16,3 3-9 16,4 4-3-16,3 0-2 15,0 0 2-15,0 2-22 16,0 18 8-16,0 8 9 16,6 8 5-16,1 3-3 15,3 5 7-15,-2 4-1 16,7 0 0-16,0-4 7 15,-2-2-7-15,4-9-1 16,2-6-2-16,5-5 0 16,1-5-7-16,4-5-72 15,-4-9-130-15,-3-3-160 0</inkml:trace>
  <inkml:trace contextRef="#ctx0" brushRef="#br0" timeOffset="374522.0247">1284 6050 927 0,'0'0'2'16,"0"0"36"-16,0 0 78 16,0 0-52-16,0-97-41 15,41 71-23-15,9-3-9 0,0 6 6 16,-4 5-15-16,-6 6 5 15,-7 3 4-15,-9 5-2 16,-2 4 6-16,-6 0 2 16,-2 0 0-16,-2 10-5 15,-2 9 7-15,-2 6-3 16,-5 3-3-16,0 0-2 16,0 0 2-16,-3-3-2 15,3-2-37-15,3-3-75 16,3-8-139-16,-3-9-164 15</inkml:trace>
  <inkml:trace contextRef="#ctx0" brushRef="#br0" timeOffset="374700.6093">1759 5828 791 0,'0'0'13'0,"0"0"-5"16,0 0-2-16,0 0-6 16,0 0-81-16,0 0-175 15,13-12-151-15</inkml:trace>
  <inkml:trace contextRef="#ctx0" brushRef="#br0" timeOffset="375576.3432">1932 5753 937 0,'0'0'19'16,"0"0"14"-16,0 0 20 15,0 0-26-15,0 0-20 16,0 0-3-16,-30 88-4 16,42-70-7-16,6-5-80 15,0-5-7-15,-3-7-19 16,-4-1-3-16,-6 0 53 15,1-1 63-15,-3-10 30 16,-1-5-5-16,1-1 26 0,-2 0-18 16,-1 3 11-16,0 3-27 15,0 1 3-15,0 3-3 16,-4 0-6-16,-4 2-5 16,5-2-5-16,0 3-1 15,3-4-1-15,0-2-9 16,6-2-12-16,11-2 3 15,5 1 19-15,-1 4-2 16,-2 1 2-16,-1 6 3 16,-2 2 12-16,-2 0-6 15,-2 5-7-15,0 12 3 16,-3-1 7-16,-2 3 6 16,1-2-5-16,-1-4-7 15,2-3-2-15,-3-3-1 0,1-4 0 16,-1-3 2-16,3 0 2 15,-1-6 16-15,8-10 18 16,-1-6-25-16,0-3 2 16,-3 1-5-16,-2 0-2 15,-4 2 13-15,-2 5-16 16,0 5 7-16,-3 5-2 16,-1 6-2-16,0 1-11 15,0 0-12-15,0 12-21 16,2 8 33-16,1 2 1 15,3-3 0-15,4-2-1 16,1-6-2-16,2-4 1 16,-2-3-1-16,2-4 1 15,2 0 1-15,3-8 10 16,1-10 5-16,2-4-5 0,-3-5-4 16,0-2 2-16,-6 3-3 15,-5 3-2-15,-4 5-1 16,-3 3 2-16,0 5 0 15,0 3-4-15,-9 5-5 16,-3 2-12-16,3 0-2 16,2 0-23-16,7 5-11 15,9 8-50-15,16 0 45 16,11 1 31-16,3 1 25 16,-3 0 2-16,-5 0 2 0,-6-1 18 15,-10-2 6-15,-1 2 7 16,-10-3 2-16,-1 2 1 15,-3 2-25-15,-4 4 5 16,-23 6 0-16,-12 4 3 16,-15 4-19-16,-6-1-128 15,-2-3-518-15</inkml:trace>
  <inkml:trace contextRef="#ctx0" brushRef="#br0" timeOffset="375844.9338">1568 6459 1004 0,'0'0'13'16,"0"0"-10"-16,0 0 46 15,0 0 12-15,0 0-61 16,121-82 0-16,-3 26-25 16,16-6-6-16,0-1-36 15,-16 0-85-15,-17 6-66 16,-17-1 14-16,-23 6-147 0</inkml:trace>
  <inkml:trace contextRef="#ctx0" brushRef="#br0" timeOffset="376071.7045">2357 5963 31 0,'0'0'62'0,"-122"114"-18"16,53-50-6-16,2-1 42 16,7-6 39-16,17-7-46 15,15-11-17-15,18-15-18 16,10-14-4-16,10-10-9 16,31-9 115-16,10-25-49 15,12-10-61-15,0-4 17 16,-4 2-6-16,-5 5-5 15,-7 4 4-15,-8 8-36 0,-10 8-4 16,-13 9-35 0,-10 9-145-16,-6 3-197 0</inkml:trace>
  <inkml:trace contextRef="#ctx0" brushRef="#br0" timeOffset="443104.767">7692 7006 0 0,'0'0'86'16,"0"0"-17"-16,0 0 17 16,0 0-9-16,0 0-10 15,0 0-16-15,0 0 11 16,-17-20-9-16,6 18 12 16,0 0-17-16,-2 1 4 15,0-1-14-15,1 1 4 0,3 1 0 16,3 0-6-16,4 0-5 15,2 0-8-15,0 0-9 16,0 0-9-16,0 0-5 16,0 1 1-16,0 7 5 15,6 1 2-15,20-2 4 16,8 1 4-16,18-5 1 16,11 0-6-16,1-3-3 15,6 0-7-15,-2 0 2 16,0 0-2-16,-7-2-1 15,-13 0 1-15,-12 0 0 16,-16 2-1-16,-9 0 0 16,-7-2-1-16,-4 2 0 15,0-1 1-15,0 1-4 0,0 0-48 16,-18 0-53 0,-11 0-7-16,-7 5-21 0,-6 2-34 15,3 1 28-15,0-3 19 16,2 0 80-16,-3-1 37 15,4-1 3-15,3-1 48 16,8-1 35-16,5 1 19 16,3-1-33-16,3 2-18 15,1-3-2-15,5 3-15 16,4-1 16-16,-1-2-15 16,4 2 10-16,1-2-18 15,0 0-13-15,0 0-4 16,0 0 3-16,12 0 5 0,14 0-1 15,14 0 4-15,7 0-10 16,4 0-7-16,0-4 3 16,-5 0-7-16,-6-1 4 15,-7 2-4-15,-10 0 0 16,-10 1-3-16,-9 2-2 16,-4 0-22-16,0 0-9 15,-9 0-50-15,-19 0-58 16,-6 0 76-16,-8 0-30 15,-4 0-5-15,-3 2-8 16,-1 1 74-16,-2-1 37 16,3-1 29-16,0 1 35 0,4-1 19 15,9 2 14-15,9 0-33 16,14-3 0-16,7 2-19 16,4 0-17-16,2-1-16 15,0 2-10-15,0-1 18 16,18-1-1-16,28-1 57 15,19 0-42-15,24-1-11 16,6-9-4-16,1 1-5 16,-8 3-10-16,-15 2 2 15,-19 1-5-15,-23 1 0 16,-15 2 0-16,-13 0-1 16,-3 0 7-16,0 0 9 15,-10 0 8-15,-16 0-19 16,-12 0-5-16,-10 0-3 15,-4 0 3-15,-5 0-3 0,1 0 4 16,2 0-1-16,0 0 0 16,4 4 4-16,14-1-3 15,2-1 1-15,11 1 4 16,11-1-3-16,5-2 2 16,7 0-5-16,0 0-3 15,0 0-3-15,25 0 1 16,18 0 5-16,14 0 0 15,8-2 0-15,0-6 5 16,-3 2-5-16,-10 3 0 16,-14-1-7-16,-15 3 7 15,-13 1 0-15,-9 0 0 0,-1 0 0 16,0 0 3-16,0 0 1 16,-18 0-4-16,-12 0-17 15,-7 0 9-15,-6 0 4 16,2 0-13-16,3 0-25 15,2 0 12-15,6 2 0 16,6 4-21-16,6-3-6 16,8 1 12-16,4 0-47 15,6 1-53-15,0-4-125 16</inkml:trace>
  <inkml:trace contextRef="#ctx0" brushRef="#br0" timeOffset="444338.9806">7510 7028 324 0,'0'0'36'0,"0"0"31"16,0 0-20-16,0 0 47 15,0 0 7-15,0 0-37 16,-22-15-19-16,21 15-11 0,1 0-7 16,0 0 0-16,0 0-1 15,0 0-12-15,0 0-7 16,10 0 0-16,26-2-1 15,19-5 3-15,21-1-5 16,10 1 5-16,2 2-8 16,-5 0-1-16,-9 3 0 15,-10 0 2-15,-12 1-2 16,-14-1 1-16,-18 2 0 16,-9 0-2-16,-9 0 2 15,-2 0 3-15,0 0-3 16,0 0 3-16,0 0-4 0,-10 0-10 15,-16 0-27-15,-12 0 5 16,-11 0-5-16,-6 0 10 16,0 0 2-16,-5 0 11 15,-1 0 13-15,3 0-3 16,4 0 6-16,10 0-2 16,11 0 6-16,7 0 7 15,11 0-1-15,2 0-7 16,6 0-5-16,2 3 0 15,2 0 1-15,3 0-2 16,0-2 0-16,0 1 1 16,22-2 0-16,31 0 24 15,23 0-7-15,16-7-6 0,5-3-10 16,-9 2 0-16,-12 2 1 16,-12 1-2-16,-20 1 1 15,-16 1 3-15,-19 1-4 16,-6 1 6-16,-3-1 11 15,-12 2 8-15,-26 0-17 16,-22 0-8-16,-15 0 0 16,-6 0-2-16,1 6 2 15,4 0 0-15,13-1 3 16,12 1-2-16,20-1-1 16,12-2 0-16,13-3-2 15,6 3-5-15,3-3 1 16,28 0 6-16,24 0 2 15,21 0 6-15,17 0-7 16,5-5 0-16,-6-3 0 0,-11 1 0 16,-18 4 0-16,-22 1 3 15,-22 2-4-15,-8 0 1 16,-11 0 0-16,0 0 12 16,0 0-1-16,0 0 21 15,-1 0 5-15,-18 0-25 16,-5 0-13-16,-1 3 0 15,6-1-1-15,5 1 1 16,5-3 0-16,4 0 1 16,2 0 0-16,3 0-1 15,0 0 5-15,0 0-1 16,0 0 2-16,0 0-1 0,0 0 2 16,0 0-1-16,0 0-2 15,0 0 6-15,0 0-6 16,0 0 2-16,0 0-1 15,0 0 1-15,0 0-4 16,0 0 8-16,0 0-2 16,0 0 3-16,0 0-2 15,0 0-1-15,0 0 0 16,0 0-4-16,0 0 4 16,0 0-8-16,0 0 0 15,0 0 6-15,0 0-6 16,0 0 1-16,0 0 0 15,0 0-1-15,0 0 1 0,0 0-1 16,0 0-1-16,-3 0 0 16,-10 8-13-16,-7 8-42 15,-7-1-46-15,8-10-208 16</inkml:trace>
  <inkml:trace contextRef="#ctx0" brushRef="#br0" timeOffset="447105.4872">12638 6289 262 0,'0'0'63'0,"0"0"52"0,0 0-9 15,0 0-22-15,0 0-6 16,0 0-11-16,-16-4-16 15,15 4-3-15,-1 0-14 16,2 0-15-16,0 0-10 16,0 0-3-16,0 0 0 15,0 0-1-15,13 0 1 16,25-2 2-16,26-1 7 16,18 1-5-16,2-4-5 15,-3 2-4-15,-11-3-1 16,-8 0 4-16,-11-1-4 0,-16 3 1 15,-12-1 1-15,-14 0-2 16,-9 4 8-16,0-1 7 16,0-1 0-16,-9 2-15 15,-21 1-11-15,-15 1-30 16,-13 0 0-16,0 0-34 16,-2 0 30-16,9 4 13 15,5 0 17-15,0 3 9 16,4-2 6-16,4-1-1 15,5 1 3-15,4 0 0 16,10-1 9-16,1-1-1 16,7 0-2-16,7-3 5 15,0 0-2-15,4 0-8 16,0 0 0-16,0 0 1 0,14 0 15 16,28 0 11-16,20-2-14 15,13-6-8-15,-3 1-6 16,-8 1-1-16,-10 0 0 15,-11 3-1-15,-16-1 0 16,-11 3 1-16,-11 1 6 16,-5-2-4-16,0 2 15 15,-12 0 1-15,-23 0-8 16,-12 0-11-16,-10 0 0 16,2 5 1-16,0 2-2 15,-2 0 2-15,1 1-1 16,12-3 3-16,15-1-2 15,15-1-2-15,11-3-7 0,3 2-3 16,0 1 8 0,15-1 3-16,18-2 0 0,14 0 9 15,7 0-8-15,-3 0 0 16,-2 0 0-16,-8 0-1 16,-2 0 4-16,-7 0-3 15,-13-2-1-15,-5 2 0 16,-11 0 1-16,-3 0 6 15,0 0 1-15,0 0 2 16,0 0-8-16,0 0-2 16,0 0 0-16,0 0-1 15,0 0 0-15,0 0 0 0,0 0 1 16,0 0 0-16,0 0 1 16,0 0-1-16,0 0 1 15,0 0 1-15,0 0 11 16,0 0 0-16,0 0-4 15,0 0-4-15,0 0-2 16,0 0 0-16,0 0-2 16,0 0 1-16,0 0 0 15,0 0 0-15,0 0 0 16,0 0 2-16,0 0-4 16,0 0 3-16,0 0 7 15,0 0-6-15,0 0-3 16,0 0 4-16,0 0 1 0,0 0 0 15,0 0 0 1,0 0-1-16,0 0 0 0,0 0-4 16,0 0 2-16,0 0 5 15,0 0-5-15,0 0 3 16,0 0-2-16,0 0 0 16,0 0-3-16,0 0 3 15,0 0-3-15,0 0 2 16,0 0-2-16,0 0-1 15,0 0 1-15,0 0-1 16,0 0 3-16,0 0-3 16,0 0 6-16,0 0-6 15,0 0 0-15,0 0 0 16,0 0 2-16,0 0-3 0,0 0 2 16,0 0-1-16,0 0 0 15,0 0 1-15,0 0 0 16,0 0 0-16,0 0-1 15,0 0 0-15,0 0 0 16,0 0 0-16,0 0 0 16,0 0 0-16,0 0 0 15,0 0 4-15,0 0-4 16,0 0 1-16,0 0-1 16,0 0 0-16,0 0 0 15,0 0 2-15,0 0-2 16,0 0 0-16,0 0 0 15,0 0 3-15,0 0-2 0,0 0-1 16,0 0 3-16,0 0-3 16,0 0-1-16,0 0 1 15,0 0 3-15,0 0-2 16,0 0-1-16,0 0 0 16,0 0 0-16,0 0 2 15,0 0 0-15,0 0-2 16,0 0 0-16,0 0 1 15,0 0-1-15,0 0-2 16,0 0 1-16,0 0 2 16,0 0-1-16,0 0 2 15,0 0-2-15,0 0 0 0,0 0 1 16,0 0-1-16,0 0 0 16,0 0 2-16,0 0-2 15,0 0 1-15,0 0-1 16,0 0 0-16,0 0-1 15,0 0 1-15,0 0 3 16,0 0-3-16,0 0 1 16,0 0 1-16,0 0 0 15,0 0 4-15,0 0-2 16,0 0-1-16,0 0-3 16,0 0 4-16,0 0-3 15,0 0-1-15,0 0 4 16,0 0-2-16,0 0-1 15,0 0 0-15,0 0-1 16,0 0 1-16,0 0-1 0,0 0 0 16,0 0 2-16,0 0-1 15,1 0-1-15,-1 0 2 16,0 0-2-16,0 0 1 16,0 0-1-16,0 0 2 15,0 0-2-15,0 0 4 16,0 0-4-16,0 0 3 15,0 0 1-15,0 0-4 16,0 0 1-16,0 0 2 16,0 0-3-16,2 0-7 15,2 0-52-15,9 0-116 16,4 0-228-16,-4 0-163 0</inkml:trace>
  <inkml:trace contextRef="#ctx0" brushRef="#br0" timeOffset="450058.0607">8080 6440 92 0,'0'0'25'16,"0"0"19"-16,0 0 42 15,0 0-15-15,0 0-30 16,0 0 1-16,0 0-11 16,-30-32 11-16,21 27 12 15,0 1-16-15,-4 0-7 16,-2 1-11-16,-2-2-6 16,0 3 3-16,-2-1 6 15,2-1 3-15,-4 1-12 16,-1 2 12-16,-4 1-8 0,-4 0-1 15,-5 0-2 1,-2 0-14-16,-7 0 3 0,-2 5 7 16,-2 2-4-16,-1 3 3 15,3 0-6-15,5 3 3 16,4 4 2-16,4 3-4 16,0 3 0-16,2 3-4 15,3 1-1-15,3 2 2 16,4 0-2-16,6 2 1 15,0 0-1-15,7-1 0 16,2 1 0-16,3 2 0 16,3 0 1-16,0 1-1 0,0 2 1 15,0-3 0-15,9 4 5 16,7-3-6-16,3 0 1 16,2 2-3-16,5-8 3 15,3-1-1-15,2-2 2 16,6-8 1-16,5-3 0 15,12-4-3-15,7-8 0 16,8-2 0-16,4 0-1 16,1 0 1-16,2-7 2 15,-4-6-1-15,-2-4-1 16,-3-3-1-16,-3-2 1 16,-6-5 2-16,-4-5-1 15,-5-6 2-15,-7-4-2 16,-8 0 1-16,-12 0 5 15,-2 1-7-15,-14 2 10 0,-3 4-3 16,-3-1 9 0,0 1 6-16,-6 1-2 0,-11 5-12 15,-5-1-1-15,-9 7 0 16,0 1-1-16,-8 2-3 16,-1 4 7-16,-3 1-6 15,2 0-4-15,4 6 5 16,6 0-5-16,8 3 1 15,10 1 0-15,5 3-1 16,5-1 6-16,3 2-2 16,0-1-4-16,0 2-3 15,0 0 3-15,0-1 0 0,0 1-1 16,0 0-1-16,0 0-1 16,0 0 2-16,0-2 1 15,0 2-1-15,0-1 1 16,0 1-1-16,0 0 0 15,0 0-3-15,0 0 2 16,0 0 1-16,0 0 0 16,0 0 1-16,0 0 0 15,0 0 0-15,0 0 0 16,0 0 0-16,0 0 0 16,0 0 1-16,0 0 0 15,0 0-1-15,0 0 0 16,0 0 2-16,0 0 3 0,0 0-5 15,0 0 5 1,0 0-1-16,0 0 0 0,0 0-2 16,0 0 1-16,0 0-3 15,0 0 0-15,0 0-3 16,0 0 2-16,0 0 1 16,0 0-1-16,0 0-8 15,0 0-11-15,0 7 14 16,0 6-119-16,0-6-96 15,5-5-339-15</inkml:trace>
  <inkml:trace contextRef="#ctx0" brushRef="#br0" timeOffset="451257.5258">12991 5578 445 0,'0'0'40'16,"0"0"1"-16,0 0 19 16,0 0 11-16,-99-31-39 15,67 31-22-15,-3 7 0 16,-6 10-1-16,-5 5-2 16,0 5 4-16,0 4-6 15,0 8 0-15,5 0 11 16,3 4-9-16,2 3 1 15,3 3-1-15,3 6 3 16,3 1-7-16,8 2 0 0,11 2-3 16,8-2-2-16,0 0 2 15,6-7 3-15,14-3-1 16,5-4-2-16,9-5 3 16,14-10 2-16,17-7-5 15,16-10 9-15,16-12-9 16,14 0-1-16,-1-24 1 15,-9-10 0-15,-8-10 0 16,-18-7 1-16,-17-9 4 16,-17-6 15-16,-18-5 9 15,-23 0-4-15,-9-1-9 0,-46 8-16 16,-29 9-5 0,-32 15-16-16,-32 19-39 0,-29 19-63 15,-20 2-108-15</inkml:trace>
  <inkml:trace contextRef="#ctx0" brushRef="#br0" timeOffset="480188.6533">12807 8104 563 0,'0'0'14'16,"0"0"62"-16,0 0 20 15,33-82-34-15,-23 66-33 16,0 4 3-16,-3 4 20 15,-4 3 11-15,1 2 0 16,-4 3-10-16,0 0-17 16,0 0-22-16,0 0-5 0,0 0-9 15,0 14 4-15,1 9-4 16,-1 11 8-16,0 1-4 16,2 2 2-16,1-4-2 15,1-5-4-15,4-7 0 16,5-10 0-16,7-7 2 15,17-4 0-15,29-25 9 16,26-27 1-16,27-18 3 16,22-12-2-16,9-8-5 15,9 2-4-15,-6 2-1 16,-13 10-2-16,-20 13 2 16,-32 16-1-16,-35 19 1 15,-23 12-6-15,-21 11 1 0,-9 5-18 16,0 0-54-1,-21 22-156-15,-14 9 155 0,-12 8-107 16,-10 6-54-16,-5 2-175 16</inkml:trace>
  <inkml:trace contextRef="#ctx0" brushRef="#br0" timeOffset="480608.0021">13335 8204 649 0,'0'0'15'16,"0"0"30"-16,0 0 46 15,0 0-18-15,0 0-73 16,0 0-16-16,-15 10 16 15,7 16 3-15,3 0 6 16,0-6 8-16,5-5-3 16,0-6-2-16,0-9-7 15,27 0 10-15,16-24 49 16,23-19 11-16,16-21-41 16,12-8-12-16,6-3-2 15,9-4-14-15,0-2 7 16,1-5-10-16,0-1-1 0,-10 3 0 15,-13 14 1 1,-22 17-3-16,-24 22 1 0,-19 15-2 16,-14 10-3-16,-8 6-7 15,0 10-93-15,-14 22-64 16,-22 14 100-16,-17 6-237 16</inkml:trace>
  <inkml:trace contextRef="#ctx0" brushRef="#br0" timeOffset="491690.4731">12830 8053 434 0,'0'0'41'0,"0"0"53"16,0 0-57-16,0 0 28 15,0 0-44-15,0 0-7 16,0 0-12-16,29-57 1 16,-26 56 0-16,-3 1 8 0,0 0 0 15,0 0-11 1,0 14 0-16,0 9 0 0,2 6 20 15,2 0-12-15,2-2-4 16,3-6-3-16,3-6 6 16,9-7-2-16,12-8 5 15,19-10 9-15,24-27 8 16,25-16-16-16,13-10-6 16,6-2 1-16,1 2-6 15,-6 0 0-15,-8 5-6 16,-11 8-21-16,-18 8-5 15,-19 9-9-15,-20 8-39 0,-19 8-55 16,-13 8-11 0,-7 3-97-16</inkml:trace>
  <inkml:trace contextRef="#ctx0" brushRef="#br0" timeOffset="497624.1347">2563 10693 746 0,'0'0'49'0,"0"0"-7"16,-5-74 5-1,5 59 39-15,0 7-16 0,0 5-29 16,0 3-41-16,0 9-7 16,0 23-19-16,0 10 26 15,-3 5 3-15,3-6 2 16,0-8-5-16,11-8-1 16,22-13 1-16,22-12 12 15,27-15 4-15,28-30 14 16,29-22-11-16,8-11 0 15,-3-8-7-15,-13-1-8 16,-20 0 1-16,-14 5-5 16,-14 11 0-16,-12 19-16 15,-21 20-22-15,-20 15-21 0,-16 17-29 16,-9 0-67-16,-5 20-91 16,-8 19 113-16,-33 11-304 15</inkml:trace>
  <inkml:trace contextRef="#ctx0" brushRef="#br0" timeOffset="504006.2728">18673 9119 515 0,'0'0'25'0,"0"0"16"15,0 0 60-15,0 0 0 16,0 0-49-16,0 0-30 16,0 0-13-16,-5 0-4 15,5 0-1-15,13 0-1 0,21 0 7 16,24-2 12-16,20-8-10 16,13 0 2-16,2-2-9 15,-4 5-4-15,-6-1 0 16,-8 1 2-16,-11 0-1 15,-14-1-1-15,-8 2-1 16,-9 0-7-16,-10 2-9 16,-8 1-12-16,-9 2-25 15,-6 1-53-15,-6 0-141 16,-30 0 132-16,-18 11 25 16,-11 3-138-16</inkml:trace>
  <inkml:trace contextRef="#ctx0" brushRef="#br0" timeOffset="504293.1957">19007 9102 93 0,'0'0'173'0,"-92"22"-32"0,70-15-72 16,5 0-11-16,10-5-4 16,4 1 29-16,3-2-57 15,0 0 10-15,0-1-12 16,24 0-4-16,16 0 24 16,17-5 0-16,10-7-27 15,2 1 1-15,-1 0-12 16,-6 2-5-16,-3 2 2 0,-10-1-2 15,-9 5 0 1,-10 2 0-16,-12-2 2 0,-6 3-1 16,-8 0-2-16,-4-2 1 15,0 2 0 1,0 0-1-16,0 0-1 0,0 0 1 16,0 0 0-16,0 0 0 15,0 0-1-15,0 0-18 16,0 0-25-16,0 0-19 15,0 2-30-15,0 5-12 16,0 0-168-16</inkml:trace>
  <inkml:trace contextRef="#ctx0" brushRef="#br0" timeOffset="506709.8351">18568 12001 534 0,'0'0'45'0,"0"0"45"16,0 0 24-16,-84 9-44 15,72-8-18-15,6-1-30 16,3 0-4-16,3 0-16 15,0 0-3-15,0 0 2 16,30 1 6-16,22-1 45 16,30 0 3-16,25-11-27 15,16-6-4-15,2 0-7 16,-6 0-11-16,-8 2-5 16,-14-1 0-16,-20 3 3 0,-20 3-4 15,-26 3 0 1,-17 2-9-16,-14 2-48 0,0 3-15 15,-21 0-49-15,-20 0 27 16,-11 10 37-16,-6 3-75 16,-2 1 58-16,-2 1 6 15,-9 5 1-15,-10 2-146 16</inkml:trace>
  <inkml:trace contextRef="#ctx0" brushRef="#br0" timeOffset="506925.4447">18635 12098 128 0,'0'0'136'16,"-97"40"-11"-16,73-28-46 15,15-5-15-15,9-4-55 16,0-1-6-16,4-2 30 0,31 0 86 16,24-2-15-16,26-12-45 15,19-9-16-15,10 0-3 16,7-1 5-16,-3 2-28 16,-5 0-7-16,-16 5-9 15,-18 7-1-15,-22 2-18 16,-26 4-49-16,-19 4-61 15,-12 0-178-15,-9 0 58 16,-21 0 6-16</inkml:trace>
  <inkml:trace contextRef="#ctx0" brushRef="#br0" timeOffset="508658.1092">19796 10057 499 0,'0'0'25'0,"0"0"-9"15,0 0 20-15,0 0 62 0,0 0 13 16,0 0-95 0,0 0-11-16,-10-58 0 0,65 53 12 15,20-4-6-15,10-3-3 16,12 1-2-16,0-1-4 15,0-2 8-15,-9 2-7 16,-15-2 0-16,-16 1 4 16,-13 1-1-16,-20 1-4 15,-9 1 3-15,-10 4 4 16,-4 3 1-16,-1 0 0 16,0 2-10-16,-3 1-12 15,-24 0-109-15,-13 4-39 16,-17 15 33-16,-7 0-73 15</inkml:trace>
  <inkml:trace contextRef="#ctx0" brushRef="#br0" timeOffset="508858.4223">19746 10081 332 0,'0'0'76'0,"-82"20"-10"0,67-15-5 16,10-4-8-16,5-1-14 15,13 0-21-15,27 0 37 16,25-6-6-16,17-8-36 15,9-1-4-15,5 0 8 16,-1-2-13-16,-1 3-2 16,-10 4-2-16,-13 3 3 15,-23 4-3-15,-21 3-22 16,-18 0-174-16,-9 5-117 0</inkml:trace>
  <inkml:trace contextRef="#ctx0" brushRef="#br0" timeOffset="513672.701">7943 11422 430 0,'0'0'44'16,"0"0"50"-16,0 0 8 0,0 0-18 16,0 0-16-16,0 0-26 15,0 0-10-15,0 0 7 16,-22-11-10-16,22 11-19 15,0 0-1-15,0 0-7 16,0 0-1-16,0 0-1 16,0 0 0-16,0 0-2 15,0 0-1-15,0 0-5 16,0 0-2-16,7 0 10 16,20 4 61-16,15 3 21 15,16-4-41-15,12-1-27 16,4-1-4-16,3 2-8 15,-3 0 1-15,-8 2 4 0,-11-1-7 16,-15 1 0-16,-13 1-1 16,-12-4 2-16,-6 0-1 15,-8 1 1-15,-1-1 3 16,0 0 0-16,0 0-4 16,0-1 0-16,0 0-7 15,0 1-25-15,-4 2-81 16,-6 1-14-16,-6 1 2 15,0-5-195-15</inkml:trace>
  <inkml:trace contextRef="#ctx0" brushRef="#br0" timeOffset="514207.3448">8450 11376 79 0,'0'0'618'15,"0"0"-505"-15,0 0-3 16,0 0 10-16,0 0-39 16,0 0-51-16,-64-57-15 15,64 56-9-15,0 1-6 16,0 0-6-16,0 0 0 16,0-3 1-16,0 3 0 15,0 0 5-15,0 0-13 16,0 0 5-16,0 0 8 15,0 10 0-15,7 2 3 16,3 2-1-16,7 2-2 0,1-2 4 16,5 2-9-16,2-5 4 15,3 0 1-15,2 0 16 16,4-5-14-16,-5 2-2 16,-7-1 4-16,-7-2-1 15,-6 2-3-15,-5-2-4 16,-1-1 2-16,-3 0-9 15,2 3 4-15,0-3 6 16,0 2 1-16,0-2-3 16,-1 0 2-16,-1-1 0 15,0 0-4-15,0-1-1 16,0 3-1-16,0-2 5 0,-3 3 4 16,-16 8 5-16,-8 3-1 15,-13 7-6-15,-14 6 6 16,-11 5-3-16,-6 1-1 15,4 1 2-15,9-2-4 16,17-3 0-16,12-5-15 16,16-6-55-16,11-8-111 15,2-8-221-15</inkml:trace>
  <inkml:trace contextRef="#ctx0" brushRef="#br0" timeOffset="516772.8768">11861 11400 311 0,'0'0'104'15,"0"0"30"-15,0 0-8 16,0 0-20-16,0 0-52 15,0 0-14-15,-6-8 22 0,6 8-10 16,0 0-4-16,0 0-17 16,0 0-10-16,0 0-3 15,0 0 0-15,0-2-10 16,0 2-4-16,14 0-1 16,24 0 6-16,21-1 24 15,11 0-10-15,5-2-18 16,2 1-5-16,-2 0 1 15,-2 1 0-15,-11-1-1 16,-11-1 0-16,-14 0-2 16,-16 2 2-16,-7-1-1 15,-10 2 2-15,-4 0 0 16,0 0-1-16,0 0-4 16,0 0 0-16,0 0-14 0,0 0-27 15,-3 0-37-15,-9 0-84 16,-6 4 45-16,2 1-172 15</inkml:trace>
  <inkml:trace contextRef="#ctx0" brushRef="#br0" timeOffset="517107.1712">12351 11318 595 0,'0'0'120'0,"0"0"17"16,0 0 4-16,0 0-54 15,0 0-15-15,0 0-33 16,-22-29-20-16,22 29-19 16,7 0-13-16,16-2 13 15,3 2 9-15,2 0-9 16,-4 6 0-16,-6 9-6 15,-4 4 4-15,0 1 2 16,-6 6-1-16,-8 4-3 16,-8 6 3-16,-36 8 0 0,-22 3 0 15,-20 7-57 1,-15 4-85-16,0-4-86 0,-2-4-415 16</inkml:trace>
  <inkml:trace contextRef="#ctx0" brushRef="#br0" timeOffset="523523.6497">8140 10637 103 0,'0'0'223'0,"0"0"-151"16,0 0 6-16,0 0 12 16,0 0 1-16,0 0-25 15,0 0-10-15,0 0-15 16,-15 0-8-16,12 0-7 15,3 0 3-15,0 0-4 0,-3 0-5 16,1 0-3 0,1 0-13-16,-1 0 5 0,0 0-6 15,2 0 4-15,0 0 4 16,0 0 0-16,22 0 9 16,13 1 24-16,8 0-23 15,10-1-9-15,4 0-7 16,-3 0-2-16,-4 0-1 15,-4 0-2-15,-8 0 0 16,-7 0 0-16,-9 0 1 16,-8 0 6-16,-8 0-7 15,-5 0 1-15,-1 0 1 0,0 0-2 16,0 0-6 0,0 0 5-16,0 0-5 0,0 0-24 15,0 0-27-15,-12 6-25 16,-5-2-5-16,0-1-216 15</inkml:trace>
  <inkml:trace contextRef="#ctx0" brushRef="#br0" timeOffset="524024.2828">8428 10543 636 0,'0'0'36'16,"0"0"86"-16,0 0-11 15,0 0-7-15,0 0-39 16,0 0-39-16,-26-60 2 16,26 60-21-16,0-2-4 15,0 1-3-15,0 1-1 16,0 0-6-16,0 0 3 15,0 0 3-15,0 7 1 16,1-1 0-16,13 4-2 16,1 1-2-16,6-1 8 15,7 1 1-15,2-1-5 16,3-2 3-16,-3 1-3 0,0-3 2 16,-5-1-1-1,-5-2-1-15,-9 0-2 0,-3-2 1 16,-7 1 2-16,-1-2 0 15,0 0 2-15,0 3-1 16,0-3-2-16,0 4-4 16,0 4-2-16,-15 5 6 15,-12 3 1-15,-7 9 3 16,-10 1-2-16,-12 5-1 16,-8 8-1-16,-9 0 0 15,-7 5-36-15,2-5-152 16,2-3-168-16</inkml:trace>
  <inkml:trace contextRef="#ctx0" brushRef="#br0" timeOffset="552673.8394">20878 10565 836 0,'0'0'84'15,"-6"-75"20"-15,4 55 36 16,2 10-36-16,-1 9-3 0,1 1-78 16,0 17-23-1,0 21-18-15,0 16 18 0,8 15 4 16,5-2-1-16,3 0 1 15,4-8-2-15,-1-9 0 16,1-12 0-16,-4-13-1 16,-7-10 0-16,-5-8-1 15,-2-5 2-15,-2-2 12 16,0-5 32-16,0-15 13 16,0-11-55-16,1-8-3 15,4-7 3-15,6-7-3 16,0-6-1-16,0 5-6 0,-3 8 6 15,-5 17 6 1,-1 12-6-16,-2 14 2 0,0 3-2 16,0 0-7-16,0 22-12 15,3 14 17-15,6 10 2 16,6 3 0-16,2-3 0 16,6-5 0-16,-1-7 0 15,-6-10 1-15,0-10 0 16,-10-6-1-16,-5-7-2 15,-1-1 2-15,0 0 10 16,2-3 10-16,1-15 8 16,3-11-20-16,4-10-6 15,2-11 2-15,6-7-8 16,-2-7 5-16,4 3-2 16,-4 7 1-16,-5 15-4 0,-7 16 4 15,-4 13 2-15,0 8-2 16,0 2-5-16,0 30-11 15,2 13 10-15,4 15 5 16,6 3 1-16,4 4 0 16,8-1 2-16,6-3-1 15,4-9 1-15,0-12-2 16,2-7-3-16,-3-12-8 16,-3-11-6-16,-3-8 7 15,-2-2 0-15,2-15 10 16,1-12 2-16,-1-7 1 15,3-7-2-15,-1-6-1 0,-2 1-6 16,-6 6 2-16,-9 7-4 16,-12 15 8-16,0 9-3 15,-13 9-4-15,-17 2 1 16,-6 22-3-16,0 10 6 16,8 3 2-16,9 2-10 15,11 0-2-15,8-4-2 16,8-7-16-16,23-5-29 15,15-11 3-15,12-6 14 16,11-6-2-16,5-3 9 16,0-17 16-16,-7-6 2 15,-7-2 18-15,-11-2 4 16,-9-2 3-16,-10 3-6 16,-6 2 15-16,-11 6 5 0,-6 6-3 15,-4 7-2-15,-3 5 4 16,-3 3-17-16,-25 0-3 15,-12 14-1-15,-2 8 1 16,5 2-1-16,10 1-3 16,9 0 1-16,12 0-1 15,6-4-1-15,12-3-7 16,24-7-18-16,9-7 1 16,7-4-7-16,0-2-36 15,-7-17 9-15,-9-6 53 16,-8-3 10-16,-7-8 4 0,-8-3 28 15,-1-6 9 1,-4-2-4-16,-6-1-9 0,-2 2-16 16,0 2-5-16,-1 6-5 15,-14 6 0-15,-1 7-1 16,-5 7-2-16,4 10 1 16,0 8 0-16,3 0-3 15,-1 18-6-15,5 13 4 16,0 10 5-16,4 7 0 15,6 1 0-15,0 5 2 16,0-2 0-16,11-1 0 16,6-6 3-16,4-8-3 15,4-5 1-15,0-8 4 16,2-10-5-16,-1-6 7 16,0-8-9-16,-2 0 18 0,-3-6 13 15,0-14-9-15,-2-2 0 16,-1-5-7-16,-1-5 3 15,-3 0-3-15,-1 2 0 16,-4 3-3-16,-6 11-4 16,1 7 11-16,-4 7 17 15,0 2-33-15,0 2-3 16,-3 20-33-16,-6 7 33 16,3 4 2-16,6-3-2 15,0-1-2-15,8-5 1 16,14-6-5-16,11-6-27 15,3-5-37-15,-1-7-35 0,-2-2-147 16,-10-18-471-16</inkml:trace>
  <inkml:trace contextRef="#ctx0" brushRef="#br0" timeOffset="552827.6967">22872 10632 690 0,'0'0'24'16,"0"0"26"-16,0 0-50 16,0 0-17-16,0 0-108 15,0 0-275-15</inkml:trace>
  <inkml:trace contextRef="#ctx0" brushRef="#br0" timeOffset="553657.746">23069 10671 804 0,'0'0'104'0,"0"0"58"16,0 0-75-16,0 0-2 15,0 0-52-15,0 0-33 16,-59-7-7-16,27 37 7 16,3 6 0-16,7-2-5 15,12 1 5-15,10-4-2 16,0-3-8-16,21-6-7 0,19-9-35 15,18-9 22 1,11-4 0-16,4 0 21 0,-6-17-1 16,-7-3 10-16,-10-4 14 15,-8-2-4-15,-9-1 2 16,-6 0 21-16,-6 1 1 16,-9 3-10-16,-8 5-6 15,-4 6 6-15,-9 6-14 16,-24 6-10-16,-12 0-4 15,-5 6 1-15,1 13 2 16,11 0-2-16,12 1-5 16,11-1-5-16,7-6-22 15,8-4-8-15,0-3-17 16,8-5-6-16,11-1 26 16,8 0 24-16,-2-1 5 0,-3-6 11 15,-9 3-1-15,-7 4 1 16,1 0 0-16,-4 0-16 15,-2 4 7-15,4 7 9 16,-2 0 0-16,2-3 0 16,1 0 1-16,5-4 1 15,3-2-2-15,4-2 1 16,0 0 5-16,2-3 1 16,0-8 3-16,-1-5-6 15,1 0 16-15,2-5-7 0,-1-1 9 16,0-7-8-1,1-4-5-15,-4-9 2 0,-2-2-3 16,-3-9-7-16,-6-4 0 16,-6-7 0-16,-1-6 0 15,0 2 0-15,-16 4-1 16,-3 7 0-16,-5 9-1 16,0 9 2-16,-3 11-2 15,0 10-5-15,2 16 1 16,0 2 0-16,-1 19-3 15,1 17 6-15,2 15 0 16,11 14 1-16,12 10 1 16,0 5 1-16,21 0 1 15,14-3 0-15,5-9 3 16,0-4-3-16,1-6-1 0,-1-10 1 16,-6-5-1-1,-7-8-1-15,-8-6-2 0,-12-4-16 16,-7-7-153-16,-20-6-217 15</inkml:trace>
  <inkml:trace contextRef="#ctx0" brushRef="#br0" timeOffset="554757.5212">21876 11623 356 0,'0'0'417'15,"0"0"-378"-15,0 0 73 16,80-92-54-16,-22 58-14 16,2-2-5-16,-8 0-16 0,-7 0-5 15,-12 3-3 1,-14 5-6-16,-13 7-1 16,-6 3 4-16,-3 5-6 0,-24 6-4 15,-13 7 0-15,-6 0-2 16,-6 6 0-16,5 11-4 15,9 1 4-15,18 4-4 16,10 2-4-16,10 5-5 16,15 1 3-16,20 5-9 15,15-2 15-15,-1-2-1 16,-1-5 5-16,-6 2-5 16,-10-4 5-16,-5-3 0 15,-9-1 0-15,-9-5-1 16,-4-1 1-16,-5-4 2 15,0 3-1-15,-17-2 9 0,-10 1 4 16,-6-2 3 0,-7-1-8-16,3 1-3 0,0-1-5 15,8-4 0-15,9 1-1 16,14-5-3-16,6-1-25 16,19 0-114-16,23-18-65 15,13-4 25-15,4-3 55 16,-2-3 82-16,-7 2 45 15,-4-3 1-15,-9 3 76 16,-7 2 67-16,-11 7 22 16,-10 8-52-16,-6 5 8 15,-3 4-21-15,0 0-83 16,-3 3-18-16,-14 17 4 16,-2 6-4-16,5 5 2 0,8-1-2 15,6-3-1-15,0-4 1 16,8-3-2-16,10-4-4 15,5-7-13-15,-1-7-1 16,-2-2 9-16,3-2 11 16,-5-14 13-16,1-4-9 15,1-3-2-15,1-2 11 16,0-3-7-16,1 3-2 16,-3 2 2-16,-4 8-1 15,-5 6-5-15,-3 8-3 16,-1 1-2-16,6 3-5 15,6 15 9-15,1 6 0 16,2 4 0-16,1 1 2 0,0 0-2 16,-6-5 0-16,-3-4-2 15,-10-8 1-15,-3-2-3 16,0-3 0-16,-19-4 5 16,-11 0 23-16,-3-3-18 15,5 0 4-15,11 0-9 16,7-9 13-16,8-6-1 15,2-3 1-15,9-4-13 16,18-2-7-16,4 4-7 16,2 1 4-16,-6 4-3 15,-2 1 0-15,-3 2 4 0,1 2-18 16,-2 3-66 0,0 4-43-16,-2 3-13 0,-5 0-53 15,-7 0-32-15,-1 6-9 16</inkml:trace>
  <inkml:trace contextRef="#ctx0" brushRef="#br0" timeOffset="555726.9676">22981 11609 92 0,'0'0'177'16,"0"0"-94"-16,0 0-6 16,0 0-30-16,0 0 51 15,0 0-5-15,12 30 70 16,10-30-52-16,8-4-36 16,3-13-15-16,-2 0-18 15,-1-4-11-15,-10-1 2 0,-4-2-13 16,-8 0 0-1,-7 0 5-15,-1 3-13 0,0 6-1 16,-14 4-6-16,-9 11-5 16,-6 0-2-16,-2 11-5 15,1 14 3-15,5 6-1 16,8 0 3-16,6 0-2 16,11-4 3-16,0-4-11 15,11-6-5-15,19-5-11 16,10-8 1-16,11-4 3 15,0 0 14-15,-3-16-1 16,-6-4 11-16,-10-3 9 16,-6-1-9-16,-6-1 15 15,-7 5 6-15,-7 3 2 0,-6 5 10 16,0 7 3-16,-13 5-25 16,-15 0-11-16,-4 8-6 15,2 15 2-15,7 0 4 16,8 2-13-16,11-3 5 15,4-2-25-15,2-4-19 16,27-7-2-16,5-4-12 16,8-5 10-16,1-1 22 15,-5-16 16-15,-7-4 18 16,-3-2 8-16,-6 2 12 16,-3-2 23-16,-6 6 32 15,-6 1 2-15,-5 9-16 16,-2 5 4-16,0 2-22 0,0 0-43 15,0 8-15-15,-6 9 9 16,-5 6 2-16,6-3 4 16,2-2-2-16,3-6-1 15,0-4 1-15,0-5-3 16,0 0-5-16,6-3 10 16,11 0 7-16,4-3 33 15,3-6-20-15,2-5-6 16,-3 0 0-16,1-3-7 15,-1 0-3-15,-4 4 2 16,-4 2 3-16,-8 5-8 16,-4 6-1-16,-3 0 0 0,1 0-13 15,3 14-3 1,-1 9 15-16,3 0 2 16,3 2 0-16,1-4 1 0,4-2 1 15,2-9-3-15,2-5 0 16,-2-5 5-16,4 0 0 15,-1-5 6-15,2-9-3 16,-2-3 3-16,-4-2-3 16,-4 1-4-16,-5 1 5 15,-3 3-7-15,-2-1 3 16,1 8-1-16,-2-1-1 16,0 5-3-16,0 3 0 15,0 0-12-15,0 0-17 16,0 3-12-16,0 10 8 15,0 2 32-15,0 1 1 0,0-1-2 16,0-2-10-16,7-2-3 16,11 1-36-16,5-5-33 15,4-3-48-15,1-4-97 16,0 0-160-16</inkml:trace>
  <inkml:trace contextRef="#ctx0" brushRef="#br0" timeOffset="555846.9577">24154 11465 454 0,'0'0'54'0,"0"0"89"0,0 0-100 15,0 0-43 1,0 0-114-16,0 0-206 0</inkml:trace>
  <inkml:trace contextRef="#ctx0" brushRef="#br0" timeOffset="556842.1021">24188 11601 773 0,'0'0'74'0,"0"0"113"16,0 0-73-16,0 0-32 15,0 0-11-15,0 0-65 16,-20-41-6-16,20 41-28 0,9 5 11 15,-1 8 12 1,-1 5 5-16,-1 1 0 0,-4 1 3 16,1-4-2-16,-1-3 0 15,2-6-1-15,2-5 0 16,3-2 0-16,12 0 7 16,5 0 22-16,6-8-1 15,-1-9-22-15,-1-1 1 16,-2-3 1-16,-4 1-6 15,-2-2 1-15,-5 3 2 16,-5 5-4-16,-5 6 0 16,-5 5-1-16,-2 3-6 0,0 0-16 15,0 3-18 1,0 11 18-16,0 6 21 0,0 4 2 16,0-4-2-1,4-2 0-15,15-3-3 0,8-5-6 16,7-5 1-16,1-5 5 15,2 0 4-15,-2-6 7 16,-5-10-3-16,-4-2 3 16,-4-2-5-16,-10 0 7 15,-2 1 2-15,-10-1-7 16,0 4 0-16,0 0-4 16,-15 7-4-16,-12 2-15 15,-3 5 1-15,-1 2 6 16,4 3 6-16,6 14-2 15,7 3-4-15,7 4 0 0,5-4-12 16,2-3-16-16,0-6-4 16,9-1 16-16,5-5 15 15,5 0-7-15,2-5 20 16,2 0 9-16,0 0-4 16,0-3 4-16,-3-5 6 15,-1-1-5-15,-3-1 23 16,-4 0 3-16,0-1-10 15,-5 1 12-15,-4 3-17 16,-1 3 8-16,-2 1 17 16,0 3-29-16,0 0-17 15,0 0-15-15,0 0 1 16,0 18-6-16,0 13 20 0,4 17 2 16,14 17 4-16,7 18 16 15,-1 13-14-15,2 9-8 16,1 3 0-16,1 2 1 15,0 2 0-15,2 2-2 16,-8 3 1-16,-2-8-1 16,5-14 0-16,-9-25-7 15,-5-27 7-15,-11-18-4 16,-12-17-19-16,-34-8 24 16,-18-4 3-16,-14-23 1 15,-4-9 2-15,11-5-2 16,17-5-3-16,20-4 7 15,22-4-2-15,12-5 3 16,22-3-9-16,23 2-22 0,16 2-26 16,12 4-97-16,0 4-93 15,-10 1-375-15</inkml:trace>
  <inkml:trace contextRef="#ctx0" brushRef="#br0" timeOffset="564926.5269">7546 10780 343 0,'0'0'61'0,"0"0"24"15,0 0 3 1,0 0-10-16,0 0-43 0,0 0-11 15,0 0 1-15,0 0 5 16,0 0-11-16,0 0 17 16,-4 0-10-16,1 0 4 15,0 0 7-15,1 0 3 16,1-1 1-16,1 1-8 16,0 0-10-16,0 0-7 15,0 0-5-15,0 0 3 16,0-1-6-16,12-2 4 15,16-3-5-15,23 1-7 0,13-3 0 16,14-1 4 0,14 2-3-16,6-3-1 0,1 1 0 15,-2-4-2-15,-8 3 4 16,-14-2-2-16,-20 3 4 16,-23 4-4-16,-13 2 0 15,-16 1 0-15,-3 2 0 16,-5 0-11-16,-22 0-19 15,-10 0-108-15,0 0-34 16,0 2-188-16</inkml:trace>
  <inkml:trace contextRef="#ctx0" brushRef="#br0" timeOffset="565526.0639">7454 10206 298 0,'0'0'111'0,"0"0"-28"15,0 0 25-15,0 0 21 16,0 0-39-16,23-76 18 15,-21 72-17-15,1 3-24 16,-3 1-10-16,0 0-23 16,0 0-22-16,0 0-12 15,0 4-2-15,0 16 2 16,0 9 6-16,0 11 4 16,0 2-3-16,-5 5-1 0,5 1-1 15,0-3-3-15,0-1 3 16,0 1-4-16,0-3 0 15,0 0 2-15,0-3-3 16,2 0 0-16,-2-6 0 16,0-4 0-16,3-5 0 15,-3-4 1-15,0-4 0 16,3-6-1-16,-1 0 0 16,-2-7-3-16,0-2-16 15,0-1-33-15,0 0-1 16,1 0 5-16,7-15-30 15,2-13-361-15</inkml:trace>
  <inkml:trace contextRef="#ctx0" brushRef="#br0" timeOffset="566426.6301">7533 10132 639 0,'0'0'57'15,"0"0"23"-15,0 0 7 16,0 0 19-16,0 0-45 16,0 0-35-16,-21-48-9 15,21 48-15-15,0 0-2 16,0 0-6-16,9 0 6 0,12 0 6 15,7 0 3-15,6 0-3 16,10 0 0-16,11 0-3 16,8 3 1-16,5 0-4 15,-7 2-3-15,0-2 3 16,-8 0 1-16,-6-3 0 16,-8 0 1-16,-12 0-2 15,-11 0 1-15,-8 0 3 16,-5 0-1-16,4 0-2 15,8 0 1-15,2 0-2 16,-2 0 1-16,-1 0 0 0,-6-2 2 16,-4 2 2-1,-2 0 6-15,-2 0 37 0,0-1 2 16,0 1 3-16,0-2-9 16,0 2-22-16,0 0 0 15,0 0-6-15,0 0-7 16,0 0-1-16,0 0-2 15,0 0-6-15,0 0-2 16,-2 10-11-16,-5 6 13 16,1 8 11-16,1 6-4 15,1 7 2-15,2 8-6 16,0 7-2-16,2-2 6 16,0 3-6-16,0-5 0 0,8 2-1 15,0-3 2 1,1-4-1-16,-4-1-1 0,-1-9 0 15,-1-3 0-15,-3-6 0 16,0-3 0-16,0-4 0 16,0-5 0-16,0-3 0 15,0-4 0-15,1-2 0 16,-1-1 0-16,0-2 0 16,0 0 2-16,0 0 1 15,0 0 0-15,0 0 3 16,2 0-1-16,-2 0-2 15,0 0 6-15,0 0-8 16,0 0 5-16,0 0-5 16,0 0 0-16,0 0-1 0,0 0 0 15,0 0 1-15,0 0-1 16,0 0 1-16,0 0-2 16,0 0 3-16,0 0 0 15,0 0-1-15,0 0 0 16,0 0 4-16,0 0-5 15,0 0-12-15,9-10-86 16,12-5-152-16,8-5-370 16</inkml:trace>
  <inkml:trace contextRef="#ctx0" brushRef="#br0" timeOffset="570757.1247">8413 10601 173 0,'0'0'165'0,"0"0"-116"0,0 0 82 16,0 0 48-16,0 0-87 16,0 0-41-16,-26 0-7 15,26 0 0-15,0 0-20 16,0 0-14-16,0 0-6 15,0 0-4-15,0 0 2 16,22 0 2-16,19 1 67 16,23 1-15-16,9-2-29 15,8 2-9-15,-1-2-9 16,-2 0-6-16,1 0-2 16,-6 0 0-16,-6 0-1 0,-11-2 2 15,-17-1-2-15,-13 2 1 16,-10 0 0-16,-10 1 0 15,-4 0 1-15,-2 0-1 16,0 0-1-16,0 0 0 16,0 0-5-16,0 0-18 15,-14 0-18-15,-6 0-43 16,-3 0-32-16,2 1-39 16,2-1-157-16</inkml:trace>
  <inkml:trace contextRef="#ctx0" brushRef="#br0" timeOffset="571159.041">8772 10469 532 0,'0'0'51'15,"0"0"83"-15,0 0 9 16,0 0-41-16,0 0-38 15,0 0-35-15,-38-30-28 16,38 30-1-16,0 0-18 16,3 8 18-16,11 2 14 15,6 5-10-15,8-3 2 16,7 4 4-16,11-2-2 16,6 0-3-16,7 0-4 15,4-5 1-15,-3 1 4 0,-2-1-6 16,-7-1 1-1,-5-1-1-15,-13 0 0 0,-14-5 0 16,-13 1 3-16,-6-1-3 16,0 0-5-16,0 6 0 15,-12 4 5-15,-12 5 2 16,-13 5 12-16,-6 3-13 16,-9 4 5-16,-17 6-6 15,-18 5-13-15,-11-2-133 16,1-2-220-16</inkml:trace>
  <inkml:trace contextRef="#ctx0" brushRef="#br0" timeOffset="582690.9355">7828 11439 137 0,'0'0'86'16,"0"0"12"-16,0 0 7 15,0 0-25-15,0 0-5 16,0 0 28-16,0 0-31 0,-9-3-12 16,6 3-22-1,-3 0-18-15,-4 0-3 0,-1 0 12 16,2 0 8-16,5 0-4 16,2 0-7-16,2 0-10 15,0 0-5-15,0 3 1 16,14 0-9-16,17-1 17 15,15 1 6-15,10 1-10 16,3-1-8-16,2-2-8 16,-1 0 2-16,-6-1 2 15,-6 0-3-15,-10 0 2 16,-9 0-3-16,-13 0 0 16,-6 0 1-16,-7 0 0 15,-1 0-1-15,-2 0 0 0,0 0 2 16,0 0-2-16,0 0-5 15,0 0-10-15,0 0-36 16,0 0-96-16,0 2-80 16,-6-2 6-16</inkml:trace>
  <inkml:trace contextRef="#ctx0" brushRef="#br0" timeOffset="583574.7045">8095 11279 643 0,'0'0'64'16,"0"0"71"-16,0 0 0 16,0 0-56-16,-33-73-31 15,32 65-4-15,-1 4-16 16,2 4 7-16,-1-1 12 15,1 1-27-15,0 0-5 16,0 0-6-16,0 0-8 16,0 0-1-16,0 0-4 15,0 0-15-15,0 0 5 0,0 0 1 16,12 8 8-16,12 8 5 16,7 0 5-16,12 4-1 15,1 2-2 1,4-3-2-16,0 1 3 0,0-4-2 15,-2 4-2-15,0-6-1 16,-8-2 2-16,-8 0 0 16,-10-7 3-16,-6-1-3 15,-5 0 0-15,-2-2 0 16,-5 0-2-16,-2-2 2 16,1 0 0-16,-1 0 0 15,0 0-1-15,0 0 3 16,0 0-2-16,2 0 0 15,1 0-10-15,9 0 10 16,0 3 0-16,3-1 1 16,-5-2 5-16,-6 0-6 0,-1 0 0 15,-3 0 1-15,0 0-1 16,0 0 1-16,0 0-1 16,0 0 0-16,0 0 0 15,0 0 2-15,0 1 1 16,0-1 3-16,0 0-6 15,0 0 6-15,0 2-6 16,0-2 0-16,0 0 4 16,0 0-4-16,0 1 1 15,-1 0 1-15,-14 3-2 16,-10 7 0-16,-5 4 9 16,-12 7-3-16,-1 5-2 15,-2 5 7-15,2 4-3 0,1 0 1 16,6-1-6-16,7-3 5 15,0-1-3-15,3-1 5 16,0-2 2-16,-1-2-4 16,3 1-3-16,2-5 5 15,5-5-3-15,4-3 2 16,9-5-6-16,2-6 1 16,2 1-3-16,0-1 1 15,0-2 5-15,0 0 6 16,0-1-2-16,0 2-6 15,0-1-5-15,0 1-11 16,0 1-93-16,0 1-99 16,0-4-257-16,0 0-207 0</inkml:trace>
  <inkml:trace contextRef="#ctx0" brushRef="#br0" timeOffset="584074.6344">7630 11554 506 0,'0'0'91'15,"0"0"76"-15,0 0-38 16,0 0 10-16,0 0-39 16,0 0-52-16,-36-23-17 15,36 23-13-15,0 0-18 16,6 0-9-16,24 0 9 15,18 0 0-15,17 0 7 16,7 0-6-16,2 0 1 0,4 5-2 16,5-1 0-16,-2-1 0 15,-7 0 0-15,-9-1 0 16,-16 0 2-16,-15 1-2 16,-10-2 0-16,-12 0 1 15,-6-1 0-15,-6 0 0 16,0 2-1-16,0-2 2 15,0 0-2-15,0 0-1 16,0 0-20-16,0 0-37 16,-3 1-32-16,-12-1-91 15,-3 0-138-15</inkml:trace>
  <inkml:trace contextRef="#ctx0" brushRef="#br0" timeOffset="584973.9227">8138 11252 624 0,'0'0'29'0,"0"0"89"16,0 0 13-16,0 0-20 16,0 0-28-16,0 0-22 15,-71-58-27-15,71 58-28 16,0 0-6-16,0 0-12 15,0 0-2-15,3 7 13 16,15 6 1-16,5 2 5 16,7 4-2-16,3 1-1 0,3 1 0 15,1 1-1-15,2-1 0 16,3 1 1-16,1-4 1 16,3-1-3-16,0-6 1 15,-1-1 0-15,-9-3-1 16,-11-2 1-16,-10-2-1 15,-10-1-3-15,-1-2 3 16,-4 0 4-16,0 0-2 16,0 0 5-16,0 0-1 15,0 0-2-15,0 0 3 16,0 0 4-16,0 0 5 16,0 0-3-16,0 1-8 0,-6 5-5 15,-15 7 0-15,-9 5-2 16,-11 7 2-16,-1 2 0 15,-2 3 3-15,-2 3 5 16,-1 2 0-16,2 0-1 16,6-3-1-16,6-2-1 15,8-5-2-15,7-5-2 16,4-4 0-16,4-4 0 16,3-3 1-16,4-6 0 15,3 1-1-15,0-3 0 16,0-1 1-16,0 2-1 15,0-1 10-15,0 1-1 16,0-2 5-16,0 1 6 0,0-1-6 16,0 0-3-16,0 0-4 15,0 0 6-15,0 0-10 16,0 0 4-16,0 0-4 16,0 0-2-16,0 0 0 15,0 0-4-15,0 0 4 16,0 0-3-16,0 0 2 15,0 0-1-15,0 0 0 16,0 0 0-16,0 0-2 16,0 0 2-16,0 0 4 15,0 0-4-15,0 2-3 16,0-2 2-16,0 0 1 16,0 0 3-16,0 1-3 15,0-1-1-15,0 0 1 0,0 0 1 16,0 0-1-16,0 0 0 15,0 0 0-15,0 0 0 16,0 0-1-16,0 0 1 16,0 0-2-16,0 0-6 15,0 0-31-15,0 0-85 16,20 0-81-16,9 0-412 16</inkml:trace>
  <inkml:trace contextRef="#ctx0" brushRef="#br0" timeOffset="601241.7991">2309 10800 765 0,'0'0'26'0,"0"0"28"15,0 0 53-15,0 0-28 16,0 0-79-16,0 0-38 16,0 0 30-16,0 0 7 15,0 71 2-15,3-43 1 16,2-5 1-16,-1-6-3 15,2-4 1-15,0-7-1 16,4-2 0-16,1-4 0 16,15 0 28-16,11-14 20 15,16-15-15-15,16-12-11 16,13-10-1-16,7-8-12 16,10-10-9-16,13-9 9 15,7-8-9-15,4-5 3 16,-1 4-1-16,-16 15 3 0,-15 13-4 15,-21 19 0-15,-18 15-1 16,-24 10-1-16,-17 6-1 16,-7 7 2-16,-4 2-6 15,0 0-75-15,-19 21-33 16,-24 9 92-16,-17 16-89 16,-15 9-46-16,-4 8-86 15</inkml:trace>
  <inkml:trace contextRef="#ctx0" brushRef="#br0" timeOffset="601658.116">2557 10885 670 0,'0'0'22'15,"0"0"15"-15,0 0 2 16,0 0-21-16,0 0-1 16,-70 76-2-16,68-52-3 15,2-3-2-15,0-2 2 16,0-7 0-16,15-5-2 16,9-4 2-16,12-3 32 15,13-15-2-15,21-18 5 0,15-11-2 16,21-14-30-16,9-6 1 15,6-7-12-15,-2-4 3 16,-3-3 0-16,-7-5-4 16,-7-4 2-16,-4 1 3 15,-10 8-7-15,-11 18 0 16,-18 23-1-16,-26 18-3 16,-20 11 3-16,-13 8-19 15,0 0-97-15,-15 22-23 16,-21 15 121-16,-14 23-71 15,-16 12-117-15,-10 11-115 16</inkml:trace>
  <inkml:trace contextRef="#ctx0" brushRef="#br0" timeOffset="606291.0565">2136 14997 621 0,'0'0'27'0,"0"0"93"16,0 0-40-16,0 0 17 0,0 0-13 15,0 0-68-15,0 0-16 16,-19-2-18-16,19 19 17 16,0 3 1-16,0-1 12 15,0 0-2-15,10-7 1 16,10-6 6-16,10-6-2 15,16-8 14-15,16-24 12 16,16-19-9-16,9-8-16 16,8-4-5-16,-7 3-5 15,-10 6-5-15,-10 8-1 16,-11 5 0-16,-9 7 5 16,-14 10-5-16,-13 9-16 15,-11 10-6-15,-10 5-14 16,0 0-38-16,-6 15-130 0,-19 12-16 15,-15 10 59-15,-4 3-299 16</inkml:trace>
  <inkml:trace contextRef="#ctx0" brushRef="#br0" timeOffset="606591.8439">2354 15213 489 0,'0'0'33'0,"0"0"22"15,0 0 53-15,0 0-25 16,-55 81-43-16,55-70-15 0,0-5-21 16,0-4 5-16,10-2 4 15,21-11 48-15,22-26 14 16,24-18-39-16,22-17-11 16,11-8-2-16,8-9-11 15,-9 0-6-15,-6 4-3 16,-18 10 0-16,-14 13 0 15,-21 16-2-15,-20 16 1 16,-16 16-2-16,-11 9-9 16,-3 5-36-16,0 12-127 15,-9 20-155-15,-16 11 185 16</inkml:trace>
  <inkml:trace contextRef="#ctx0" brushRef="#br0" timeOffset="608866.0101">18977 13339 383 0,'0'0'30'0,"0"0"19"15,0 0 78-15,0 0 6 16,0 0-72-16,0 0 9 15,0 0-26-15,-35 0-5 16,34 0-14-16,1 0 7 16,-2 0-8-16,2 0 5 15,0 0-8-15,0 0-9 16,0 0-6-16,18 0-6 16,25 0 4-16,25-7 16 0,28-11-3 15,25-2-12-15,16-6-1 16,14 4-3-16,-3 1 5 15,-13 3-2-15,-23 4-2 16,-22 2-1-16,-25 3 0 16,-25 4 1-16,-21 2-2 15,-15 1 0-15,-4 2 6 16,0 0 13-16,0 0 23 16,3 0-13-16,-3 0-20 15,0 0-7-15,0 0-2 16,0 0 0-16,0 0-1 15,0 0 1-15,0 0 0 0,0-3 0 16,0 3 0-16,0 0 1 16,0 0-1-16,1 0 0 15,-1 0 0-15,0 0 0 16,0 0 1-16,0 0-1 16,0 0 1-16,0 0 1 15,0 0 1-15,0 0-1 16,0 0-1-16,0 0-1 15,0 0 1-15,0 0-1 16,0 0 1-16,0 0 0 16,0 0 0-16,0 0 1 15,0 0 3-15,0 0-1 16,0 0 2-16,0 0-1 0,0 0 0 16,0 0 1-1,0 0-2-15,0 0 2 0,0 0-3 16,0 0 0-16,0 0 0 15,0 0-2-15,0 0 0 16,0 0-1-16,0 0 2 16,0 0-2-16,0 0 0 15,0 0 0-15,0 0 2 16,0 0-2-16,0 0 3 16,0 0-2-16,0 0 0 15,0 0 1-15,0 0-1 16,0 0 1-16,0 0-1 15,0 0 3-15,0 0-2 16,0 0 0-16,0 0-2 0,0 0 1 16,0 0-1-16,0 0-1 15,0 0-1-15,0 0-46 16,0 0-53-16,-5 0-63 16,5 3-7-16,1-3-248 15</inkml:trace>
  <inkml:trace contextRef="#ctx0" brushRef="#br0" timeOffset="620926.8798">10561 10251 455 0,'0'0'85'15,"0"0"-70"-15,0 0 5 16,0 0-5-16,81-41 8 15,-47 41-18-15,-8 0-1 16,-5 3-4-16,-9 15 10 16,-9 7-8-16,-3 7 8 15,-6 5 17-15,-16 2 1 16,-3 0-8-16,2-2-5 16,10-3-3-16,8 0-3 15,5-3-2-15,2-5-1 0,17-1-5 16,5-5 6-16,-1-4-7 15,5-4-5-15,-3-3 2 16,-3-2-2-16,-4-1-1 16,-4-2-2-16,-8 0 5 15,-5-1-3-15,-1 2-11 16,0 4-13-16,-6 7 25 16,-15 4 5-16,-7 3 6 15,-3 6 0-15,-1 1-2 16,-2 3-2-16,2 4 3 15,2 1-5-15,9 1 1 16,10 3-3-16,11-1 3 0,0 0-3 16,24 2 0-16,10-6-3 15,4 1 5-15,-3-1-1 16,-2-3 0-16,-9 0 2 16,-6-1-1-16,-12 4 7 15,-6-1 11-15,-5 4 24 16,-34 0-14-16,-24-2-11 15,-21 1-17-15,-12-1-133 16,-11-6-486-16</inkml:trace>
  <inkml:trace contextRef="#ctx0" brushRef="#br0" timeOffset="631113.4946">19101 13308 613 0,'0'0'44'16,"0"0"31"-16,0 0 12 15,0 0-38-15,0 0-49 16,0 0 14-16,0 0-4 16,-49 20-8-16,49-18 9 15,0 1 23-15,18-3 19 0,32 0 49 16,37-4-24 0,41-18-29-16,34-5-18 0,21-2-16 15,5 1-10-15,-3 1 1 16,-10 0-3-16,-20 4 0 15,-28 2-1-15,-30 0-4 16,-36 6 4-16,-31 4 1 16,-19 5 3-16,-9 1 24 15,-2 1 8-15,0 3-16 16,0 0-18-16,0-1-4 16,0 1-6-16,0 0-3 15,0-1 6-15,0 0 0 0,0 0 2 16,0 1 1-1,0 1-4-15,0-2-8 0,0 2-1 16,0-2-2-16,0 2 12 16,0 0-2-16,0 0 0 15,0 0-15-15,0 0-30 16,0 0-41-16,0 4-130 16,-13 9 55-16,-7 3-151 15</inkml:trace>
  <inkml:trace contextRef="#ctx0" brushRef="#br0" timeOffset="632109.5707">20049 13997 796 0,'0'0'46'0,"0"0"6"16,0 0 61-16,0 0-21 15,0 0-52-15,0 0-33 16,-54 0 2-16,54 0-4 15,0 0-4-15,16 0 15 16,31 0 32-16,33-13 18 16,25-6-34-16,14 0-7 15,6-2-21-15,-4-2 1 16,-2 1 0-16,-8 0-4 0,-17 1 1 16,-14 0 1-16,-17 3 0 15,-18-1-1-15,-14 5-1 16,-12 4 6-16,-11 3-7 15,-5 6 2-15,-3 0-2 16,0-1-1-16,0 2-16 16,-8 0-45-16,-23 6-70 15,-19 12 74-15,-13 5-102 16,-6 1-55-16,-1-2-120 16</inkml:trace>
  <inkml:trace contextRef="#ctx0" brushRef="#br0" timeOffset="632591.9758">20171 14059 494 0,'0'0'32'0,"-80"14"74"15,61-8 26-15,11-2-36 16,8-1-27-16,0-3-18 16,0 0-3-16,35 0 38 15,29-16-40-15,30-7-15 16,24-3-16-16,12 2 10 15,1-2-14-15,-4 5-2 16,-10 1-5-16,-18 4 0 16,-21 2 1-16,-20 2 1 15,-13 4-3-15,-17-1 8 0,-8 4 14 16,-7 2 0 0,-7-1-8-16,-5 4-5 0,1 0-6 15,-2 0 1-15,0 0-3 16,0 0-2-16,0 0-2 15,0 0 1-15,0 0 3 16,0 0-4-16,0 0-2 16,0 0-1-16,0 0 3 15,0 0 1-15,0 0-1 16,0 0 0-16,0 0 0 16,0 0 0-16,0 0 0 15,0 0 0-15,0 0-2 16,0 0-2-16,0 0-1 15,0 0-12-15,0 0-4 0,0 0-13 16,0 0-10-16,0 0-10 16,0 0-61-16,0 0-81 15,0 0-136-15,-2 5 18 16</inkml:trace>
  <inkml:trace contextRef="#ctx0" brushRef="#br0" timeOffset="633908.7726">18188 16480 1094 0,'0'0'18'0,"0"0"-10"16,-87 2 77-16,78 0 29 16,6-2-41-16,3 0-46 15,0 0-10-15,0 0-9 16,16 0 6-16,38-2 2 16,35-13 2-16,38-9-8 15,15-3 0-15,6-1-3 16,-4 1-6-16,-12-2 7 15,-16 0-6-15,-21 3-2 16,-19-1-1-16,-16 3 1 16,-15 2 1-16,-11 5-1 15,-12 5-1-15,-8 7-2 0,-11 2 0 16,-3 3-7 0,0 0-12-16,0 0-42 0,-17 8-85 15,-21 15 15-15,-21 6-14 16,-11 1-137-16,-9 1-80 15</inkml:trace>
  <inkml:trace contextRef="#ctx0" brushRef="#br0" timeOffset="634141.653">18424 16547 681 0,'0'0'123'0,"-80"26"1"16,63-21 16-16,12-4-55 15,5-1-18-15,13 0-8 0,42-3 27 16,33-16-36-16,30-6-20 15,15-6-18-15,7 0 3 16,-7-3-6-16,-7 3-5 16,-15 1-4-16,-22 5 2 15,-23 7-3-15,-23 6 1 16,-24 8-8-16,-19 4-36 16,-16 13-116-16,-41 19 12 15,-25 13 28-15,-27 7-201 16,-25 2-227-16</inkml:trace>
  <inkml:trace contextRef="#ctx0" brushRef="#br0" timeOffset="636174.5581">15644 12458 362 0,'0'0'83'0,"0"0"-20"0,0 0 14 16,0 0 30-16,0 0-49 15,0-75-12-15,0 61-5 16,-6 0 4-16,-21 1 4 16,-17 6-19-16,-24 4-18 15,-21 3-3-15,-5 0 1 16,-6 9 10-16,0 9-8 16,9 6-1-16,7 4-3 15,11 5-3-15,8 5 1 16,8 3-3-16,11 3-3 0,11 1 0 15,8 3 0-15,8 6 1 16,7 3-1-16,2 6 0 16,5 4 0-16,5 4 2 15,0-2-2-15,5 0 0 16,17-3 0-16,5-1 1 16,7-1-1-16,5-3 0 15,4-4 0-15,5 3-1 16,0 2 1-16,-3 5-1 15,-7 0 1-15,-12-2-3 16,-11-4-2-16,-8-8 0 0,-7 3 2 16,0 5 0-1,-15 6 2-15,-20 11 1 16,-9 4 0-16,-13 6-1 0,-5-2 1 16,-2-1-1-16,3-6 1 15,10-7 0-15,11-8 0 16,13-3 3-16,10-4-3 15,10-10 0-15,7-4-1 16,4-11 1-16,20-5 0 16,8-1-1-16,6-4-2 15,6 2 3-15,5 2-4 16,-4 2 1-16,-4 4 3 16,-8 7-3-16,-12 3-2 15,-6 6 1-15,-9 4 2 16,-6 8-3-16,0 5 3 0,-21 5 2 15,-3 7 0-15,-11 6-2 16,-4 12 1-16,-6 13 1 16,-6 6 0-16,1 7-1 15,3-1 1-15,4-3 0 16,9-1 0-16,8-9 0 16,14-10 0-16,12-8 1 15,0-9-1-15,18-7 2 16,17-3 1-16,12-8 2 15,16-8 1-15,16-11-1 16,18-20 4-16,25-17 3 16,35-6 2-16,34-26-2 15,27-18 4-15,21-9-10 16,0-3-4-16,-12 3 1 16,-17 2 7-16,-21 0-8 0,-20 1 1 15,-23 1-2-15,-30 8-2 16,-27 7-9-16,-32 8-36 15,-34 9-38-15,-23 7-60 16,-26 10-170-16</inkml:trace>
  <inkml:trace contextRef="#ctx0" brushRef="#br0" timeOffset="644976.8963">21436 12850 383 0,'0'0'21'15,"0"0"34"-15,-97-20 28 16,88 17 10-16,6 3-26 16,3 0-55-16,16 0 5 15,29 1-17-15,25 12 21 16,21 0-15-16,12-3 1 15,2 5-5-15,2-1 0 16,-7 3 0-16,-9 4 0 0,-20 6-2 16,-21 5-2-16,-25 7-2 15,-24 4-5-15,-4 3 9 16,-34 7 5-16,-12 3 0 16,-8 8 3-16,2 0-7 15,9 0-1-15,11-4 2 16,18-7-1-16,14-6-1 15,3-2 0-15,15-4-2 16,19-2 0-16,6-6 2 16,5-5-1-16,1-4-2 15,-5-3 2-15,-10-1-5 16,-7-1 5-16,-13-2 0 0,-6 3-6 16,-5 5-13-16,-12 10 20 15,-19 11 16-15,-11 12-3 16,-9 9 8-16,-1 1-11 15,0 2-3-15,-4 5 0 16,3 8-4-16,1 4 3 16,5 9-3-16,12 10 2 15,11-1-5-15,22 0 0 16,2 0 1-16,35-6 4 16,17 1-4-16,12 0 5 15,5 0-1-15,-4-5-5 16,-10-8 5-16,-16-9-3 15,-19-8-2-15,-19-8 0 16,-4-1 0-16,-41-5 1 16,-19-8 2-16,-25-4 6 0,-12-7 1 15,-13-1-7-15,-8-2-3 16,-4 7-49-16,-8-4-266 16</inkml:trace>
  <inkml:trace contextRef="#ctx0" brushRef="#br0" timeOffset="656508.3771">5441 14333 779 0,'0'0'7'15,"0"0"19"-15,-80-8 24 16,66 7 34-16,4 1-14 16,10 0-38-16,0 0-32 15,4 0-29-15,26 1 29 16,24 4 14-16,22-5 8 16,12 0-16-16,15 0 2 15,2 0-2-15,-3 0-5 16,-7 0 4-16,-15 0-1 15,-19 3-2-15,-21-1-2 16,-16 0 0-16,-15-2 0 16,-6 1 2-16,-3-1 2 15,0 0-4-15,0 0 7 16,0 0-7-16,0 0-1 16,0 0-7-16,0 3-43 0,-7 3-99 15,-11 1 15-15,4-3-192 16</inkml:trace>
  <inkml:trace contextRef="#ctx0" brushRef="#br0" timeOffset="656807.7073">6067 14270 687 0,'0'0'67'16,"0"0"69"-16,0 0-14 15,0 0-29-15,0 0-28 0,0 0-65 16,-17-29-16-16,53 29 16 16,13 0 14-16,2 0-13 15,-2 10 0-15,-7 2 0 16,-8 5-2-16,-7 4-1 16,-10 8 0-16,-17 5-6 15,-15 10-5-15,-48 11 4 16,-28 4-22-16,-21 6-37 15,-15 0-68-15,3-5-156 16</inkml:trace>
  <inkml:trace contextRef="#ctx0" brushRef="#br0" timeOffset="658724.9145">7618 14629 494 0,'0'0'26'0,"0"0"23"0,0 0 39 16,0 0-15-16,0 0-36 15,0 0-37-15,0 1 9 16,44-1 33-16,18 0-13 16,5 0-13-16,7 0-10 15,-4-5-2-15,1-4-3 16,-6 1 0-16,-5-2 2 16,-12 3-2-16,-17-1 3 15,-13 3-1-15,-13 0-3 16,-5 4-11-16,-1 1-63 15,-23 0-42-15,-10 0 25 16,-8 1-3-16,-1 8 0 0,0 1-52 16,0-1 59-1,1 3 49-15,2 0 38 0,8 0 38 16,4 1 64-16,8-1-9 16,4-3-18-16,7-4-29 15,6-2 0-15,3-3-20 16,0 3 48-16,8-3 9 15,18 0-12-15,13 0-40 16,9-10-18-16,1 3-10 16,-1 1-2-16,-5 4-1 15,-6 0-20-15,-8 1-194 16,-14-2-83-16</inkml:trace>
  <inkml:trace contextRef="#ctx0" brushRef="#br0" timeOffset="660505.5382">10244 13909 243 0,'0'0'36'0,"0"0"24"16,0 0 4-16,0 0-22 0,0 0 15 15,0 0-27 1,-52 27-1-16,50-24 14 0,2-3-13 16,0 0 21-1,0 0-4-15,0 0-10 0,7 2-14 16,26-2-2-16,13 0 10 15,9 0-5-15,3 0-16 16,-1-5-6-16,-3-2-2 16,1-3 6-16,-3 2-5 15,-12-1-3-15,-8 1 0 16,-13 3 2-16,-12 1 0 16,-7 2-2-16,0 2 0 15,0 0-40-15,-23 0 8 16,-6 0-16-16,-12 0-19 15,1 2-12-15,-4 7 23 16,2-3 32-16,-3 5 3 16,1-1 11-16,-3 0 10 0,4 3 5 15,1-2 2-15,7-4 11 16,15 1 9-16,8-3 13 16,9-5 1-16,3 0-19 15,0 0 28-15,0 0 4 16,14 0-22-16,14 0-8 15,11 0 3-15,5-4 1 16,3-3-20-16,0 1 1 16,0 3-3-16,0-1 0 15,-5 1-4-15,-6 1-2 0,-6 0 1 16,-11 1 0-16,-7-1 0 16,-7 2-1-16,-4 0 5 15,-1 0-5-15,0 0 2 16,0 0-1-16,0 0 0 15,0 0-1-15,0 0 0 16,0 0-3-16,0 0 2 16,0 0 1-16,0 0 0 15,0 0 0-15,0 0 5 16,0 0-2-16,0 0 1 16,0 0-1-16,0 0 0 15,0 0-5-15,0 0 4 16,0 0 1-16,0 0-3 15,0 0-2-15,0 0 1 16,0 0-1-16,0 0 1 0,0 0 2 16,0 0-1-16,0 0 3 15,0 0-1-15,0 0-2 16,0 0 1-16,0 0-1 16,0 0 1-16,0 0 2 15,0 0-3-15,0 0 0 16,0 0 7-16,0 0-1 15,0 0 3-15,0 0-3 16,0 0 6-16,0 0-8 16,0 0 3-16,0 0 0 15,0 0 1-15,0 0 1 16,0 0-5-16,0 0-1 0,0 0-1 16,0 0 3-16,0 0-4 15,0 0 2-15,0 0-3 16,0 0 0-16,0 0 2 15,0 0-2-15,0 0 1 16,0 0 0-16,0 0-1 16,0 0 0-16,0 0 0 15,0 0-1-15,0 0 2 16,0 0-1-16,0 0 4 16,0 0-4-16,0 0 5 15,0 0-5-15,0 0 0 16,0 0 1-16,0 0 3 15,0 0-4-15,0 0 0 0,0 0 0 16,0 0 0-16,0 0 0 16,0 0 5-16,0 0-4 15,0 0 1-15,0 0 0 16,0 0 0-16,0 0-2 16,0 0-9-16,0 0-72 15,4 0-96-15,4-7-254 16</inkml:trace>
  <inkml:trace contextRef="#ctx0" brushRef="#br0" timeOffset="661458.4298">5849 15279 663 0,'0'0'45'16,"0"0"44"-16,0 0 29 16,0 0-48-16,0 0-17 15,0 0-11-15,-33-13-25 16,33 13 12-16,0 0-8 15,0 0-13-15,0 0-8 16,3 0-6-16,25 0 6 16,19 0 18-16,18-3-2 15,13-1-13-15,-4 0 3 0,-7-1-4 16,-10-1-2 0,-3 0 0-16,-8 1-9 0,-10-1 4 15,-6 0-2-15,-14 4 7 16,-13-1 1-16,-3 3 6 15,0 0-7-15,0 0-12 16,0 0-21-16,-5 0-85 16,-12 0 40-16,-3 0-40 15,-1 0-130-15,4 0-192 16</inkml:trace>
  <inkml:trace contextRef="#ctx0" brushRef="#br0" timeOffset="661758.121">6205 15121 552 0,'0'0'73'0,"0"0"78"15,0 0-20-15,0 0-17 16,0 0-34-16,0 0-41 16,-16-18-29-16,44 16-3 15,12 1 13-15,7 1-15 16,-7 0 2-16,-1 0-2 15,-11 9-5-15,-7 7 0 16,-3 7-2-16,-13 5-3 16,-5 5 1-16,-14 3 3 15,-32 4 1-15,-15 0 3 16,-14 1-3-16,-4 2-3 0,3-1-30 16,4-2-97-1,17-5-111-15,13-7-264 0</inkml:trace>
  <inkml:trace contextRef="#ctx0" brushRef="#br0" timeOffset="663177.0186">12527 15408 749 0,'0'0'31'0,"0"0"49"15,0 0 29-15,0 0-30 0,0 0-65 16,0 0-14 0,-20-4-1-16,53 2 1 0,19-2 10 15,16-3 2-15,4-1-9 16,-4-4-2-16,-4 2 3 15,-7-1 1-15,-3-1-5 16,-8 3 1-16,-10 0-1 16,-16 4 1-16,-11 1 1 15,-9 1-2-15,0 3-15 16,-20 0-52-16,-17 7 36 16,-12 5 30-16,-5 6-19 15,-2-1 3-15,2 1 11 16,-4 2 6-16,-1-4 0 15,9-2 0-15,11 0 3 16,14-5 1-16,14-1 2 0,10-6-3 16,1-2-2-16,16 0 17 15,32 0 21-15,18-15 0 16,14 0-24-16,-3-3 3 16,1 1-16-16,-8 2 3 15,-9 1-3-15,-8 3 0 16,-19 7-1-16,-17 1-2 15,-12 3-16-15,-5 0-134 16,-11 10 11-16,-15 4-103 16</inkml:trace>
  <inkml:trace contextRef="#ctx0" brushRef="#br0" timeOffset="668125.2232">21454 13142 328 0,'0'0'9'0,"0"0"25"16,0 0 29-16,0 0-9 15,-80 22-21-15,80-22-10 16,0 1-20-16,0 1-1 16,10-1 10-16,27-1 65 15,16 0-15-15,22 0-45 16,15-11-15-16,6-3 0 15,4 0 3-15,-12 3-2 0,-13 5-2 16,-21 6-1-16,-21 0-3 16,-23 18-2-16,-10 11-18 15,-22 13 23-15,-26 8 16 16,-12 10 3-16,-4 1-4 16,5 2-11-16,6-1 4 15,18 3-8-15,11 4 2 16,16-1-2-16,8-3-2 15,21-4 1-15,21-6-6 16,16 1-14-16,8-5-16 16,-1-5 6-16,-6-6-19 15,-15-5 26-15,-19-4 2 16,-16-2 17-16,-9 1 0 0,-10 4 5 16,-25 6 5-16,-6 10 22 15,-8 4 13-15,-2 4-3 16,-3 3-33-16,2-1 5 15,1 10-7-15,-2 9 4 16,2 5-2-16,6 7-4 16,7-8 2-16,18-4 1 15,18-4-3-15,2-4-2 16,29 1 2-16,11 2-1 16,8 0 1-16,1 2-1 15,6-3-10-15,-3-6 3 16,-5-10-16-16,-7-15 9 15,-17-13 14-15,-13-10 1 16,-10-6 0-16,-7-1 25 0,-32 0 43 16,-21 1 14-16,-23 0-43 15,-17 1-14-15,-14-3-7 16,2 3-18-16,8 0-21 16,10 3-63-16,8-1-66 15,6-7-54-15</inkml:trace>
  <inkml:trace contextRef="#ctx0" brushRef="#br0" timeOffset="668642.6653">19993 15187 748 0,'0'0'5'16,"0"0"54"-16,0 0-27 16,0 0-32-16,0 0-7 15,0 0 7-15,0 25 2 16,0-8 3-16,2-5 2 16,10-5-4-16,4-7 13 15,13 0 5-15,14-15 12 16,21-17 3-16,11-8-6 15,6-6-6-15,0-6-10 16,0 0-3-16,-4-4-7 16,-5-3 3-16,-8 4-5 15,-13 11 3-15,-17 15-10 16,-16 15 1-16,-12 14-15 16,-6 0-47-16,-10 12-92 15,-20 22 61-15,-14 10-49 0,-3 3-103 16</inkml:trace>
  <inkml:trace contextRef="#ctx0" brushRef="#br0" timeOffset="668942.1736">20259 15262 455 0,'0'0'39'15,"0"0"30"-15,0 0-23 16,0 0 10-16,-85 79-9 15,60-48-11-15,5-1-11 16,10-7 3-16,5-7-19 0,5-9 0 16,0-5 3-16,24-2 4 15,27-13 52-15,22-19-30 16,24-14-13-16,13-8-10 16,8-4 0-16,-6-2-2 15,-5-1-12-15,-14 1 7 16,-14 2-4-16,-15 9-4 15,-21 13-8-15,-19 17-36 16,-16 17-18-16,-8 2-40 16,-20 26-180-16,-17 8 161 15</inkml:trace>
  <inkml:trace contextRef="#ctx0" brushRef="#br0" timeOffset="695393.8777">9085 16361 808 0,'0'0'27'16,"0"0"9"-16,0 0 0 15,0 0-4-15,0 0-15 16,0 0-17-16,0 0-10 16,14-37 10-16,1 54 4 15,-3 0 2-15,4-3-1 16,-2-11-4-16,12-3 4 0,12-5 5 16,17-28 41-16,15-14-10 15,12-14-17-15,3-6-16 16,-2-5 3-16,-5-3-8 15,-9 4 0-15,-9 8 0 16,-14 15-2-16,-15 17 0 16,-11 11-1-16,-12 11-1 15,-6 6 0-15,-2 3-17 16,0 0-65-16,-2 13-55 16,-16 12 78-16,-8 10-67 15,-6 1-145-15,-2 4-151 16</inkml:trace>
  <inkml:trace contextRef="#ctx0" brushRef="#br0" timeOffset="695693.5488">9512 16246 546 0,'0'0'36'0,"0"0"94"0,0 0-18 16,0 0-58-16,-66 76-25 15,57-49 4-15,7-1-12 16,2-4-9-16,0-8-2 15,0-6-9-15,10-6 11 16,11-2 10-16,17-16 18 16,12-20 21-16,14-17-16 15,7-7-15-15,3-8-10 0,-3-11-2 16,4-7-6-16,3-1-4 16,-1 6-3-16,-7 19-1 15,-14 18-2-15,-18 19-2 16,-17 13-3-16,-13 8 1 15,-5 4-10-15,-3 1-62 16,0 21-36-16,0 10-14 16,-13 10-76-16,-18 6-157 15</inkml:trace>
  <inkml:trace contextRef="#ctx0" brushRef="#br0" timeOffset="703375.738">916 10428 878 0,'-82'-34'22'0,"-4"23"0"15,5 5 65-15,24 1 20 16,22 5-36-16,23-3-36 16,12 3-17-16,6 0-1 15,41 0-7-15,34 0 78 16,40 7-16-16,28-2-30 16,30 0-19-16,16-2-7 0,14-3 5 15,6 4-13 1,-12-3-5-16,-20 2 1 0,-35-3-1 15,-44 0-2-15,-44 0 4 16,-36 0-4-16,-20 0 0 16,-4 0 4-16,-11 0-1 15,-27 0-4-15,-15 0-29 16,-13 8-19-16,-8 9-47 16,-6 5-75-16,-5 1-59 15,-7-3-147-15</inkml:trace>
  <inkml:trace contextRef="#ctx0" brushRef="#br0" timeOffset="703675.6378">1329 10647 365 0,'0'0'278'0,"-146"35"-181"0,94-18 55 15,12-5-10-15,19 0-45 16,12-5-42-16,6 0 5 16,3-1-16-16,3 0-6 15,37 1-15-15,34-5 47 16,51-2 3-16,40 0-40 15,29-2-13-15,16-8-10 16,-10 2-9-16,-17 5 1 16,-35-4 0-16,-28 5 2 15,-34-3-1-15,-29 2-2 16,-24-2 0-16,-19 3-1 16,-11 1 4-16,-3 1-3 15,0 0-1-15,0 0-1 0,0 0-25 16,-16 0-49-16,-15 0-99 15,-11 1-75-15,-4-1-334 16</inkml:trace>
  <inkml:trace contextRef="#ctx0" brushRef="#br0" timeOffset="704145.6661">2088 10229 1058 0,'0'0'15'0,"-107"-87"102"16,73 60 35-16,13 11-44 0,12 7-50 15,7 6-24-15,2 3-25 16,0 0-9-16,5 16-13 16,16 16 13-16,16 11 0 15,17 5 1-15,20 3 3 16,14 0-3-16,12-3 0 15,9-6 1-15,2-7-2 16,-4-8 0-16,-12-12 0 16,-16-6-11-16,-23-8-4 15,-18-1 11-15,-18 0 4 16,-10-3-1-16,-7-2 3 16,-3 1 7-16,0 4 16 15,-3 0-18-15,-35 24-7 16,-32 21 1-16,-31 22 7 0,-21 18-2 15,-16 8-2 1,0 2 0-16,1-2 5 0,-2-7 2 16,8-7-4-16,12-4 4 15,19-6-2-15,16-5-7 16,23-7-1-16,18-4-1 16,16-11-7-16,18-12-10 15,9-11-73-15,3-13-24 16,21-6-85-16,0-8-137 15</inkml:trace>
  <inkml:trace contextRef="#ctx0" brushRef="#br0" timeOffset="704811.2577">707 10355 671 0,'0'0'3'15,"0"0"30"-15,0 0 66 0,-84-44 33 16,82 41-13-16,2 0-56 16,0 3-36-16,0-1-10 15,36-4-5-15,32 0-5 16,38 2 1-16,33-1 4 15,25 4 5-15,7 0 7 16,4 1-5-16,1 10-8 16,-13 6-11-16,-17-2 4 15,-21 2-4-15,-32-2 2 16,-32-4-1-16,-30-2-2 16,-21-6 0-16,-10 0 1 15,0-3 0-15,-26 2 0 16,-4 0-1-16,-10 1-16 0,-2 2-45 15,-3 5-54-15,-6 2-90 16,-8 0-133-16</inkml:trace>
  <inkml:trace contextRef="#ctx0" brushRef="#br0" timeOffset="705142.1591">904 10730 808 0,'0'0'6'0,"-122"11"31"0,74-9 71 16,20-1 18 0,13 1-62-16,12-2-31 15,3 0-4-15,0 0 1 0,46 0-7 16,38 0 1-16,44 0 8 16,27 0-6-16,18 0-2 15,-1 0-1-15,2 0-12 16,-5 0-6-16,-10 1-2 15,-17 8-1-15,-26-1 0 16,-28 1-1-16,-32-4 2 16,-22-1-2-16,-22-4 0 15,-8 1 0-15,-4-1 2 16,0 0 1-16,0 0 4 16,0 0-8-16,0 0-7 15,0 0-43-15,0 0-97 0,0-3-78 16,0-19-357-1</inkml:trace>
  <inkml:trace contextRef="#ctx0" brushRef="#br0" timeOffset="705593.077">2120 10160 446 0,'0'0'359'0,"-112"-100"-322"0,54 63 31 15,4 8 37 1,14 5-13-16,10 12-49 16,9 4-24-16,12 3 3 0,6 5-1 15,3 0-18-15,0 3-3 16,3 14-3-16,20 10 3 16,18 4 4-16,17 3 1 15,11 7 4-15,16 3 3 16,6 4-6-16,9 2-1 15,5 0 0-15,2-5-3 16,-6-6 1-16,-10-8-1 16,-13-6-2-16,-20-6-1 15,-21-9 1-15,-16-5 2 16,-7-2-2-16,-11-3 1 16,-3 0 3-16,0 0 41 0,0 3 13 15,-5 10-31 1,-34 19-26-16,-37 21 10 0,-37 16 14 15,-41 12-13-15,-35 4-9 16,-27 4-1-16,-8 5-2 16,6 7-1-16,33 6-28 15,39 12-85-15,25 2-63 16,24-1-166-16</inkml:trace>
  <inkml:trace contextRef="#ctx0" brushRef="#br0" timeOffset="709225.4984">18659 9017 336 0,'0'0'33'16,"0"0"94"-16,0 0-54 15,0 0 7-15,0 0-59 16,0 0-16-16,0 0-3 15,0-11 0-15,0 11-1 16,0 0 15-16,0 0 0 0,0 0 2 16,0 0 4-1,0 0-14-15,0 1-3 0,0 7 6 16,0 1-6-16,0 1 1 16,0 1-2-16,1-3-1 15,12 1 4-15,7-2 12 16,8-3 16-16,10-1-4 15,5 1-8-15,-1-2-8 16,-5-2-6-16,-9 3-1 16,-13-3-8-16,-9 0 0 15,-6 5-9-15,-18-1-146 16,-13 1-50-16</inkml:trace>
  <inkml:trace contextRef="#ctx0" brushRef="#br0" timeOffset="709976.325">18526 9113 370 0,'0'0'15'0,"0"0"48"15,0 0 11-15,0 0-51 16,0 0-20-16,0 0-2 16,-11-6 6-16,11 6 22 0,0 0 25 15,0 0 17-15,0 0-8 16,0 0-17-16,0 0-10 16,0 0 2-16,5-1-7 15,22-3-4-15,17 1-16 16,18 3-9-16,12 0 3 15,11 0-2-15,7 0-3 16,6 0 2-16,-3 0-2 16,-13 0 1-16,-11 3-1 15,-16-1 0-15,-14 0-2 0,-16-2 2 16,-16 0 0 0,-7 1 2-16,-2 1 12 0,0-1-8 15,0 0-6-15,-3 1-29 16,-18 0-51-16,-7 4 21 15,-8-1-58-15,-3-3 0 16,-9 1 27-16,-3-3 23 16,-11 0 10-16,-2 0 31 15,-2 0 26-15,8 0 13 16,9 0 28-16,7 0 2 16,9 0 2-16,8 0-4 15,10 3-12-15,6 0-7 16,5-2-16-16,4 1-4 15,0-2 2-15,0 0 1 16,16 0 37-16,20 0 13 0,17 0-22 16,12 0-14-16,3 0-4 15,0 0-7-15,-5 0-6 16,-10 0 0-16,-12 0 1 16,-8 0 2-16,-9 0-2 15,-9 0 0-15,-7 0 1 16,-5 0 1-16,-3 0 5 15,0 0 7-15,0 0-11 16,0 0-6-16,0 0-1 16,0 0-3-16,0 0-17 0,-5 7-11 15,-5 1 1 1,-5 1-147-16,9-4-51 0</inkml:trace>
  <inkml:trace contextRef="#ctx0" brushRef="#br0" timeOffset="710942.3965">19548 9910 479 0,'0'0'21'0,"0"0"56"16,0 0 10-16,0 0-62 0,0 0-25 16,0 0 0-16,-29-3 0 15,29 3 8-15,0 0 16 16,27 0-4-16,18 0 15 15,17 0 7-15,15 0-27 16,8 0-1-16,-2 0-13 16,3 0 3-16,-2 0-2 15,-9-2 0-15,-5-8 1 16,-10 3 0-16,-14-3-3 16,-15 6 3-16,-12-1-3 15,-8 2 0-15,-8 3 5 16,-3 0 2-16,0 0-7 15,0 0 0-15,-23 0-156 16,-8 8 107-16,-12 1-141 16,-6-2-194-16</inkml:trace>
  <inkml:trace contextRef="#ctx0" brushRef="#br0" timeOffset="711392.2413">19652 9994 424 0,'0'0'16'0,"0"0"88"16,0 0 21-16,-85 0-17 16,83 0-19-16,2 0-55 15,0 0 1-15,6 0 7 0,29 0-23 16,20 0-7 0,24-4-10-16,9 3-2 0,1-2 4 15,-5-1-3-15,-4-1 1 16,-6-2 2-16,-6 1-4 15,-11 0 0-15,-8-1 1 16,-10 1 4-16,-11 2 0 16,-7 2 3-16,-7-1 4 15,-6 3 4-15,-5 0-1 16,-1 0-1-16,-2 0-6 16,0 0-8-16,0 0 1 15,0 0-1-15,0 0 0 16,0 0 0-16,0 0 0 15,0 0 3-15,0 0 0 16,0 0 6-16,0 0 2 16,0 0 3-16,0 0-3 0,0 0 1 15,0 0-9-15,0 0-2 16,0 0-1-16,0 0-2 16,0 0-20-16,0 3-146 15,-18-3-129-15,-12 0-151 16</inkml:trace>
  <inkml:trace contextRef="#ctx0" brushRef="#br0" timeOffset="713126.4716">19309 11151 620 0,'0'0'10'16,"0"0"70"-16,0 0 38 16,0 0-63-16,0 0-2 15,0 0-6-15,-17-16-17 16,8 16-2-16,-7-3-23 15,-6-2 3-15,-4-1 10 0,-4-3 17 16,-5 0 7-16,1-4 0 16,-4 1 8-16,-1 2-8 15,-4 3-2-15,-2 3-20 16,1 3-4-16,3-1-5 16,-1 2 0-16,-1 0-1 15,-3 0 0-15,-6 0 0 16,-3 0 3-16,-2 3 0 15,3 4-2-15,0 2 3 16,4 1-7-16,2 0 1 16,1 2-2-16,9 1 0 15,-2 3-2-15,4 1-4 16,-1 3 4-16,2 3-1 16,-1 5 0-16,-2 5-1 0,5 1-1 15,4 2 0-15,6-3 0 16,2-2-1-16,3-6 2 15,3-3-2-15,2 2-1 16,7-4 1-16,0 1 0 16,3 4 0-16,3 2 0 15,0 4 0-15,0 3-1 16,3 2 0-16,9 3 1 16,7 4 0-16,3-1 1 15,8 1 0-15,5-3-1 16,3-1 0-16,8-6-1 15,1-2-2-15,4-4 3 16,-2-3 1-16,0-4 0 0,6-4-2 16,3-1-2-1,3-5 3-15,4-1-2 0,0-2 2 16,0-3 0-16,-4-2-4 16,-4 0 3-16,-4-2 1 15,-1 0 1-15,-1 0-1 16,1-2 1-16,5-8-1 15,-1 1-1-15,4-4 1 16,1 1 0-16,2-3 0 16,-2 1-2-16,-4-3 2 15,-8-1 1-15,-4-2-1 16,-5 0 1-16,-4-5-1 0,-2 0 4 16,-1-3 3-1,0-3 0-15,-4 0-4 0,-4-5 7 16,-3-2-7-16,-6 0 10 15,-8-5-11-15,-7-2 3 16,-1-7 0-16,-10-6-2 16,-19-6 1-16,-9 1-3 15,-13 1-1-15,-22 6-5 16,-24 5 2-16,-30 9-5 16,-34 11-48-16,-28 12-73 15,-14 10-245-15</inkml:trace>
  <inkml:trace contextRef="#ctx0" brushRef="#br0" timeOffset="740795.3102">758 6834 819 0,'0'0'28'15,"0"0"-20"-15,0 0 27 16,0 0 14-16,0 0-37 16,0 0-12-16,0 0-3 15,152-105 3-15,-61 58 0 16,18-9 2-16,16-5 2 15,9-4-1-15,7-1 0 16,0-1-3-16,-8 7 10 16,-10 2 2-16,-18 7-9 15,-22 7 1-15,-21 13-1 16,-23 7-2-16,-21 12-1 16,-8 7 0-16,-8 2 0 15,-2 3 0-15,0 0-7 0,0 0-25 16,-15 14-100-16,-10 11 77 15,-13 8-83-15,-8 4-61 16,-11 4-172-16</inkml:trace>
  <inkml:trace contextRef="#ctx0" brushRef="#br0" timeOffset="741012.339">1468 6662 420 0,'0'0'43'16,"0"0"53"-16,-93 54 0 0,86-49-9 15,7-5-54 1,0 0-33-16,18 0 0 0,25-18 11 16,26-18 24-16,22-10-1 15,16-11-24-15,10-1 4 16,-6 5-12-16,-9 6 3 16,-19 11-5-16,-15 12 0 15,-21 11-52-15,-17 7-216 16,-15 6-205-16</inkml:trace>
  <inkml:trace contextRef="#ctx0" brushRef="#br0" timeOffset="741926.6037">1659 10950 531 0,'0'0'31'0,"0"0"22"16,0 0 41-16,0 0-24 15,0 0-4-15,0 0-22 16,-67 5-39-16,67-5-5 15,28 0 0-15,29-20 3 16,25-16 6-16,30-17-5 16,13-13 3-16,8-7-4 15,4 0 1-15,-7 2 1 16,-2 6-2-16,-19 11-2 16,-18 10 1-16,-30 13-2 0,-25 15-3 15,-20 10-3-15,-14 6-41 16,-2 5-40-16,-24 24-186 15,-21 15 233-15,-14 11-198 16</inkml:trace>
  <inkml:trace contextRef="#ctx0" brushRef="#br0" timeOffset="742146.4564">2120 10989 179 0,'0'0'138'0,"-94"71"-23"15,66-50-35-15,14-9-22 16,11-8 8-16,3-4-61 15,14-4 43-15,23-21 15 0,24-13-36 16,12-13-6-16,13-8-4 16,2-3-1-16,2 0-6 15,0 7-5-15,-4 10-2 16,-16 13-4-16,-22 11 1 16,-21 13-13-16,-11 7-84 15,-10 1-122-15,-6 1 135 16,0 13 30-16,0 2-226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18:14.331"/>
    </inkml:context>
    <inkml:brush xml:id="br0">
      <inkml:brushProperty name="width" value="0.05292" units="cm"/>
      <inkml:brushProperty name="height" value="0.05292" units="cm"/>
      <inkml:brushProperty name="color" value="#FF0000"/>
    </inkml:brush>
  </inkml:definitions>
  <inkml:trace contextRef="#ctx0" brushRef="#br0">1995 10662 746 0,'0'0'4'0,"0"0"-4"0,0 0 19 16,0 0 25-1,0 0-15-15,0 0-29 0,0 0 0 16,-44-5-11-16,44 5 10 16,0 0 1-16,0 0 16 15,0 3-5-15,0-3 1 16,0 2 28-16,21 1-6 15,24-1 25-15,19-2 40 16,18 0-70-16,4 0-17 16,0 0-2-16,-3-3-8 15,-1-4 0-15,-6-1 2 16,-4 2-4-16,-14 0 0 16,-13 1 0-16,-17 1-2 15,-12 2 0-15,-10 0 2 16,-4 2-2-16,-2 0-5 0,0 0-13 15,0 0-40 1,0 0-76-16,-15 0-100 0,-6 2 43 16,-3 0-309-16</inkml:trace>
  <inkml:trace contextRef="#ctx0" brushRef="#br0" timeOffset="234.8008">2580 10599 546 0,'0'0'112'0,"0"0"16"0,0 0-67 16,0 0 13 0,0 0-28-16,0 0-31 0,99-46 0 15,-54 46 6 1,1 0-8-16,-1 3 0 0,-9 9-1 16,-9 2-6-16,-11 4 2 15,-15 8 1-15,-2 5-3 16,-42 11 2-16,-30 5 1 15,-26 3-9-15,-16 5-41 16,-7-3-114-16,3-7-249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16:16.380"/>
    </inkml:context>
    <inkml:brush xml:id="br0">
      <inkml:brushProperty name="width" value="0.05292" units="cm"/>
      <inkml:brushProperty name="height" value="0.05292" units="cm"/>
      <inkml:brushProperty name="color" value="#FF0000"/>
    </inkml:brush>
  </inkml:definitions>
  <inkml:trace contextRef="#ctx0" brushRef="#br0">384 7319 962 0,'0'0'25'0,"0"0"-17"0,0 0 11 15,0 0 39-15,0 0 6 16,0 0-64-16,0 0-31 16,-2-8 8-16,54 8 23 15,23-6 16-15,16-7-15 16,6-2 15-16,0-4-12 15,-8 2-4-15,-11 4 3 16,-15-2-3-16,-14 6 4 16,-18 3-4-16,-13 0-4 0,-9 4-4 15,-6 2-10 1,-3 0-18-16,0 0-57 16,0 0 0-16,-12 0-82 0,-9 0-96 15</inkml:trace>
  <inkml:trace contextRef="#ctx0" brushRef="#br0" timeOffset="217.1401">944 7122 662 0,'0'0'17'16,"0"0"45"-16,0 0 16 16,0 0 28-16,0 0-47 15,0 0-27-15,99-51-24 0,-77 78-7 16,-3 9 9-1,1 8 5-15,-10 10-6 0,-5 6-1 16,-5 6-5-16,-9 4-3 16,-21-3-19-16,-15-2-63 15,-8-11-124-15,-5-14-344 16</inkml:trace>
  <inkml:trace contextRef="#ctx0" brushRef="#br0" timeOffset="983.8184">6141 4270 744 0,'0'0'52'0,"0"0"43"16,0 0 22-16,0 0-11 15,-3-74-27-15,3 71-5 16,0 3-26-16,0 0-36 16,0 0-12-16,0 7-22 15,9 19 16-15,5 10 6 16,3 5 8-16,0 5 0 16,-2 3-5-16,0 2 2 15,0 0 4-15,-3-3-8 16,-1-3 1-16,-3 2 0 15,-2-7-2-15,1-2 0 0,-2-4 2 16,-5-6-2-16,0-4 0 16,0-4-4-16,0-1-38 15,-12-1-45-15,-3-2-74 16,-12-9-83-16,0-7-331 16</inkml:trace>
  <inkml:trace contextRef="#ctx0" brushRef="#br0" timeOffset="1218.2264">6058 4718 833 0,'0'0'38'0,"0"0"104"0,0 0-19 16,0 0-32-16,0 0-52 16,0 0-39-16,-30-8-23 15,30 30 19-15,3 5 2 16,13-3-2-16,11-1 4 15,0-5-11-15,7 1 10 16,5-4-11-16,1-3-35 16,5-1-24-16,0-6-101 15,-1-4-68-15,-5-1-173 16</inkml:trace>
  <inkml:trace contextRef="#ctx0" brushRef="#br0" timeOffset="1434.2145">6616 4621 562 0,'0'0'86'0,"0"0"84"16,0 0-22-16,4-71-11 16,-4 67-33-16,0 4-39 15,-4 0-53-15,-10 21-12 16,-13 12-10-16,-12 18 10 16,-11 11 4-16,-5 3-2 15,-2 2-2-15,6 1 0 16,5-3-53-16,7 0-67 15,8-1-26-15,5-5-31 16,4-9-139-16</inkml:trace>
  <inkml:trace contextRef="#ctx0" brushRef="#br0" timeOffset="2301.2133">10983 4305 777 0,'0'0'15'0,"0"0"39"16,0 0 80-16,0 0-26 16,0 0-13-16,0 0-38 15,3-67-22-15,0 67-35 16,1 15-17-16,4 16 15 15,1 15 2-15,-2 7 2 16,0 5 4-16,-4 5-1 16,0 0 3-16,-1 0 0 15,-2-5-3-15,1-7-5 16,1-5 1-16,-2-10 0 0,0-7-1 16,0-4 2-16,0-4-2 15,0-4-13-15,-3-2-42 16,-6-3-39-16,-6-3-107 15,-6-9-88-15</inkml:trace>
  <inkml:trace contextRef="#ctx0" brushRef="#br0" timeOffset="2534.258">10767 4827 842 0,'0'0'57'0,"0"0"4"16,0 0 84-1,-26-72-52-15,26 66-7 0,0 6-60 16,0 0-26-16,1 0-31 16,16 14 18-16,7 11 11 15,6 3 4-15,0 1 0 16,2 1 1-16,-2 1-6 16,3-1 1-16,0 1-17 15,3-5-51-15,3-2-22 16,4-7-48-16,0-9-86 15,-1-8-222-15</inkml:trace>
  <inkml:trace contextRef="#ctx0" brushRef="#br0" timeOffset="2710.4945">11425 4732 762 0,'0'0'62'15,"0"0"91"-15,0 0-58 16,0 0-49-16,-98 10-45 15,42 36-1-15,-9 14 0 16,-4 12-2-16,-5 11-31 16,-6 6-129-16,-5 1-89 15,-6-3-420-15</inkml:trace>
  <inkml:trace contextRef="#ctx0" brushRef="#br0" timeOffset="12858.5505">11023 4120 435 0,'0'0'48'15,"0"0"-4"-15,0 0 51 16,0 0-6-16,0 0-35 16,0 0-22-16,0 0-13 15,0 0 10-15,0-3 24 16,0 3 23-16,0 0-3 16,0-3-4-16,0 3-16 0,0 0-1 15,0 0-14 1,0 0-4-16,0 0-11 0,0 0-18 15,0 3-5-15,0 12-2 16,0 9 2-16,0 7 8 16,0 6-4-16,0 9 2 15,0 3-1-15,3 6 3 16,-2 2 2-16,1 4-9 16,-2 0-1-16,0 9 8 15,0 0-5-15,1-5-1 16,5-6 1-16,4-15-2 15,3-11 1-15,-3-10-2 16,-2-7 3-16,-1-7-3 16,-4-6 0-16,-1-1-1 15,-2-2-11-15,1 2-36 0,-1-2-86 16,0 0-69 0,0-4-160-16</inkml:trace>
  <inkml:trace contextRef="#ctx0" brushRef="#br0" timeOffset="13219.2244">10662 4789 903 0,'0'0'18'0,"0"0"35"0,0 0 44 16,-24-72 16-16,24 63-34 16,0 6-15-16,0 1-43 15,0 2-8-15,0 0-13 16,0 0-5-16,0 7-15 16,11 15 12-16,5 9 8 15,1-1 1-15,5 1 3 16,3 0-4-16,2-2 1 15,0 0 2-15,3-5-2 16,-1-2-1-16,0-6-4 16,-2-5-37-16,3-4-39 15,5-5-73-15,1-2-90 16,1-7-153-16</inkml:trace>
  <inkml:trace contextRef="#ctx0" brushRef="#br0" timeOffset="13438.5638">11430 4562 855 0,'0'0'35'15,"0"0"95"-15,0 0-18 16,0 0 2-16,0 0-74 16,0 0-40-16,-28 22 0 0,1 26 1 15,-6 11 10 1,-4 7-4-16,-9 1-5 0,-1-5-2 15,-1 1-3-15,4-4-62 16,-1-6-100-16,6-10-126 16</inkml:trace>
  <inkml:trace contextRef="#ctx0" brushRef="#br0" timeOffset="18944.2318">10050 6820 79 0,'-71'86'0'0,"7"19"-1"16,10 13-41-16</inkml:trace>
  <inkml:trace contextRef="#ctx0" brushRef="#br0" timeOffset="22699.9187">10759 10444 516 0,'0'0'26'0,"0"0"24"16,0 0 55-16,0 0-15 15,0 0-13-15,0 0-22 16,0 0-23-16,0 0-22 15,-67-55-10-15,67 55 0 16,0 0-14-16,0 0 4 0,0 0 10 16,0 0 1-1,15 4 9-15,15 1 12 0,20-2 12 16,28-1-4-16,23-2-7 16,17 0-12-16,12 0-1 15,16-3-7-15,6-6 3 16,14-1-6-16,10 1-1 15,-2-2 1-15,-10 5 0 16,-22 1 2-16,-27 1-1 16,-28 0 0-16,-25 0 2 15,-20-1-1-15,-17 2-1 16,-17 1-1-16,-8 2 3 16,0-2 4-16,0 2 5 15,0 0-8-15,0 0-4 16,0 0-7-16,0 0-21 0,0 0-41 15,0 2-12-15,1 6-20 16,2 0-143-16,2-5-109 16</inkml:trace>
  <inkml:trace contextRef="#ctx0" brushRef="#br0" timeOffset="23266.758">12829 10389 128 0,'0'0'28'16,"0"0"58"-16,0 0 31 15,-101 0-15-15,73 2-10 16,7 1-16-16,-1 1-19 16,5 1-16-16,5 2-12 15,6-4 1-15,5 1-30 0,1-1-9 16,0 4 9-16,17-2 35 15,30-2 24-15,26-2 0 16,27-1-25-16,28 0-14 16,17 0-6-16,19 0-9 15,6 0-3-15,-9 0 10 16,-6-3-3-16,-18 2-6 16,-24-3-1-16,-16-2-2 15,-26 2 1-15,-28 0 4 16,-18 0-5-16,-14 2 0 15,-10 0 6-15,-1 2 13 16,0 0 19-16,0 0-29 0,0 0-9 16,0 0-10-16,0 0-39 15,0 2-50-15,-6 9 60 16,-4 3-62-16,-4 0-53 16,5-6-87-16</inkml:trace>
  <inkml:trace contextRef="#ctx0" brushRef="#br0" timeOffset="29467.712">13403 7289 593 0,'0'0'39'16,"0"0"19"-16,0 0 28 15,0 0-14-15,0 0-21 16,0 0-33-16,0 0-18 16,-8-29-8-16,8 34-2 15,4 15 10-15,4 1 3 16,-1 1 4-16,0 2-4 0,2-6 3 15,4-5-3-15,10-10 8 16,19-3 10-16,23-22 30 16,21-20-24-16,23-12-15 15,8-7 0-15,3-7-10 16,-3-1-1-16,-13 3 1 16,-17 9 0-16,-19 13 2 15,-24 16-4-15,-20 14-6 16,-12 6-7-16,-10 7-5 15,-2 1-45-15,0 0-74 16,-14 9-81-16,-17 16 87 16,-14 6-193-16</inkml:trace>
  <inkml:trace contextRef="#ctx0" brushRef="#br0" timeOffset="29785.9717">13827 7335 663 0,'0'0'24'0,"0"0"5"15,0 0 32-15,0 0-47 16,0 0-13-16,0 0 2 16,-46 80 0-16,45-66 0 15,1-4-3-15,0-5 3 16,5-5 3-16,18 0 12 15,14-11 7-15,17-16-14 0,9-12-2 16,10-7-4-16,10-5-4 16,1-6 3-16,5-4 1 15,1-2-3-15,-7 2-1 16,-16 11 2-16,-15 11 0 16,-19 12-2-16,-12 12-1 15,-10 6-7-15,-5 4-15 16,-3 5-51-16,-3 0-137 15,0 7-74-15</inkml:trace>
  <inkml:trace contextRef="#ctx0" brushRef="#br0" timeOffset="40517.7316">21013 9892 463 0,'0'0'26'16,"0"0"5"-16,0 0 22 16,0 0 5-16,0 0-8 15,0 0-20-15,0 0-20 0,0-48-10 16,0 48-12-1,2 14 12-15,5 3 2 0,0 1 1 16,3 1 4-16,-4 0-5 16,1-3 0-16,3-7 0 15,6-1 4-15,6-8 1 16,14 0 10-16,15-20 26 16,20-14-9-16,22-10-6 15,17-11 2-15,17-9-5 16,9-10-5-16,4-6-8 15,-1-5-9-15,-5 0-3 16,-13 5 2-16,-26 12 1 16,-30 16-2-16,-30 18 0 15,-23 17 0-15,-11 11 5 0,-1 6-6 16,0 6-16-16,-13 20-33 16,-5 11 8-16,-3 6-57 15,-3 5-112-15,-2-1-11 16</inkml:trace>
  <inkml:trace contextRef="#ctx0" brushRef="#br0" timeOffset="43071.5408">10942 11450 247 0,'0'0'39'16,"0"0"25"-16,0 0 3 16,0 0 7-16,0 0-13 15,0 0 40-15,0 0-57 0,0-54 15 16,0 48-17 0,0 4-2-16,0 0-6 15,0 2 0-15,0 0-29 0,0 0-5 16,0 11-11-16,1 7 11 15,9 3 2-15,2 1-1 16,0-4 4-16,-3 0-4 16,3-2 10-16,0-3-10 15,-5-3 8-15,5-4-9 16,-5-2 7-16,0-4 1 16,4 0 7-16,0 0 19 15,6-6 19-15,0-10-22 16,4-5-9-16,-1-7-10 15,2-5 5-15,2-1-12 16,2 1-3-16,0 5 2 0,-5 6-4 16,0 10 4-1,-6 5-2-15,1 4-2 0,-2 3 0 16,5 0-2-16,9 11-3 16,2 8 5-16,1 2 0 15,-1 1-2-15,-3 1 2 16,-2-1 0-16,-1-4 1 15,-6-1 0-15,3-7-1 16,-6-5 0-16,3-2 0 16,1-3 7-16,1 0-6 15,5-8 6-15,3-11-4 16,5-6 0-16,3-1 3 0,7 0-5 16,3 1 0-1,3 8 0-15,-7 7-1 16,-4 8-1-16,-4 2-1 0,-7 1-4 15,1 12 4-15,4 1 1 16,-4 0 1-16,-1 2 0 16,-2-4 1-16,0-2-1 15,-1-2 3-15,3-4-3 16,3-4 5-16,4 0-2 16,0 0-3-16,0 0 0 15,-4 0 0-15,-6-4 2 16,-5-3 0-16,-5 1-4 15,-3-1 1-15,-5 2-30 16,-3 4-50-16,-2 1-61 16,-1 0-135-16,0 0-43 0</inkml:trace>
  <inkml:trace contextRef="#ctx0" brushRef="#br0" timeOffset="61817.018">2539 12061 650 0,'0'0'31'16,"0"0"42"-16,0 0 1 15,25-72 14-15,-23 58-34 0,-2 3 1 16,0 2-2-1,-16 1 4-15,-14 5-41 0,-10 3-16 16,-4 0 0-16,-3 3 0 16,8 7 0-16,12 2 0 15,9 2-4-15,9 0 0 16,7 3-2-16,2 3 1 16,8 2-1-16,19 4 6 15,7 1 0-15,3-1 0 16,-7 1-3-16,-1 0 2 15,-3 2 0-15,-5-3 0 16,-7-3 2-16,-4-1-2 16,-4-3 0-16,-6-7-2 15,0-3 3-15,0-1 3 16,-19-3-2-16,-11 1 26 0,-9 0-7 16,0-4-14-16,-2-2 3 15,5 0-4-15,9 0-3 16,7 0-2-16,10 0-4 15,10-8-49-15,0-4-81 16,24-5-191-16,9-3-218 16</inkml:trace>
  <inkml:trace contextRef="#ctx0" brushRef="#br0" timeOffset="62101.0843">2832 12051 792 0,'0'0'111'0,"0"0"46"16,0 0-32-16,0 0-13 16,0 0-23-16,0 0-68 15,0-40-21-15,0 54-11 16,0 17 5-16,0 14 5 16,0 12 2-16,0 9 2 15,7 6-2-15,2-4-1 16,1-2 0-16,-1-2-1 15,-3-5 1-15,-3-4 2 16,-1-7-2-16,-2-7-2 16,0-9-36-16,0-6-52 15,0-6-23-15,-2-6-55 0,-1-11-119 16,-1-3-357-16</inkml:trace>
  <inkml:trace contextRef="#ctx0" brushRef="#br0" timeOffset="62378.3118">2891 12151 791 0,'0'0'12'16,"0"0"37"-16,15-93 60 16,1 76-26-16,8 8-31 15,5 8-46-15,8 1-6 0,6 8 2 16,-7 15-2-1,-2 2 0-15,-13 2 0 0,-12 2-2 16,-9-2 1-16,0-4 1 16,-22 0 0-16,-8-2 4 15,-11-1-3-15,-3-1-1 16,1-2-5-16,7-5-51 16,16-1-68-16,17-5-81 15,3-6-199-15</inkml:trace>
  <inkml:trace contextRef="#ctx0" brushRef="#br0" timeOffset="63318.2269">3468 12068 932 0,'0'0'31'0,"0"0"86"15,0 0-43-15,0 0-17 16,0 0-46-16,-113 3-11 15,67 24 0-15,5 6 0 16,12-4 0-16,10 0-2 16,9-5-3-16,7-4-4 15,3-6-7-15,0-4-6 16,0-7 7-16,2-3 4 16,12 0 11-16,6-9 5 15,8-12-3-15,2 0 0 16,-3-1 4-16,0-5-2 0,0 5 3 15,-5 5-4-15,-7 6 7 16,-4 6 4-16,-7 5-6 16,2 0-8-16,1 7-1 15,2 10 1-15,-1 4 4 16,4 0 1-16,-6-3-2 16,0-1 0-16,-1-5-1 15,0-4-1-15,-2-4 0 16,-2-1 2-16,1-3-3 15,-2 0 9-15,12 0 19 16,6-5 45-16,7-10-35 16,1-4-32-16,-2 0 2 15,-2-1 4-15,-3 6-7 16,-5 4-4-16,-7 5-1 0,-5 5 0 16,0 0-5-16,3 12-13 15,-1 10 13-15,1 5 5 16,1-4 6-16,0-3-6 15,0 0-1-15,-2-9 1 16,0-5 1-16,0-2 0 16,-3-4-2-16,-1 0 2 15,0 0 2-15,3 0 12 16,8-5 19-16,10-10 1 16,4-6-25-16,8-2-7 15,-5 3-1-15,-4 4 0 0,-6 5-2 16,-8 8 0-16,-7 3-2 15,-3 0 1-15,2 0-6 16,1 14-12-16,1 2 19 16,1 3 0-16,0-4-1 15,3-1 0-15,-2-6 1 16,-1-5 0-16,-2-2-2 16,-2-1 4-16,12 0-1 15,7-6 3-15,7-9 1 16,4-5-3-16,-6-2 0 15,1-2 1-15,-3-2-3 16,-4 4 2-16,-5 10 0 16,-9 5-2-16,-4 7 0 0,-1 0 0 15,0 0-6 1,0 11-13-16,0 8 18 0,0 6 0 16,2-3 1-16,19-3-6 15,10-4-7-15,9-1-18 16,6-9-18-16,-4-5 7 15,-3 0-5-15,-5 0-31 16,-5-9-17-16,-8-1-70 16,-12-4-125-16</inkml:trace>
  <inkml:trace contextRef="#ctx0" brushRef="#br0" timeOffset="63718.0782">1844 12888 684 0,'0'0'0'0,"0"0"-2"15,0 0 2-15,0 0 49 16,0 0 21-16,109 20-8 16,37-39 7-16,35-8 2 15,24-1-1-15,6-2-30 16,-1-2-17-16,0 3-1 0,-12-5 2 16,-16 4-6-16,-23-2-7 15,-25 7 5-15,-25 1-10 16,-30 6-2-16,-28 5-4 15,-28 6 2-15,-18 4-4 16,-5 3 2-16,-21 0-21 16,-33 14-78-16,-29 8 0 15,-21 5-119-15,-13-2-119 16</inkml:trace>
  <inkml:trace contextRef="#ctx0" brushRef="#br0" timeOffset="64036.4837">2172 13118 655 0,'0'0'11'0,"0"0"-8"15,0 0 42-15,0 0 61 16,0 0-64-16,0 0-25 16,157 11 30-16,1-41 12 15,34-8 20-15,18 0-36 16,7 1-8-16,-7 2-7 15,-13 1-17-15,-18 5-2 16,-12 0-1-16,-27 4 0 16,-19 2 0-16,-36 3-3 15,-27 6-4-15,-31 5-1 0,-16 4 5 16,-10 2 1 0,-1 2-4-16,0 1-2 0,-15 0-19 15,-15 9-35-15,-8 9-25 16,2 0-173-16,3-4-225 15</inkml:trace>
  <inkml:trace contextRef="#ctx0" brushRef="#br0" timeOffset="71868.1032">9692 11480 92 0,'0'0'25'0,"0"0"30"16,0 0 23-16,0 0-20 15,-1-77 8-15,1 60-23 16,0 0-4-16,0 0 6 16,6 0 0-16,-1 1 5 15,1 5 27-15,-3 3-11 16,0 2-12-16,-3 5-14 15,0 1 1-15,0 0-38 16,2 0-3-16,0 3-17 16,2 14 17-16,2 0 0 15,2-3 10-15,-2-3-9 16,12-10 2-16,7-1 2 16,12-9 17-16,14-19 16 15,9-8-21-15,2-7-10 0,-2 0 5 16,-5 2-8-16,-10 4-1 15,-12 8-1-15,-14 9-1 16,-10 9 4-16,-9 8-5 16,0 3-13-16,-16 0-119 15,-10 11-12-15,-5 9 20 16,1 0-55-16,6-2-218 16</inkml:trace>
  <inkml:trace contextRef="#ctx0" brushRef="#br0" timeOffset="72168.184">9934 11282 475 0,'0'0'52'0,"0"0"10"0,0 0-62 16,0 0 10-16,0 0-10 15,0 0 24-15,-52 85-13 16,43-64 3-16,5-6-2 15,4-5 0-15,0-6-2 16,0-3 4-16,2-1-8 16,18-3 25-16,10-15 14 15,9-7-25-15,10-5-7 16,6-2-11-16,5-2-1 0,-2 1-1 16,-10 1 0-1,-7 6-10-15,-16 9-5 0,-9 5-34 16,-12 7-89-16,-4 0-63 15</inkml:trace>
  <inkml:trace contextRef="#ctx0" brushRef="#br0" timeOffset="74618.2022">10983 10486 461 0,'0'0'50'16,"0"0"21"-16,0 0-19 15,0 0-16-15,0 0-6 16,0 0-19-16,0 0-5 16,0 0 4-16,0-16 16 15,-3 16 8-15,-8-1 0 16,-9-1-9-16,-13-1-20 0,-10-2 4 15,-7 2 2-15,-8-1 0 16,-8 2 9-16,-12-1 8 16,-2 0-12-1,0 3-10-15,1-2 5 0,6 2-2 16,-1 0 4-16,-2 0-11 16,3 0 0-16,2 0-2 15,11 0 1-15,9 0 1 16,11 0-2-16,9 0 1 15,13 0 7-15,8 0-5 16,5 0 6-16,5 2-7 16,0 1-2-16,0-3 0 15,0 2-1-15,0-1 0 16,0 1 1-16,0-1 2 0,0 1 3 16,0-1 12-16,0-1-6 15,0 0 0-15,0 0-1 16,0 0-1-16,0 1-5 15,0 6-4-15,0 2 4 16,2 5-3-16,1 6 12 16,-1 4-7-16,-2 7 8 15,2 8-2-15,-2 5-1 16,0 5-2-16,0 3 2 16,0-1-7-16,4 1-1 15,1-2 1-15,-2 1-2 16,3 0-1-16,0 1 0 15,0 0 6-15,1-3-7 0,-1 1-1 16,-3-5 1-16,0 0 0 16,-1-1 1-16,-1-3-1 15,2-6 1-15,1-7 0 16,-1-7-1-16,3-4 4 16,-1-4-6-16,9-2 4 15,8-4 3-15,20-4 6 16,37-3 4-16,41-3 33 15,52-14-25-15,52-5-5 16,31-5-13-16,17 1-1 16,-10 4-3-16,-16 5 4 15,-31 8-5-15,-48 6-5 0,-51 3-16 16,-53 0-108 0,-48 0-97-16,-17 7-178 15</inkml:trace>
  <inkml:trace contextRef="#ctx0" brushRef="#br0" timeOffset="84251.0546">367 13476 679 0,'0'0'33'16,"0"0"1"-16,0 0 57 15,0 0-10-15,0 0-53 16,0 0-23-16,0 0 0 16,-7 0-2-16,7 0 1 15,0 0 2-15,0 0 11 16,0 0 21-16,0 0 8 15,0-1-1-15,0 1-8 16,0-2-5-16,7-2-9 16,7-6-8-16,11-2-9 0,14-7-2 15,11-4 0 1,7-3-1-16,7-1-3 0,-1-1 1 16,-5 1 1-16,-10 4 3 15,-5 4-4-15,-10 3-1 16,-10 4 3-16,-7 6-3 15,-9 2 1-15,-4 4 1 16,-3 0-2-16,0 0-1 16,0 0-6-16,0 0-22 15,0 0-39-15,0 1-41 16,-4 8 23-16,-8 1-4 16,-6-3-181-16,3-5-169 15</inkml:trace>
  <inkml:trace contextRef="#ctx0" brushRef="#br0" timeOffset="84501.4839">743 13165 679 0,'0'0'77'0,"0"0"3"15,0 0-27-15,0 0-20 16,85-32-9-16,-46 32-7 15,-9 1-8-15,-8 15-4 16,-5 5-3-16,-13 6 0 16,-4 4 12-16,-3 4-3 0,-24 3-2 15,-4 3-4-15,-2-3-5 16,5 0-27-16,4-2-92 16,9-5-144-16</inkml:trace>
  <inkml:trace contextRef="#ctx0" brushRef="#br0" timeOffset="85417.4197">2448 12668 236 0,'0'0'70'0,"0"0"-53"16,0 0 54-16,0 0 4 16,0 0-2-16,0 0-34 15,-59 26-10-15,55-22 35 16,1-1-17-16,0 1-4 15,3-2-14-15,0 0-13 16,0-2 17-16,14 0 14 0,27 0 34 16,25-4-32-16,31-16 1 15,21-3-12-15,18-7 1 16,7 3-28 0,3-5-7-16,3 1 3 0,-10 0 9 15,-15 0 2-15,-12 2-10 16,-24 4-7-16,-21 4 4 15,-15 1-1-15,-19 4-2 16,-14 6 1-16,-8 4 2 16,-10 4 2-16,-1 1-5 15,0 1-2-15,0 0-14 16,0 0-9-16,-15 3-77 16,-15 13 40-16,-10 6-54 15,-2 1-34-15,3-3-139 16,-2 1-206-16</inkml:trace>
  <inkml:trace contextRef="#ctx0" brushRef="#br0" timeOffset="85718.2501">3061 12714 456 0,'0'0'13'15,"-88"4"24"-15,58-4 49 16,14 0 51-16,8 0-50 15,7 0-38-15,1 0-18 16,3 0 4-16,31-6 6 16,35-14-12-16,31-8-22 0,28-2 22 15,12-6 7-15,5 0-3 16,-5-5-8-16,-4 0-13 16,-1 0 5-16,-2 2-3 15,-4 5 17-15,-15 4-25 16,-17 6 0-16,-22 5 2 15,-33 9-4-15,-17 5-4 16,-20 5-1-16,-5 0-34 16,-5 1-120-16,-25 19 36 15,-16 8 34-15,-12 4-231 16</inkml:trace>
  <inkml:trace contextRef="#ctx0" brushRef="#br0" timeOffset="95151.8564">8450 11734 615 0,'0'0'38'15,"0"0"-38"-15,0 0 7 16,0 0-7-16,0 0-2 16,0 0-18-16,0 0 20 15,3 6 1-15,5 1 4 16,-2 0 2-16,-1-1 4 16,0-3 2-16,2-3 0 15,2 0 15-15,9 0 12 16,4-9 2-16,7-10-10 15,-2-11-16-15,8-4 0 16,-3-2-10-16,-4-1-1 16,-4 4-3-16,-8 7 0 15,-6 7-1-15,-4 9 0 16,-5 4-2-16,-1 5-2 16,0 1-29-16,0 0-54 0,0 1-213 15,-12 16 149-15,1 2-158 16</inkml:trace>
  <inkml:trace contextRef="#ctx0" brushRef="#br0" timeOffset="95418.3083">8607 11758 376 0,'0'0'58'0,"0"0"-22"16,0 0-27-16,0 0-7 15,0 0 45-15,-20 75-19 0,17-53-18 16,2-2 0-16,1-6-6 15,0-5 8-15,0-3-12 16,0-5 22-16,15-1 35 16,11-5 27-16,9-20-44 15,10-10-17-15,5-8-13 16,4 0-2-16,-2-1-5 16,-4 1 1-16,-11 1-4 15,-10 6-6-15,-14 7-20 16,-5 12-6-16,-7 17-46 15,-1 3-140-15,-9 22-265 16</inkml:trace>
  <inkml:trace contextRef="#ctx0" brushRef="#br0" timeOffset="111326.861">5990 4850 120 0,'0'0'125'16,"0"0"-39"-16,0 0-19 15,0 0 18-15,-26-73-15 16,21 62 2-16,-1 0-16 15,6 5-25-15,-4 0 37 16,2 5-28-16,2 1-6 16,-1 0-34-16,1 0-18 15,0 10 8-15,0 4 9 16,1 0 2-16,8-7-1 16,2-5 3-16,5-2 2 0,2 0 8 15,13-18 8-15,14-16-7 16,16-15-6-16,31-12 0 15,22-16-8-15,25-9-7 16,16-11-29-16,6-8-31 16,6-7-125-16,-21 1-47 15</inkml:trace>
  <inkml:trace contextRef="#ctx0" brushRef="#br0" timeOffset="122501.815">15753 13511 257 0,'0'0'382'0,"0"0"-372"16,0 0 31-16,0 0 42 15,0 0 16-15,0 0-74 16,0 0-25-16,0 0-19 15,-21-32 13-15,60 32 6 16,22 0 24-16,25 0-5 16,21 0-14-16,20 0 5 15,17-7 0-15,4 1 7 16,3 4-15-16,-10 2 2 16,-17 0-4-16,-18 0-1 15,-20 0-4-15,-22 0 1 16,-22 0-11-16,-15 0-2 15,-17 0 12-15,-7 0 5 0,-3 0 9 16,0-5-9-16,-6 5-39 16,-19 0-107-16,-6 0-33 15,-10 0 48-15,-3 10-60 16,-1-3-42-16</inkml:trace>
  <inkml:trace contextRef="#ctx0" brushRef="#br0" timeOffset="122611.5023">16736 13505 22 0,'0'0'126'0,"-90"7"-14"15,66-7 3-15,17 0-5 16,7 0-46-16,31 0-53 16,26-4-11-16,25-7 1 15,21-2-1-15,12 2-47 16,5 0-34-16,1 1 13 16,-9-2-240-16</inkml:trace>
  <inkml:trace contextRef="#ctx0" brushRef="#br0" timeOffset="123569.763">10400 13559 531 0,'0'0'41'0,"0"0"22"0,0 0 29 15,0 0-23 1,0 0-13-16,0 0-10 0,-65-30-46 16,74 26 0-16,34-1 0 15,38-6 19-15,45-2-12 16,33-2-2-16,23 3 11 15,4 1-5-15,1 3 2 16,-4-2-5-16,1 0-5 16,-2 2-3-16,-9 0 1 15,-17 2 0-15,-24 0 0 16,-31 3-1-16,-29-2 0 16,-30 0-4-16,-22 3-8 15,-17-2-16-15,-3 1 6 16,-4 0-5-16,-20 1-25 15,-9 2 15-15,-7 0-43 0,-8 6-31 16,-5 7-14-16,-3 2 3 16,-7-1-177-16</inkml:trace>
  <inkml:trace contextRef="#ctx0" brushRef="#br0" timeOffset="123876.3996">11608 13514 376 0,'0'0'28'16,"-143"14"3"-16,83-8 9 15,15-3 46-15,15 1 39 16,14-1-46-16,10-2-52 16,6 0-19-16,0-1-8 15,9 0 1-15,31 0-1 0,28 0 74 16,30-1-53-16,27-13 20 16,21-2 3-16,9 2-23 15,2 2-4-15,-11 2-15 16,-16 4 5-16,-13-1-2 15,-14 3-1-15,-19 1-2 16,-15 0-2-16,-26 3 0 16,-19-1-1-16,-17 1 1 15,-7 0-21-15,0 0 7 16,0 0-46-16,-4 4-70 16,-5 6 59-16,9-4-145 15,7-6-198-15</inkml:trace>
  <inkml:trace contextRef="#ctx0" brushRef="#br0" timeOffset="124601.7438">15423 13494 389 0,'0'0'27'0,"-94"2"39"15,49 3 19-15,5-1 40 16,6 0-38-16,13 1-33 16,6-2-15-16,9-2-11 15,6 1-4-15,0 3-24 16,6-1 7-16,30 1-5 15,29 0 78-15,34-5-42 16,46 0-11-16,38-2 24 16,28-10-24-16,15 2-12 15,-3 0-8-15,-9-1-2 16,-14 0-5-16,-19-2 1 16,-32 2-2-16,-38-1-1 15,-40 3-5-15,-34 1-5 0,-22 3 12 16,-15 3 0-16,0 0-10 15,-22 2-8-15,-19 0-27 16,-13 0 25-16,-5 14-16 16,-5 1-45-16,-2 7-3 15,-5 2-36-15,-6 2-116 16,-5-2-133-16</inkml:trace>
  <inkml:trace contextRef="#ctx0" brushRef="#br0" timeOffset="124885.5675">15895 13726 506 0,'0'0'3'0,"-115"0"14"16,74-3 70-16,14-2 46 15,15 1-45-15,9 1-26 16,3 2-25-16,0 0-35 16,24-2 2-16,32 1 9 15,35-6 8-15,37-4 1 16,28-2 9-16,18-5-3 15,8 1-11-15,-2 0 5 16,-7 4-17-16,-22 1-5 16,-29 5 2-16,-39 1-2 15,-36 2-11-15,-28 5-18 16,-19 0-29-16,-3 0-60 0,-30 7 20 16,-20 14-77-16,-22 7-7 15</inkml:trace>
  <inkml:trace contextRef="#ctx0" brushRef="#br0" timeOffset="130157.4685">11253 12403 861 0,'0'0'18'0,"0"0"-18"16,0 0 41-16,0 0-29 16,118-20-8-16,-48 12-3 15,4-1 2-15,-5-3-3 16,-9 0-10-16,-5 0-1 16,-12 2 3-16,-12 3 6 15,-13 4 1-15,-13 3-27 0,-5 0-81 16,0 0-126-16,-21 6 102 15</inkml:trace>
  <inkml:trace contextRef="#ctx0" brushRef="#br0" timeOffset="130395.89">11575 12401 656 0,'0'0'94'0,"0"0"49"16,0 0-20-16,0 0-43 15,0 0-60-15,0 0-20 16,-2 50-21-16,2-4 21 0,0 4 18 16,0 3-12-16,-3-2 6 15,-2-2-11-15,2-6 0 16,3-3 5-16,0-5-6 16,1-8-12-16,21-11-83 15,13-15-49-15,6-1-67 16,4-25-305-16</inkml:trace>
  <inkml:trace contextRef="#ctx0" brushRef="#br0" timeOffset="130561.4448">11955 12547 812 0,'0'0'87'16,"0"0"51"-16,0 0-97 0,0 0-41 15,-13 78-6-15,10-35 6 16,3 1 3-16,0 4-2 15,0 6-1-15,0-4-31 16,0-4-143-16,0-15-143 16</inkml:trace>
  <inkml:trace contextRef="#ctx0" brushRef="#br0" timeOffset="131251.9528">15631 12319 920 0,'0'0'49'0,"0"0"8"15,0 0 26-15,0 0-83 16,90-23 3-16,-23 13-3 16,5 0 7-16,-3 0-7 15,-11 4-16-15,-12 1-26 16,-16 5-12-16,-12 0-31 15,-8 0-35-15,-10 0-23 16,0 3-16-16,-8 4 31 16,-9-1-1-16,-2-4-1 15,4 1 130-15,3-3 11 16,4 0 123-16,5 0-7 0,2 0-18 16,1 0 17-16,0 3-14 15,-3 4-35-15,-6 4-41 16,0 8-27-16,-2 2 63 15,-3 5-12-15,3 3-21 16,-3 5-10-16,0 5 5 16,2 2-17-16,0 0-6 15,3-1-10-15,4-5 3 16,5-3-4-16,0-1-50 16,0-7-138-16,7-14-49 0,10-8-278 15</inkml:trace>
  <inkml:trace contextRef="#ctx0" brushRef="#br0" timeOffset="131585.2353">16154 12487 933 0,'0'0'25'0,"0"0"72"15,0 0-15-15,0 0-34 16,0 0-38-16,92-27-10 15,-73 42 0-15,-8 7 0 0,-8 2-10 16,-3 5 0 0,0 0 2-16,-6-3 1 15,-4-5 7-15,6-4 4 0,4-3-3 16,0-3 1-16,25-6 1 16,18-5 1-16,20 0-4 15,16-9-1-15,7-12-10 16,5-1-12-16,-6-3-4 15,-16 3 3-15,-23 4 22 16,-20 7-9-16,-16 3 1 16,-10 7-89-16,0 1-126 15,-2 0-516-15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19:03.084"/>
    </inkml:context>
    <inkml:brush xml:id="br0">
      <inkml:brushProperty name="width" value="0.05292" units="cm"/>
      <inkml:brushProperty name="height" value="0.05292" units="cm"/>
      <inkml:brushProperty name="color" value="#FF0000"/>
    </inkml:brush>
  </inkml:definitions>
  <inkml:trace contextRef="#ctx0" brushRef="#br0">2092 2498 842 0,'0'0'6'0,"0"0"-3"15,-81-19 7-15,62 19 18 16,11 0 12-16,8 0-21 15,3 7-15-15,33 5-2 16,28 2 8-16,32-6 19 16,30-3-1-16,35-5 6 15,30 0-3-15,21-5-16 16,6-5-11-16,-8 1 7 16,-22 0-6-16,-22 1-5 15,-25 5 9-15,-35 3-9 16,-25 0 0-16,-35 0-3 15,-24 3-17-15,-17 8-152 16,-5-3-69-16,0-8-204 16</inkml:trace>
  <inkml:trace contextRef="#ctx0" brushRef="#br0" timeOffset="499.1215">6708 2366 615 0,'0'0'0'0,"0"0"-117"0,0 0 117 16,0 0 9-16,0 0 31 16,109 14 10-16,-36-14-25 15,9 0-9-15,15 0 9 16,7 0-9-16,7 0-5 15,10-11-11-15,17 0 0 16,16-4-10-16,20-7-93 16,7-6-159-16</inkml:trace>
  <inkml:trace contextRef="#ctx0" brushRef="#br0" timeOffset="948.9486">11849 2188 441 0,'0'0'32'16,"0"0"-31"-16,0 0 19 15,0 0 33-15,-94 33 18 16,85-27-8-16,9 1-44 15,8-3-17-15,32 0 44 16,32-4-1-16,39-1-5 16,39-19-4-16,29-7-15 15,25 2-4-15,14 1-11 16,4 5 3-16,-7 5-7 16,-24 3-2-16,-35 5 3 0,-40 5-3 15,-42 1-11-15,-35 0-58 16,-32 0-222-16</inkml:trace>
  <inkml:trace contextRef="#ctx0" brushRef="#br0" timeOffset="1532.7616">15529 2171 606 0,'0'0'120'16,"0"0"-112"-16,0 0-8 15,0 0 20-15,0 0 2 16,0 0-1-16,-6 17-16 16,70-16 18-16,38-1 15 15,33-1-9-15,21-13-11 0,5 0-2 16,2 3-10-16,-10 2 0 15,-8 2-2-15,-11 2-3 16,-14-2 1-16,-22 2-2 16,-28 2 1-16,-24-1 1 15,-24 1 0-15,-11 3 1 16,-10 0 7-16,-1 0 31 16,0 0 8-16,0 0-27 15,0 0-12-15,0 0-9 16,0 0-1-16,0 0-4 15,0 0-8-15,0 0-13 16,0 0-25-16,0 0 5 16,0 0 5-16,0 0-13 0,-1 0 16 15,-7 3 19-15,-7 3-107 16,-5 0-31-16,0-6-205 16</inkml:trace>
  <inkml:trace contextRef="#ctx0" brushRef="#br0" timeOffset="14631.5527">19697 12264 562 0,'0'0'1'15,"0"0"-1"-15,0 0 13 16,0 0 42-16,0 0 0 16,0 0-11-16,0 0 35 15,73 29-18-15,-5-26 7 16,22-3-1-16,28 0-19 16,13 0-25-16,12-7-6 15,6-3-5-15,-3-2 1 16,-11 2-10-16,-19 0-3 15,-24 4 4-15,-29 3-4 16,-29 2-8-16,-19 1-54 16,-15 0-40-16,-13 0-56 15,-29 0-269-15</inkml:trace>
  <inkml:trace contextRef="#ctx0" brushRef="#br0" timeOffset="15538.1475">14823 6942 669 0,'0'0'50'0,"0"0"6"16,0 0-39-16,0 0-11 16,5 93 20-16,-5-16-8 15,0 18-6-15,0 13-3 16,-1 2-9-16,-9-3-3 0,3-10-78 16,-3-11-157-16</inkml:trace>
  <inkml:trace contextRef="#ctx0" brushRef="#br0" timeOffset="30549.2777">4011 3132 717 0,'0'0'23'16,"5"-89"18"-16,-1 58 47 0,-4 6 40 16,0 13-16-1,0 7-10-15,0 5-65 0,0 13-37 16,0 24-29-16,0 16 29 16,0 15 2-16,0 3-2 15,0-3 0-15,0-5 0 16,0-10 1-16,0-7 1 15,0-13 0-15,0-8-2 16,0-13 0-16,0-7 3 16,0-5-3-16,0 0 13 15,0-17 14-15,0-12-15 16,0-9-10-16,0-1-1 16,0 3-1-16,5 12-1 15,-2 11 1-15,-2 8 0 16,1 5-1-16,3 0-21 0,7 12-25 15,5 8 43-15,4-1 3 16,9-5 2-16,0-1-3 16,4-9 4-16,-1-4-3 15,-7 0 2-15,-6-2 1 16,-7-13 1-16,-8-8 8 16,0-5 3-16,-5-10 1 15,0-8 3-15,-15-7-3 16,-13-6 3-16,-12-2-9 15,-6 6-8-15,-9 9 5 16,-4 12-6-16,-3 15 0 16,5 14-1-16,6 5-9 0,11 10-2 15,18 14-33 1,7 9-44-16,15 7-65 0,2 2-40 16,27-1-123-16,11-3-129 15</inkml:trace>
  <inkml:trace contextRef="#ctx0" brushRef="#br0" timeOffset="31299.2861">4447 3416 794 0,'0'0'14'0,"0"0"7"15,0 0 62-15,0 0-36 0,0 0-33 16,0 0-12-1,91-54-2-15,-61 37 3 0,0-4 0 16,-7-4-3-16,-6-2 1 16,-4-4 3-16,-7 3 2 15,-6 3 7-15,0 5 25 16,0 7 10-16,-9 9-20 16,-9 4-19-16,-6 4-9 15,-5 19-14-15,0 9 4 16,4 4 0-16,10 3 1 15,10-3-7-15,5-2-2 16,0-8-27-16,20-6 7 16,10-7 10-16,8-10 14 15,3-3 14-15,-2-7 0 0,-7-16 6 16,-5-7 1-16,-6-8 7 16,-6-9 23-16,-2-4 23 15,-5-5-23-15,-1-5-3 16,-1-1-15-16,-3 4-7 15,-3 5-7-15,0 14 2 16,0 11-6-16,0 14 3 16,0 11 7-16,-3 3-11 15,-6 31-38-15,0 15 21 16,0 10 17-16,5 6 0 16,4-1-7-16,0-2 3 15,20-2 3-15,9-7-1 16,4-6-7-16,5-10 9 0,-2-10-5 15,-3-11-3-15,-3-10 3 16,-3-3 4-16,-4-10 1 16,-1-17 8-16,3-4-4 15,-4-8 2-15,-3 1-1 16,-3 5 4-16,-9 7-4 16,-3 12-5-16,-3 7 2 15,0 7-2-15,0 0-9 16,-18 16-66-16,-2 11 55 15,0 7 19-15,3 1-12 16,13-3-32-16,4-3 16 16,5-4-21-16,24-8 16 0,8-7 13 15,10-9 14 1,0-1-9-16,4-8-30 0,-9-17-87 16,-6-7-114-16</inkml:trace>
  <inkml:trace contextRef="#ctx0" brushRef="#br0" timeOffset="31446.1315">4826 3151 553 0,'0'0'0'0,"0"0"-6"15,0 0-20-15,0 0-33 0,0 0-5 16,0 0-25-1</inkml:trace>
  <inkml:trace contextRef="#ctx0" brushRef="#br0" timeOffset="31932.314">5564 3163 600 0,'0'0'379'0,"0"0"-328"15,0 0 19-15,0 0-27 16,0 0-43-16,0 0-10 16,-78 16-4-16,72 15 10 0,5 1-4 15,1-2-10-15,3-5-14 16,19-5-4-16,2-7 12 16,0-9 9-16,4-4 15 15,1-4 7-15,-1-19 2 16,-1-4 5-16,-3-9 2 15,-5-3 7-15,-1-1 15 16,-6-2-15-16,-3-2-6 16,-6 2 4-16,-3-1-7 15,0 4-6-15,-3 1 0 16,-11 9 9-16,1 5-7 16,1 10-3-16,7 8 4 15,3 6-3-15,0 0-8 16,-1 12-29-16,0 16 8 0,3 10 20 15,0 7-1-15,0 2-2 16,2 1 3-16,6 0-5 16,3 1 6-16,1-6 2 15,3 1 1-15,-2-8 0 16,-2-2-2-16,2-7-1 16,-2-3-11-16,-2-7-115 15,-1-7-139-15,-6-10-280 16</inkml:trace>
  <inkml:trace contextRef="#ctx0" brushRef="#br0" timeOffset="32199.3703">5732 3200 942 0,'0'0'14'16,"0"0"57"-16,0 0-5 15,0 0-25-15,0 0-29 16,0 0-12-16,71-68-1 15,-31 68-1-15,-1 0 2 16,-8 3-7-16,-4 11 5 16,-8 8-5-16,-7 2-1 15,-3 5-5-15,-5 2 10 16,-2 0-7-16,-2-3 8 16,0-1-4-16,0-4-46 15,4-6-35-15,4 0-66 0,3-9-155 16</inkml:trace>
  <inkml:trace contextRef="#ctx0" brushRef="#br0" timeOffset="32354.8245">6186 3185 572 0,'0'0'219'15,"0"0"-177"-15,0 0 14 16,0 0-56-16,0 0-34 15,0 0-92-15,69-19-6 16,-32 19-69-16,-6 0-165 16</inkml:trace>
  <inkml:trace contextRef="#ctx0" brushRef="#br0" timeOffset="32901.9447">6378 3160 295 0,'0'0'221'0,"0"0"-22"0,0 0-57 16,0 0-67-16,0 0 20 15,0 0-35-15,-35-26-33 16,12 36-27-16,-7 9-8 15,5 6 3-15,3 0 2 16,6 0 0-16,6 0-7 16,6-2-14-16,4-4-22 15,0-7-8-15,0-5 11 16,1-3 16-16,8-4 14 16,3 0 13-16,2-7 10 15,2-8 0-15,-1-2-10 16,0 2 7-16,-3 1-3 0,-1 5 5 15,-4 2-3-15,3 4-6 16,3 3-2-16,-1 0-4 16,6 1-1-16,-3 11-3 15,-4 3 8-15,0-2 2 16,-1-3 0-16,-3 0 0 16,-1-5-5-16,-3-2 5 15,-3 0 0-15,1-3 1 16,2 0 15-16,2 0 21 15,0-6 31-15,2-7-41 0,6-6-15 16,-1-2 3 0,6-7-5-16,0-3-10 0,5-1 1 15,0 6 1 1,-5 7-1-16,-5 8-1 0,-5 5 0 16,-2 6-2-16,-4 0-5 15,8 2-11-15,-3 13 14 16,2 5 1-16,3 4 3 15,-3 2 0-15,0 3 2 16,-3 0 0-16,0-3 1 16,-5-1-2-16,-1-1-1 15,2-4-48-15,1-3-82 16,0-8-158-16</inkml:trace>
  <inkml:trace contextRef="#ctx0" brushRef="#br0" timeOffset="33163.3158">7342 2889 956 0,'0'0'122'0,"0"0"45"15,0 0-51-15,0 0-103 16,0 0-13-16,0 0-12 15,-21 89 11-15,21-42-3 16,0 2 4-16,0 0 5 0,6-4-5 16,0-3 0-1,0-6-1-15,0-5-46 0,-2-6-77 16,-2-6-24-16,-2-12-109 16,0-7-136-16</inkml:trace>
  <inkml:trace contextRef="#ctx0" brushRef="#br0" timeOffset="33565.7298">7297 2967 689 0,'0'0'63'16,"0"0"63"-16,0 0-23 16,0 0-65-16,100-60-35 15,-57 60 5-15,-1 0 2 16,0 12 5-16,-7 7-14 0,-10 2 3 15,-14 3-4-15,-11 2-1 16,-8-1-2-16,-24-2-1 16,-5-1-6-16,-4-5 9 15,9-6 0-15,5-1 1 16,11-4 0-16,10-4-1 16,3-2 1-16,3 0-4 15,0 0-4-15,0 0-23 16,0 2-3-16,9 1 2 15,8 2 14-15,0 5 6 16,6 5 5-16,-3 5-2 16,4 2 3-16,-3 5 6 15,7-1-1-15,5-1-2 0,4-3 3 16,1-5-5-16,2-8-72 16,4-3-145-16,-3-6 89 15,-2-1-234-15</inkml:trace>
  <inkml:trace contextRef="#ctx0" brushRef="#br0" timeOffset="34100.6981">7907 3242 105 0,'0'0'341'16,"0"0"-249"-16,33-94-3 16,-24 69 18-16,-2 6-6 15,-7 8-36-15,0 7 60 16,-10 4-102-16,-17 1-23 16,-7 18-18-16,-4 6 7 15,6 4 8-15,6-4-3 16,11-1 5-16,7-6-25 15,6-9-20-15,2-2 11 0,0-5 3 16,0-2 24-16,16 0 8 16,4-6 35-16,7-7-13 15,-5 0-17-15,-3 2 2 16,-7 5 1-16,-1 5-8 16,2 1-2-16,-1 0-10 15,4 2 0-15,1 8 11 16,-1-1-2-16,0-1 2 15,3-3 1-15,-3-2 0 16,-1-3 3-16,-3 0 1 16,3 0 5-16,-3-5-1 15,0-8 6-15,0-4 6 0,-3-3 21 16,-1-4-10-16,-2-2-12 16,-3-4 5-16,-3-6 8 15,0-3 2-15,0-8-19 16,0-2-9-16,0-2-4 15,-4 0 0-15,-2 9-2 16,0 12 0-16,3 13 1 16,2 12-4-16,-1 5 3 15,1 11-45-15,-2 21-50 16,0 8 90-16,-2 7 4 16,1-2 1-16,4-3-3 15,0-3 3-15,0-3-2 16,0-4 2-16,7-2-18 0,4-7-42 15,0-5-59 1,0-7-102-16,1-6-156 0</inkml:trace>
  <inkml:trace contextRef="#ctx0" brushRef="#br0" timeOffset="34476.3222">8028 3076 777 0,'0'0'27'0,"0"0"11"16,0 0 53 0,0 0-67-16,0 0-24 15,0 0-16-15,52 8 16 16,6-8 17-16,5 0-6 0,-2-8-9 16,-11-6 0-16,-3-1-1 15,-8-2 4-15,-8-4 0 16,-5-1 4-16,-13 2 2 15,-4 4 3-15,-8 7 12 16,-1 4 79-16,-11 5-94 16,-18 0-11-16,-7 4-23 15,1 15 13-15,3 5-1 16,9 1 9-16,16-1-7 16,7-1-32-16,0-2-33 15,26-4 31-15,6-4-32 16,4-7-30-16,-2-1 48 0,0-5 16 15,-6 0 2-15,-9 0-121 16,-11 0-219-16</inkml:trace>
  <inkml:trace contextRef="#ctx0" brushRef="#br0" timeOffset="35003.2558">6395 3132 561 0,'0'0'76'15,"0"0"23"-15,0 0-43 16,0 0-47-16,0 0-9 15,0 0-25-15,-58 28 4 16,58-3-24-16,0 2-57 16,0 2 80-16,3 2-77 0,4-4-74 15</inkml:trace>
  <inkml:trace contextRef="#ctx0" brushRef="#br0" timeOffset="35520.3106">9015 2871 806 0,'0'0'74'16,"0"0"44"-16,0 0-30 15,0 0-62-15,0 0-26 16,0 0-14-16,-1-1-24 16,5 8-60-16,4 7-19 15,-1 4-21-15,-2 2-91 16,-5-1-79-16</inkml:trace>
  <inkml:trace contextRef="#ctx0" brushRef="#br0" timeOffset="35666.795">9045 3222 428 0,'0'0'77'0,"0"0"103"15,0 0-65-15,0 0-93 16,0 0-22-16,0 0-30 16,78-22-181-16</inkml:trace>
  <inkml:trace contextRef="#ctx0" brushRef="#br0" timeOffset="35865.3846">9275 3050 808 0,'0'0'28'0,"0"0"56"0,0 0 3 16,0 0-87-16,105-27-10 15,-42 22 8-15,0 4-1 16,-7 1-57-16,-10 0-105 16,-14 0-161-16</inkml:trace>
  <inkml:trace contextRef="#ctx0" brushRef="#br0" timeOffset="40661.7072">4618 4051 452 0,'0'0'55'0,"0"0"49"15,-4-76 29-15,4 54-32 16,0 6-5-16,0 4-19 16,0 8-22-16,0 3-9 15,0 1-26-15,4 5-10 16,2 20-9-16,2 13 11 16,1 8 3-16,2 8 2 15,0 1 2-15,5-1-5 16,-2 1 1-16,2-6-11 15,-4-4 0-15,-1-3-1 16,-4-5 0-16,-3-3-1 0,-2-5-2 16,-2-5 0-1,0-5-6-15,0-7-24 0,0-5-32 16,0-7-54-16,-3 0-80 16,-7-17-204-16</inkml:trace>
  <inkml:trace contextRef="#ctx0" brushRef="#br0" timeOffset="40963.2151">4566 4045 773 0,'0'0'10'16,"0"0"-10"-16,0 0 52 0,0 0 41 15,0 0-37-15,0 0-51 16,-22-58-1-16,72 38-3 16,13-2 0-16,4 0 2 15,-2 1 2-15,-6 1 0 16,-2 1 0-16,-10 4 1 16,-9 4-1-16,-8 5-4 15,-11 6-1-15,-10 0-8 16,-9 8-82-16,-10 16-72 15,-23 5-56-15,-14 5-220 16</inkml:trace>
  <inkml:trace contextRef="#ctx0" brushRef="#br0" timeOffset="41181.758">4555 4282 390 0,'0'0'19'0,"0"0"26"16,0 0 4-16,0 0 30 15,0 0-17-15,0 0 26 16,56 10-23-16,-18-20-29 16,2-4-14-16,-2 3-12 15,-3 0-6-15,-8 3-3 16,-2 0 0-16,-6 4-1 16,-7 2-10-16,0 2-109 15,-2 0-98-15,-2-3-153 16</inkml:trace>
  <inkml:trace contextRef="#ctx0" brushRef="#br0" timeOffset="41666.5544">5380 4031 581 0,'0'0'41'16,"0"0"75"-16,0 0-4 16,0 0-21-16,0 0-2 15,0 0-45-15,0-68-21 16,0 68-20-16,9 1-3 16,5 19-2-16,7 8 2 0,1 8 8 15,2 4 8 1,-6 6-2-16,-4-2 3 0,-4-1-2 15,-1-2-10-15,-5-4 3 16,2-8-6-16,-5-2-2 16,-1-8 3-16,0-4-2 15,0-4-1-15,0-3-13 16,0-5-50-16,0-3-20 16,0-2-52-16,0-19-152 15</inkml:trace>
  <inkml:trace contextRef="#ctx0" brushRef="#br0" timeOffset="41981.1688">5397 3979 491 0,'0'0'29'0,"0"0"51"15,0 0 35-15,33-73-54 16,-2 59-36-16,6 5-2 16,5 1 3-16,-3 6-3 15,1 2-8-15,-9 2-2 16,-9 18-6-16,-8 5 9 16,-12 5-8-16,-2 9 3 0,-29 2 3 15,-18 0-1 1,-4 1-13-16,-3-4-7 0,11-6-25 15,19-6-53-15,18-11-87 16,6-10-111-16</inkml:trace>
  <inkml:trace contextRef="#ctx0" brushRef="#br0" timeOffset="42565.9416">6016 3869 739 0,'0'0'48'15,"0"0"68"-15,0 0 9 16,0 0-44-16,0 0-67 15,0 0-14-15,-7 26-4 16,14 14 4-16,5 6 8 16,0 3-4-16,1-4 4 0,1-3-3 15,-1-2-4-15,-4-6 1 16,-4-4 2-16,1-5-4 16,-5-4 0-16,2-3-9 15,-3-4-65-15,0-5-91 16,0-8-121-16</inkml:trace>
  <inkml:trace contextRef="#ctx0" brushRef="#br0" timeOffset="43000.4221">6059 3972 824 0,'0'0'7'0,"0"0"26"0,0 0 39 15,-6-77 0-15,23 69-35 16,11 7-35-16,9 1 1 16,3 0 2-16,1 9-5 15,-8 8-1-15,-8 4-3 16,-12 2 2-16,-13 5 1 16,-7-2-1-16,-29-1 1 15,-6 2 2-15,-6-5-2 16,7-3 1-16,8-5-1 15,6-1 2-15,11-5 2 16,8-3-3-16,5 1 0 16,3-4-7-16,0 4 4 15,8 0 1-15,11 5 1 0,6 2 2 16,5-3 1-16,3 3-2 16,4 1 0-16,2-3 1 15,4 1 0-15,1-2 0 16,0-1-1-16,-3-1 4 15,-7 0-4-15,-6-1-5 16,-4 3-114-16,-6-6-138 16,-3-1-253-16</inkml:trace>
  <inkml:trace contextRef="#ctx0" brushRef="#br0" timeOffset="43453.8865">7069 4200 810 0,'0'0'16'0,"0"0"11"16,0 0 65-16,0 0-2 15,0 0-58-15,0 0-32 16,22-8 4-16,24 3-4 16,11-2 0-16,3-2 1 15,-3 1-1-15,-7 1 0 16,-8 0 1-16,-9 1-1 16,-5 0-4-16,-10 3-19 0,-7 1-37 15,-4 0-45 1,-7 2-39-16,0-1-72 0,-3-1-160 15</inkml:trace>
  <inkml:trace contextRef="#ctx0" brushRef="#br0" timeOffset="43666.5513">7391 4071 516 0,'0'0'87'0,"0"0"11"16,0 0-7-16,0 0-66 15,0 0-12-15,88-16 5 16,-55 32 11-16,-2 1-15 0,-4 8-2 16,-9 3 3-16,-11 5-8 15,-7 6-2-15,-27 6-5 16,-29 6-12-16,-23 1-112 16,-15-2-330-16</inkml:trace>
  <inkml:trace contextRef="#ctx0" brushRef="#br0" timeOffset="55520.5553">8960 2819 603 0,'0'0'19'0,"0"0"46"0,0 0 54 16,0 0-27-1,0 0-57-15,0 0-26 0,0 0-2 16,55 3 17-16,8-16 16 16,7-3-25-16,5-1-4 15,-5 0-4-15,-9 2-3 16,-15 4 2-16,-13 2-5 15,-12 6-1-15,-11 0 1 16,-8 3-1-16,-2 0-4 16,0 0-32-16,-18 5-54 15,-11 10-52-15,-3-1-124 16,0-2-210-16</inkml:trace>
  <inkml:trace contextRef="#ctx0" brushRef="#br0" timeOffset="55831.4311">9129 2818 565 0,'0'0'39'0,"0"0"101"15,0 0-12-15,0 0-5 16,0 0-49-16,0 0-31 16,-28-27-25-16,28 29-11 15,0 13-2-15,3 9 11 16,8 7 8-16,0 6-8 15,-2 4 11-15,1 1-9 16,-2 1 0-16,2-2-13 16,2-2 0-16,1-3 2 0,2-3-6 15,2-6 0-15,-3-2 0 16,-2-4 2-16,-2-3-6 16,-5-4 2-16,-3-3-14 15,-2-3-50-15,0-5-44 16,0-3-100-16,-2 0-138 15</inkml:trace>
  <inkml:trace contextRef="#ctx0" brushRef="#br0" timeOffset="56184.4407">9350 2911 576 0,'0'0'226'0,"0"0"-188"16,-23-88 74-16,23 65 5 16,0 8-40-16,0 7-25 15,0 3-5-15,0 5-13 16,0 0-29-16,6 5-4 16,0 18 4-16,0 10 1 15,3 7 4-15,-6 4 5 16,3 1-7-16,-2 2 4 15,4-1-1-15,4-5-7 16,0 0 0-16,2-7-4 16,2-3 3-16,-4-4-1 15,1-7-1-15,-4-3-2 0,-3-3-1 16,0-6-2-16,-3-4-26 16,-3-4-66-16,4 0-37 15,-4-3-60-15,0-17-330 16</inkml:trace>
  <inkml:trace contextRef="#ctx0" brushRef="#br0" timeOffset="56650.0014">9366 3003 478 0,'0'0'275'0,"0"0"-224"16,0 0 73-16,0 0-22 0,0-77-57 15,40 68-38-15,11 4-3 16,10 5 5-16,-4 0-7 16,-11 2 2-16,-7 15-3 15,-17 3 0-15,-9 4-1 16,-13 4 2-16,0 0-1 16,-29-2 0-16,-7-2 4 15,-7-2-4-15,7-5 0 16,6-7-1-16,8-2 3 15,5-4-2-15,4-2 0 16,4-2 3-16,4 0-2 16,4 0 2-16,1 0 4 15,3-2-1-15,24-5-4 16,10-1-3-16,8 2-2 0,3 5 0 16,-4 1 1-16,-2 1 1 15,-2 12 1-15,-1 1 0 16,-5 1 0-16,-5 1-2 15,-8-3 1-15,-7 0 0 16,-3-2 0-16,-5-3-2 16,1-1-12-16,-4-4-58 15,2-2-85-15,2-1-133 16</inkml:trace>
  <inkml:trace contextRef="#ctx0" brushRef="#br0" timeOffset="57600.5083">9390 2988 357 0,'0'0'38'15,"0"0"68"-15,0 0 29 16,0 0-23-16,0 0-42 16,0 0 1-16,-12-74-6 15,12 74 14-15,0 0-22 16,0 0-11-16,0 0-14 16,0 0-7-16,0 3-9 0,0 17 3 15,6 6 14 1,1 11 20-16,4 6-14 0,2 5-12 15,2 3-7-15,4 0-10 16,3-2-8-16,3 0 3 16,-3-6-1-16,0-6-3 15,-5-7-1-15,-2-6 2 16,-3-4-1-16,-6-9 3 16,-2-3-4-16,-3-5 0 15,-1-3-2-15,0 0-7 16,0 0-29-16,0-8-76 15,-8-12-98-15,-9-5-337 16</inkml:trace>
  <inkml:trace contextRef="#ctx0" brushRef="#br0" timeOffset="57981.9797">9342 3005 715 0,'0'0'10'0,"0"0"84"16,0 0 13-16,0 0-54 16,0 0-45-16,0 0 0 0,131-67 5 15,-77 67 8-15,3 0 6 16,-5 0 0-16,-6 17-1 15,-7 5-6-15,-8 6-2 16,-8 4-2-16,-9 2 11 16,-7 2-3-16,-7 2-3 15,-7-3-3-15,-19-2-2 16,-7-2-8-16,-8-4 0 16,-5-4-3-16,3-1-1 15,0-7-4-15,13-2-13 16,9-7-57-16,6-4-76 15,8-2-139-15</inkml:trace>
  <inkml:trace contextRef="#ctx0" brushRef="#br0" timeOffset="58434.9063">9402 3053 664 0,'0'0'28'0,"0"0"119"15,0 0-4 1,0 0-18-16,0 0-57 0,0 0-11 16,-20-61-5-16,20 61-27 15,0 0-22-15,0 17-1 16,9 12 4-16,5 4 10 16,5 6 7-16,3 5-7 15,3 0 3-15,3 2-11 16,0-2 2-16,-1-4-3 15,0-4 1-15,-4-1-2 16,0-7-3-16,-4-4 0 16,-2-2-2-16,-7-6 0 15,-2-3 3-15,-5-2-4 0,-1-1 1 16,-2-3-1-16,0 0-4 16,0-5-28-16,0-2-65 15,-8 0-73-15,2-19-171 16</inkml:trace>
  <inkml:trace contextRef="#ctx0" brushRef="#br0" timeOffset="58800.0389">9412 3012 737 0,'0'0'23'0,"0"0"57"16,0 0 32-16,0 0-39 16,0 0-38-16,0 0-26 15,24-78-2-15,21 73-1 16,6 2 9-16,4 3 10 16,0 0 4-16,-6 11-8 15,-10 11-4-15,-9 6-10 16,-11 6 2-16,-9 2-1 15,-10 1 12-15,-1-1-7 16,-26 2 5-16,-9-6 0 16,-8-3-10-16,-3-4-4 0,0-4 3 15,12-4-7 1,9-3-6-16,12-7-58 0,14-4-73 16,0-3-144-16,3-7-440 15</inkml:trace>
  <inkml:trace contextRef="#ctx0" brushRef="#br0" timeOffset="59184.7473">9949 3013 283 0,'0'0'609'0,"0"0"-548"0,0 0 61 16,0 0-11-16,6-72-46 15,-4 69-17-15,1 3-11 16,-1 0-13-16,4 0-14 16,4 13-2-16,1 11 13 15,1 6-1-15,-1 7-1 16,-1 2 5-16,-2 4-9 15,1-2-10-15,0-1 1 16,-1-4-4-16,3-3-1 0,0-6 5 16,-3-7-6-1,3-3 0-15,-4-7-1 0,2-3-12 16,-2-4-18-16,3-3-46 16,4 0-54-16,-2-17-105 15,-2-8-371-15</inkml:trace>
  <inkml:trace contextRef="#ctx0" brushRef="#br0" timeOffset="59581.8243">10030 2984 893 0,'0'0'33'0,"0"0"93"15,0 0-13-15,0 0-61 16,0 0-38-16,89-65-12 15,-26 65 2-15,-1 19-3 16,-8 2-1-16,-14 3 0 16,-13-1 1-16,-15 2 0 15,-12 0 0-15,-3-1-1 16,-27-1 1-16,-11-1-1 16,-4-2 3-16,3-5-1 15,6-4-1-15,11-3 2 16,13-4-1-16,5-2-2 15,5-2-2-15,2 0 1 16,2 3 1-16,26 0-3 16,15 1 1-16,8 3 1 15,1 1 1-15,-4 4-1 16,-5 4 4-16,-3 0-3 0,-3 1 0 16,-7-2 0-16,-10 0-4 15,-4-3 2-15,-13 2-76 16,-3-3-95-16,-9-5-203 15</inkml:trace>
  <inkml:trace contextRef="#ctx0" brushRef="#br0" timeOffset="60166.7351">8929 2902 427 0,'0'0'49'0,"0"0"88"15,0 0-28-15,0 0-21 16,0 0-48-16,0 0-16 16,-39-19-2-16,39 19-13 15,0 0-6-15,0 0 4 16,0 0 6-16,2-3 0 16,23-6 15-16,12-3 18 15,17-5-14-15,7-3-13 0,-1 1-11 16,-5 4-3-16,-13 4-4 15,-12 3 1-15,-11 5 0 16,-10 1-2-16,-7 2-4 16,-2 0-15-16,0 0-80 15,0 5 17-15,-13 8 22 16,-7 3-74-16,-2-1-34 16,2-1-50-16</inkml:trace>
  <inkml:trace contextRef="#ctx0" brushRef="#br0" timeOffset="60582.9893">9139 2873 216 0,'0'0'140'0,"0"0"-18"0,0 0 22 15,0 0-1-15,0 0-51 16,0 0-7-16,-6-17-2 16,5 14-14-16,-1 2-5 15,2-1-9-15,0 2 0 16,-1 0-11-16,1 0-17 15,0 0-15-15,0 0-11 16,0 2-1-16,0 12 0 16,7 5 2-16,8 8 0 15,3 3 8-15,-1 3 0 16,3 5-1-16,0 1 1 16,0 3 0-16,4 1-3 0,0-2-2 15,3 0 1 1,-4-4-3-16,-1-2 0 0,-6-3-2 15,-5-5 0-15,-2-5 0 16,-2-3 0-16,0-5 0 16,-2-6 0-16,-2-2-1 15,-1-5 0-15,-1-1 1 16,-1 0 1-16,0 0 4 16,0 0-4-16,0 0 6 15,0 0-6-15,0 0-2 16,-6 0-54-16,-18 0-160 15,-12 0-359-15</inkml:trace>
  <inkml:trace contextRef="#ctx0" brushRef="#br0" timeOffset="66732.936">9651 3621 295 0,'0'0'90'0,"0"0"-56"16,0 0 42-16,0 0 8 15,0 0-17-15,0 0-13 16,0 0 4-16,0 0-3 16,-53 51-2-16,42-42-9 15,2 0-12-15,6 0-5 16,-2-3-15-16,3-1 0 16,2-2-2-16,0 0-4 15,0-1 1-15,16 0 4 16,15-2 7-16,21 0 5 15,18-10-5-15,17-10-6 16,7-3-7-16,8-3-1 16,0 0 3-16,-8 3-6 15,-7-2-2-15,-16 4 2 0,-10 1-2 16,-10 3 5 0,-12 3-9-16,-13 3 5 0,-9 2-10 15,-10 5-25-15,-5 1-28 16,-2 3-39-16,-18 0-84 15,-20 10 62-15,-13 8-37 16,-9 3-218-16</inkml:trace>
  <inkml:trace contextRef="#ctx0" brushRef="#br0" timeOffset="66966.4441">9918 3690 298 0,'0'0'44'15,"0"0"21"-15,0 0 11 16,0 0-3-16,0 0-8 0,0 0-13 15,-45 30 8-15,70-30-30 16,16-15 3-16,17-3-21 16,10-2-4-16,6-4-2 15,-1 5-3-15,-6-4-2 16,-8 3 3-16,-11 3-4 16,-8-1-1-16,-7 9 0 15,-9-2 0-15,-7 5-45 16,-7 3-49-16,-9 0-33 15,-1 3-8-15,-4 0-286 16</inkml:trace>
  <inkml:trace contextRef="#ctx0" brushRef="#br0" timeOffset="91152.0158">3109 3595 924 0,'0'0'7'0,"0"0"-7"16,0 0 30-16,0 0 19 16,0 0-49-16,0 0-20 15,0 0-16-15,3 19 36 16,12 9 5-16,-2 0-3 15,-2-6-2-15,-3-4 0 16,0-7 0-16,-4-5 1 16,2-6-1-16,6-7 0 15,12-28 28-15,16-16 14 16,10-12-15-16,8-6-3 16,0 3-10-16,-3 4-5 0,-4 1-3 15,-5 7-2-15,-7 11-3 16,-11 12 1-16,-8 12 0 15,-11 12-2-15,-6 3 0 16,-3 4-30-16,0 0-89 16,0 0 26-16,0 16-72 15,-11 8 17-15,-10 7 50 16,0 2-58-16,-6 2-155 16</inkml:trace>
  <inkml:trace contextRef="#ctx0" brushRef="#br0" timeOffset="91953.7379">3347 3546 503 0,'0'0'57'0,"0"0"4"16,0 0 44-16,0 0-60 16,0 0-45-16,0 0-9 15,-3 21-19-15,3-6 28 16,0 1 5-16,0-2 10 15,0-5-1-15,0-4-10 16,0-2 5-16,0-3-6 16,2 0 0-16,4 0 15 15,3-5 19-15,10-18 0 16,11-10 0-16,10-8-17 0,3-5 7 16,-2-1-13-16,1-3-1 15,-3 1 2-15,-1 0-8 16,-2 4 2-16,-5 6-2 15,-4 8-2-15,-8 11 1 16,-8 8-6-16,-8 8 4 16,-3 4 6-16,0 0-4 15,0 0-6-15,0 0-1 16,0 0-11-16,0 0 1 16,0 0-7-16,0 0 8 15,0 0 6-15,0 0-1 16,0 0 5-16,0 0-1 15,0 0 1-15,0 0 4 0,0 0-1 16,0 0 1-16,0 0-4 16,0 0 4-16,0 0-4 15,0 0 0-15,0 0 5 16,0 0-4-16,0 0 0 16,0 0-1-16,0 0-1 15,0 0-1-15,0 0 1 16,0 0 1-16,0 0 0 15,0 0 0-15,0 0 0 16,0 0 1-16,0 0 0 16,0 0 0-16,0 0-1 15,-2 0 1-15,2 0-1 16,0 0 1-16,0 0-1 16,0 0 5-16,0 0-5 0,0 0 0 15,0 0 2-15,0 0-2 16,0 0 2-16,0 0-1 15,0 0 0-15,0 0 7 16,0 0-7-16,0 0 0 16,0 0 4-16,0 0-4 15,0 0 3-15,0 0-4 16,0 0-1-16,0 0-1 16,0 0 2-16,0 0-1 15,0 0-1-15,0 0-15 16,0 0-82-16,0 0-67 15,0 4-218-15</inkml:trace>
  <inkml:trace contextRef="#ctx0" brushRef="#br0" timeOffset="94969.0319">3805 4389 400 0,'0'0'41'0,"0"0"46"16,0 0-27-16,0 0 32 15,0 0-49-15,0 0-35 16,0 0-1-16,-16-12-7 16,16 12-4-16,0 0-9 15,0 12 13-15,0 6 1 0,0-3 4 16,0-3-2 0,0-1-1-16,0-6 0 0,10-4 3 15,2-1 0-15,2 0 9 16,10-17 4-16,1-8 6 15,6-6-10-15,2-1 0 16,-3-1-5-16,-3 2-1 16,-2-1 0-16,-4 3-4 15,-3 1-4-15,0 9 6 16,-9 3-6-16,1 7 2 16,-3 3-1-16,-5 6-1 15,1 0-4-15,-3 0-30 16,0 11-98-16,-3 13 37 15,-16 7-13-15,-5 3-284 0</inkml:trace>
  <inkml:trace contextRef="#ctx0" brushRef="#br0" timeOffset="95316.5467">3901 4536 437 0,'0'0'76'0,"0"0"5"16,0 0-9-16,0 0-4 16,0 0-26-16,0 0-33 15,-8-11-9-15,8 11-21 16,0 10 21-16,0 5 1 0,0-3 6 16,0-2 1-1,5-3-5-15,-2-4-2 0,4-3 8 16,5 0 4-16,5-15 8 15,14-17 14-15,10-14-8 16,6-6-3-16,5 1-5 16,-4-2-10-16,-5 5-1 15,-3 5-5-15,-7 1-1 16,-3 10-2-16,-9 13 2 16,-12 10-4-16,-8 9-14 15,-1 9-177-15,-13 20-8 16,-17 8 70-16</inkml:trace>
  <inkml:trace contextRef="#ctx0" brushRef="#br0" timeOffset="114183.4828">16127 11200 264 0,'0'0'118'0,"0"0"-39"16,0 0 13-16,0 0-24 15,0 0-25-15,0 0-6 16,0 0 16-16,5-35 4 15,-5 34 4-15,0 1 7 16,0 0-7-16,0 0-35 16,-6 7-23-16,-11 11-2 0,-3 4 3 15,-6 2 6 1,4 1 1-16,-1 0 0 0,1-5 0 16,2 0 1-16,0-1 3 15,1 1-1-15,2-4 2 16,-1 0-13-16,3-1 5 15,0-1-7-15,5 0 1 16,1-3 0-16,2-3 0 16,3-3-2-16,3-3 0 15,1-2-5-15,0 0-3 16,0 0-30-16,0 0-33 16,0-9-54-16,-2-3-204 15</inkml:trace>
  <inkml:trace contextRef="#ctx0" brushRef="#br0" timeOffset="114450.9244">15824 11255 674 0,'0'0'117'0,"0"0"18"15,0 0 7-15,0 0-41 16,0 0-19-16,-34-76-28 15,34 71-2-15,0 4-14 16,0 0-13-16,0 1-14 16,0 0-11-16,1 7-9 15,16 8 6-15,10 8 0 0,10-1 3 16,12 4 7-16,13-2-5 16,5 5-2-16,0 3-5 15,-2 8-47-15,-9 13-90 16,-15 4-79-16,-27 0-282 15</inkml:trace>
  <inkml:trace contextRef="#ctx0" brushRef="#br0" timeOffset="129168.134">16135 11153 555 0,'0'0'53'16,"0"0"-6"-16,0 0 25 15,0 0-39-15,0 0-13 16,0 0-2-16,0 0 0 15,0 0 17-15,3 4-6 0,-2 2-7 16,-1 4 7-16,0 7 7 16,-7 7 40-16,-16 5 7 15,-5 4-29-15,-5-1-26 16,0 1-12-16,1-2 0 16,0 2-2-16,2-2-7 15,4 1-2-15,3-3-2 16,5-5 1-16,3-5-3 15,8-9-1-15,2-6 3 16,4-3-1-16,1-1-2 16,0 0 2-16,0 0-2 15,0 0-14-15,0 0-67 0,0 0-90 16,0-5-84 0,1-8-188-16</inkml:trace>
  <inkml:trace contextRef="#ctx0" brushRef="#br0" timeOffset="129500.678">15812 11265 776 0,'0'0'132'16,"0"0"5"-16,0 0-32 15,-34-80-11-15,33 69-28 16,1 5-18-16,0 3-22 0,0 2-5 15,0 1-13 1,0 0-8-16,0 4-13 0,7 13 13 16,11 5 0-16,6 3 4 15,7 0 1-15,10 0-5 16,6 0 11-16,10-2-9 16,1 3-2-16,-5-1 4 15,0 5 0-15,-11 3-2 16,-7 3 0-16,-7 1-4 15,-8-1 0-15,-5 0-16 16,-9 1-58-16,-6-1-86 16,0-8-107-16,-6-8-190 15</inkml:trace>
  <inkml:trace contextRef="#ctx0" brushRef="#br0" timeOffset="140317.3531">24843 2878 439 0,'0'0'14'0,"0"0"-5"0,0 0 45 16,0 0-8-16,0 0-23 15,0 0-15-15,0 0-4 16,-16-8 16-16,16 8 20 15,-1 0 15-15,0 0 2 16,-2 0-8-16,-3 0-14 16,0 0-9-16,-3 4-4 15,-2 6-3-15,1 4-15 16,-6 2 7-16,-1 4-3 16,-3-1 10-16,-1 3-4 0,-1 6 2 15,-5 0 2 1,-3 4 7-16,0 1-3 0,1 1-7 15,-1-4-1 1,3 1 0-16,5-6-7 0,2-6 3 16,6-3-7-16,5-4-2 15,1-4 0-15,1-2 0 16,2-1-1-16,2-2-1 16,3-3-16-16,0 0-66 15,0 0-61-15,0-1-44 16,11-17-103-16</inkml:trace>
  <inkml:trace contextRef="#ctx0" brushRef="#br0" timeOffset="140601.6428">24476 2975 911 0,'0'0'2'16,"0"0"5"-16,0 0 76 15,0 0 30-15,-38-73-59 16,38 71-4-16,0 0-27 16,0 2-14-16,0 0-9 15,0 0 0-15,12 0-7 16,14 16-5-16,14 9 12 16,6 4 3-16,0 4 0 15,2 4-1-15,-5 1-1 16,-2 4 0-16,-6 0-1 15,-9 3-4-15,2 1-41 0,0-5-130 16,2-9-155-16</inkml:trace>
  <inkml:trace contextRef="#ctx0" brushRef="#br0" timeOffset="155433.2069">16080 2978 573 0,'0'0'93'0,"0"0"-70"16,0 0 38-16,0 0-13 16,0 0-28-16,0 0-20 15,0 0-17-15,0-22 7 16,0 22 6-16,0-1 4 15,0 1 2-15,0 0 1 16,0 0 7-16,0-2 14 0,0 2 9 16,0-3 2-16,0 1-1 15,1 0-1-15,1 1-9 16,-2-2-4-16,0 2 0 16,0 1 0-16,3-2 0 15,-3 2-2-15,0-1 0 16,0 1-2-16,0 0-8 15,0 0-4-15,0 0-4 16,0 0-4-16,0 6-1 16,0 6 4-16,-5 5-7 15,-10 4 8-15,-6 5 7 16,1 1-5-16,-2-3 3 0,-1 1 2 16,2-3 1-16,3-3-1 15,3-5 0-15,4-5-1 16,1-1-2-16,4-3 2 15,2 0-4-15,-1-4 0 16,4 0 1-16,-3 1-3 16,1-2 0-16,3 1-3 15,0-1-21-15,0 0-66 16,0 0-59-16,0 0-50 16,0-10-192-16</inkml:trace>
  <inkml:trace contextRef="#ctx0" brushRef="#br0" timeOffset="155701.6079">15772 3006 933 0,'0'0'23'0,"0"0"96"0,0 0-12 16,-45-77-36-16,44 69 16 15,1 4-58-15,0 1-11 16,0 3-18-16,0 0-17 16,12 0-12-16,7 17 29 15,7 8-2-15,3 4 3 0,1 4-6 16,6 2 10 0,1 1-6-16,1 0 3 0,5 1-4 15,3 0-6-15,1 1-58 16,0-4-54-16,-10-13-179 15</inkml:trace>
  <inkml:trace contextRef="#ctx0" brushRef="#br0" timeOffset="178318.4257">15844 3040 164 0,'0'0'639'0,"0"0"-620"15,0 0 55-15,0 0-12 16,0 0 31-16,0 0-93 16,0 0-7-16,-3-36-9 15,3 36-2-15,0 10 2 16,0 9 16-16,0 3 0 16,0 2 2-16,0 1 4 15,0-2-3-15,0-5-3 16,0-4 2-16,9-7 0 15,6-7-2-15,18-1 0 16,25-34 20-16,25-19 9 16,30-18-12-16,16-8 4 0,2-5-11 15,-4 6-1-15,-14 3-6 16,-22 9 2 0,-23 19-5-16,-29 18 0 0,-23 18-23 15,-16 12-100-15,-10 10-192 16,-20 17-244-16</inkml:trace>
  <inkml:trace contextRef="#ctx0" brushRef="#br0" timeOffset="195063.6657">16008 9092 129 0,'0'0'0'16,"0"0"-65"-16,0 0 65 16,0-73 66-16,0 51-66 15,0-2-57-15,0-5 57 0,0 2 0 16</inkml:trace>
  <inkml:trace contextRef="#ctx0" brushRef="#br0" timeOffset="196835.5502">16009 6682 6 0,'0'0'19'0,"0"0"70"0,-1-90-89 16,-4 57 0-16,0-3 54 16,3 2-18-16,-1-1-18 15,2 0-8-15,1-5 3 16,0-3-13-16,0 0 0 16,0-4 30-16,0 3-30 15,0-1-233-15,0-3 233 16,0-1 188-16,0 5-188 15,0-6 0-15,-5-1 11 16,1 2 14-16,1-1-25 16,-1 2 0-16,3 4 57 15,1-2-56-15,0 2-1 16,0-2 1-16,0 3-2 0,0 4 41 16,0-2-40-16,5 4 0 15,-2-1 26-15,6 0-50 16,-5 3 24-16,3-3 0 15,-1 4-16-15,-3-1 11 16,3-1 5-16,-3 3 0 16,-1 1 11-16,0-2-11 15,-2 2 0-15,0 4-30 16,0 2 30-16,0 7 108 16,0-4-108-16,0-1-32 15,-4 3 32-15,1-1 30 0,2 3 51 16,-1-1-81-16,2-2-93 15,0-2 93-15,0 0 36 16,0-1-33-16,0 4-3 16,0 1-4-16,0 3 4 15,0-3 4-15,0-3-4 16,0-4-6-16,2-2 6 16,1 0-14-16,2 3 12 15,3-4-2-15,2-1-2 16,4-3-45-16,-2 0-18 15,-1 0 69-15,-4 1 6 16,2 0-5-16,-2 0 2 16,-2 2 0-16,-2-5 1 15,-2 1-1-15,0 2 9 0,1-2-11 16,0 4 4-16,0 2 1 16,2 1-6-16,-1 1 0 15,3-1 0-15,0 0 0 16,3 0-4-16,4-2 4 15,4 0-9-15,-1 1-4 16,3 0 9-16,-1 1 3 16,0 1-1-16,-1-2 4 15,0 0 3-15,-2 3 1 16,2-2 2-16,-1-1-5 16,-2 4-1-16,4 3 0 15,-4 0 4-15,4 4-5 16,-3 3-1-16,0 1 0 15,-2 4-3-15,0-2 6 0,0 3-3 16,3-2 0-16,7-1 0 16,0 2 2-16,4 0-4 15,0 2 6-15,-1 4-6 16,1-2 3-16,1 5-2 16,3-2-7-16,2 0 7 15,4-1-2-15,3 1-1 16,2-3 4-16,3 2-3 15,0-1 0-15,1 3 0 16,-1-3-10-16,-2 3 3 16,-1 0-15-16,-4-1 20 15,-2 3 3-15,-3 0-3 16,-2 0-1-16,-1 0 5 0,1 0-1 16,-1 0 2-16,0 0 0 15,0 0 0-15,1 0-1 16,4 0 3-16,4 0 0 15,7 0-2-15,8 0-1 16,4-8 1-16,7 1 0 16,2 1 1-16,0-1 3 15,1 2-4-15,-1-3 3 16,-3 3-3-16,-2 1-1 16,-5 0 1-16,-3 0-2 0,-4-1 5 15,-2 2-4 1,2-1 2-16,-6-1-1 0,2 2 0 15,-2 2 0-15,-1 0 0 16,2-2 2-16,1 2-2 16,-1-2 0-16,5 0 1 15,4 1-1-15,3 0 1 16,4 2-2-16,1 0 1 16,1 0-3-16,-5 0 3 15,3 0 0-15,4 0-1 16,2-5-14-16,3-2-9 15,7-1 23-15,4 1-3 16,4 0 0-16,5 2 0 16,2-1-11-16,-1 0-56 15,0 1 67-15,2 0-21 0,-5 1 8 16,4-4 15-16,2 0-22 16,0 0 23-16,7-5-1 15,0 1-1-15,6 0 3 16,0 1-6-16,0 0-7 15,-5 2 1-15</inkml:trace>
  <inkml:trace contextRef="#ctx0" brushRef="#br0" timeOffset="202100.5206">16282 2885 434 0,'0'0'111'0,"0"0"-34"0,0 0 34 15,0 0-26-15,0 0-57 16,0 0-22-16,0 0 6 15,0 0 1-15,0-10 12 16,0 10-3-16,-1 5-18 16,-17 15-4-16,-12 8 41 15,-9 8 24-15,-1 3-21 16,-8 0-16-16,-2 3-13 16,-6-1 6-16,-5 3 5 15,-3 0-11-15,6-3 0 16,3-4-1-16,5-4-4 15,12-5-3-15,8-3-2 16,7-7-5-16,12-4 2 16,0-6-2-16,7-3 1 0,0-4 1 15,3-1-1-15,1 0-1 16,0 0 2-16,0 0 1 16,0 0-2-16,0 0-1 15,0 0-12-15,0 0-34 16,0-7-31-16,0-8-180 15,0 1-178-15</inkml:trace>
  <inkml:trace contextRef="#ctx0" brushRef="#br0" timeOffset="202501.2262">15693 3020 784 0,'0'0'11'16,"0"0"76"-16,-32-92 43 16,29 69-33-16,3 2-9 15,0 7-42-15,0 6 8 16,0 3 7-16,0 4-30 16,0 1-6-16,0 0-15 15,0 0-10-15,0 0-3 16,0 7-11-16,3 11 12 15,19 8 2-15,5 6 8 16,5 4 4-16,6 1-5 0,6 1-3 16,1 2-1-16,6 0-3 15,-1 1 6-15,0-2-6 16,2-3 0-16,-3-2 1 16,-4-7 1-16,-8-3-2 15,-5-5-2-15,-10-5-3 16,-6-3-1-16,-5-2-21 15,-7-2-35-15,-1-3-20 16,-3-1-21-16,2-2-36 16,-2-1-80-16,1-3-108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35:38.679"/>
    </inkml:context>
    <inkml:brush xml:id="br0">
      <inkml:brushProperty name="width" value="0.05292" units="cm"/>
      <inkml:brushProperty name="height" value="0.05292" units="cm"/>
      <inkml:brushProperty name="color" value="#FF0000"/>
    </inkml:brush>
  </inkml:definitions>
  <inkml:trace contextRef="#ctx0" brushRef="#br0">3285 8774 569 0,'0'0'21'15,"0"0"138"-15,0 0-64 16,0 0-34-16,0 0-4 16,0 0-35-16,0 0-14 15,-5-17-7-15,32 17 0 0,21 0 32 16,20 0 0-16,22 1-4 15,22 4-9-15,21-3 5 16,14-2-5-16,10 0-5 16,5 0-12-16,-10 0-3 15,-10 0 2-15,-14 0-2 16,-20-2 3-16,-19 0-2 16,-24-1-1-16,-26 2 0 15,-22 1-1-15,-17 0-25 16,-6 0-7-16,-27 6-15 15,-14 6-109-15,-5 0-228 0</inkml:trace>
  <inkml:trace contextRef="#ctx0" brushRef="#br0" timeOffset="4151.427">19958 9128 75 0,'0'0'86'0,"0"0"-22"15,0 0 3-15,0 0-10 16,0 0-21-16,0 0-6 16,0 0-6-16,0-2-3 15,0 0 2-15,0-1 12 16,0 1-2-16,0 1 4 15,0-2-5-15,0 1-14 16,0-1 10-16,0-1-15 16,0-1-7-16,0 1-2 15,0-1-3-15,0-5 1 16,0 3-1-16,0-5-2 16,0-3 1-16,0-2 0 0,0-4 0 15,0-2-14-15,0-3-2 16,0 0-12-16,0-6 2 15,0-2-17-15,3-4-28 16,0-5-17-16,0-5-33 16,1-2-36-16,-2-3 84 15</inkml:trace>
  <inkml:trace contextRef="#ctx0" brushRef="#br0" timeOffset="5435.5645">20588 6784 87 0,'0'0'25'0,"0"0"-2"0,0 0 12 16,0 0-24-16,0 0-11 15,0 0-2-15,32-4 2 16,-8 4-23-16,1 3-30 16</inkml:trace>
  <inkml:trace contextRef="#ctx0" brushRef="#br0" timeOffset="5522.9914">21363 7059 36 0,'88'50'0'0,"-2"6"-29"0</inkml:trace>
  <inkml:trace contextRef="#ctx0" brushRef="#br0" timeOffset="7151.3136">21815 6708 53 0,'-106'56'9'0,"-5"19"-3"15,3 17 5-15,2 17-1 16,4 10-4-16,8 4-6 0,14-5-11 16,11-4-3-16,11-5 14 15,4 3 31-15,4 6-2 16,-6 11-11-16,1 1-15 15,4-2-3-15,20-15-1 16,28-21-19-16,20-17-90 16</inkml:trace>
  <inkml:trace contextRef="#ctx0" brushRef="#br0" timeOffset="9465.6132">12774 8228 32 0,'0'0'62'15,"0"0"-20"-15,0 0 7 16,0 0-6-16,0 0-9 16,0 0 0-16,0-21 7 15,0 17-7-15,0 0-1 16,0 1 23-16,0-2-24 0,0 2 21 15,0 1-17 1,0 1-9-16,0-2 49 0,0 3-29 16,0-3-15-1,0 3-19-15,0-1 8 0,0 1-4 16,0 0-5-16,0 0-3 16,0 0-2-16,0 0 5 15,0 0-1-15,0 0-2 16,0 0-6-16,0 0-3 15,0 1-8-15,0 14 4 16,0 5 4-16,0 6 9 16,-4 4-3-16,1 1 3 15,0-2 5-15,3-7-7 16,0-5 0-16,0-8 0 0,1-2-2 16,18-7 5-16,17-3 19 15,27-28 72-15,28-19-59 16,21-11-37-16,7-6 5 15,-5 1-9-15,-16 9 1 16,-17 7 0-16,-22 17-1 16,-21 11-1-16,-19 10-19 15,-15 10-7-15,-4 2-18 16,0 0-16-16,-20 14-78 16,-5 13 60-16,-6 4-126 15,0 1-3-15</inkml:trace>
  <inkml:trace contextRef="#ctx0" brushRef="#br0" timeOffset="9834.9677">13110 8392 531 0,'0'0'162'15,"0"0"-145"-15,0 0 11 16,0 0 1-16,0 0-29 16,0 0 2-16,-9 40-2 15,4-14 16-15,1-5-9 16,4-3 2-16,0-9-1 16,3-7 1-16,24-2 8 0,18-14 57 15,22-22 22-15,18-12-75 16,8-6-9-16,3-2-5 15,-5-4-6-15,-9-1 0 16,-8 3-1-16,-9 5-10 16,-14 16-10-16,-17 15-12 15,-15 12-14-15,-13 10 15 16,-6 0-32-16,0 16-56 16,-7 18 63-16,-23 12-141 15</inkml:trace>
  <inkml:trace contextRef="#ctx0" brushRef="#br0" timeOffset="15350.9305">7154 9535 547 0,'0'0'28'0,"0"0"27"16,0 0 52-16,0 0 0 15,0 0-27-15,0 0-37 16,0 0-12-16,-56 9 6 16,56-9-4-16,23 0-21 15,28 0 7-15,23 0 5 0,19-2-16 16,1-8-6-1,0 0 2-15,-6 0-4 0,-3 1-2 16,-4 1 2-16,-13 2-3 16,-16 3 2-16,-22 3-9 15,-18 0 6-15,-7 0-31 16,-5 0-16-16,-5 0-29 16,-17 0 6-16,-11 5-8 15,-11 3-91-15,-2 2 11 16,-3 3-72-16</inkml:trace>
  <inkml:trace contextRef="#ctx0" brushRef="#br0" timeOffset="15533.1969">7455 9578 106 0,'0'0'212'0,"0"0"-90"0,-96 20 3 15,85-18-11-15,5-1-37 16,6-1-17-16,0 0 6 16,7 0-8-16,26 0-26 15,14 0 0-15,15-4-19 16,4-3-11-16,2 2-1 15,-5 1-1-15,-5 1-19 16,-9-1-30-16,-7 4-59 16,-11-1-64-16,-13-1-180 15</inkml:trace>
  <inkml:trace contextRef="#ctx0" brushRef="#br0" timeOffset="28506.7464">19679 14357 542 0,'0'0'86'16,"0"0"32"-16,0 0-68 0,0 0-2 15,0 0-8-15,0 0-34 16,0 0-6-16,0-24-10 15,0 33-13-15,0 13 23 16,-5 3 18-16,-2-4 7 16,7-6-16-16,0-7-5 15,0-8 3-15,0 0 18 16,37-16 35-16,21-18 15 16,23-12-44-16,4-7-22 15,-2 1-8-15,-13 4-1 16,-10 4-12-16,-18 8-28 15,-17 8-34-15,-17 11-48 16,-8 15-80-16,-15 2-199 16</inkml:trace>
  <inkml:trace contextRef="#ctx0" brushRef="#br0" timeOffset="38450.0031">14927 13469 7 0,'0'0'19'0,"0"0"5"0,0 0 80 16,0 0-23-16,0 0 35 15,0 0-37-15,0 0-22 16,3-46-10-16,-3 46-8 16,0 0-10-16,3 0-7 15,3-1-5-15,4-3 17 16,9-1 27-16,-2-4-13 15,2-3-12-15,1 0 10 16,-1-2-2-16,-1 0-18 16,-5 1 11-16,-5 4 18 15,-5 5 7-15,-3 4-4 0,0 0-43 16,0 0-15-16,-8 23-21 16,-10 8 21-16,-9 7 12 15,-3 2-1-15,1-4-9 16,-1-2 5-16,5-1 0 15,-1-2-5-15,2-2 1 16,5-4-3-16,3-8 1 16,6-3 0-16,3-7-1 15,3-7-23-15,-1 0-41 16,-5 0-19-16,-6 0-73 16,-3 0-51-16,-1-7-109 15</inkml:trace>
  <inkml:trace contextRef="#ctx0" brushRef="#br0" timeOffset="38632.476">14637 13525 472 0,'0'0'64'0,"0"0"110"15,0 0-48-15,5-78-54 16,13 70-23-16,5 8 0 16,4 0-25-16,8 23-8 15,6 9 4-15,4 8-6 16,3 8-9-16,7 8-5 15,9 5-24-15,17 2-60 16,14-9-163-16,9-15-330 16</inkml:trace>
  <inkml:trace contextRef="#ctx0" brushRef="#br0" timeOffset="45750.3047">14014 14224 733 0,'0'0'22'0,"0"0"-22"0,0 0 32 15,0 0-17 1,0 0 0-16,-82 29-3 0,31 12 7 16,-10 12-1-16,-2 8 2 15,3 1 2-15,5 7-8 16,6 0-11-16,6 2 1 15,7 4-2-15,12 3-1 16,12-2-1-16,12-5 1 16,18-10-1-16,19-17-4 15,13-10-9-15,5-15 8 16,6-11-12-16,1-8-7 16,3 0 4-16,-7 3 13 15,-12 3-1-15,-12 5 6 16,-11 7 0-16,-14 11-3 15,-9 10-3-15,-5 15 8 0,-22 13 4 16,-10 16 3 0,-8 15 10-16,-7 18 6 0,-4 23-3 15,8 16-9-15,2 3-5 16,10-5-4-16,12-25 6 16,7-22-8-16,9-19 0 15,8-20 0-15,11-16-16 16,24-16-19-16,13-20 4 15,10-15-88-15,13-11-368 16</inkml:trace>
  <inkml:trace contextRef="#ctx0" brushRef="#br0" timeOffset="46883.4611">16908 17866 763 0,'0'0'22'0,"0"0"40"16,0 0 68-16,0 0-72 16,0 0-58-16,0 0-1 15,-5 36 1-15,21 1 36 16,6-2-26-16,8-5 4 15,9-11-5-15,11-5 9 16,6-11-1-16,7-3-1 16,2 0-3-16,-4-10 2 15,-8-9-6-15,-1-1-4 16,-9 1 2-16,0-3-3 16,-1 3 1-16,7 3-3 15,7 9-1-15,6 5 3 16,8 2-3-16,4 10 1 0,2 10 0 15,-1 3-2 1,2-1 0-16,-4-3 1 0,-2-2-1 16,-7-3 1-16,-4-5 0 15,-5-1 0-15,-7-2 0 16,-3-6 0-16,-5 0 1 16,-2 0 0-16,-1-3 0 15,0-13 1-15,-6-2 1 16,-8 1-4-16,-7 1-1 15,-10 1-47-15,-6 8-89 16,-9 1-109-16,-27 6-552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38:31.068"/>
    </inkml:context>
    <inkml:brush xml:id="br0">
      <inkml:brushProperty name="width" value="0.05292" units="cm"/>
      <inkml:brushProperty name="height" value="0.05292" units="cm"/>
      <inkml:brushProperty name="color" value="#FF0000"/>
    </inkml:brush>
  </inkml:definitions>
  <inkml:trace contextRef="#ctx0" brushRef="#br0">18536 9160 498 0,'0'0'22'0,"0"0"12"15,-92-46 100-15,72 34-31 16,8 6-44-16,5 0 8 15,5 3-26-15,2 1-22 16,0 2-19-16,0 0 0 16,27 2 0-16,23 5 18 0,22-4 15 15,16-1-1-15,14-2-6 16,10 2-13 0,13-2-11-16,14 0 4 0,12 0-4 15,1-2 0-15,-6-4-1 16,-12 2 3-16,-18-3 0 15,-21 4-4-15,-28-1 0 16,-24-2 5-16,-21 0-4 16,-17-1 2-16,-1-3 6 15,-4 0 5-15,0 2 4 16,0 1-5-16,0 3-11 16,0 2-1-16,-4 1-1 15,4 1-1-15,-2 0-2 16,-4 0-1-16,-3 1-22 0,0 12-12 15,2 1-57 1,4 0-49-16,3-5-115 0,0-4-320 16</inkml:trace>
  <inkml:trace contextRef="#ctx0" brushRef="#br0" timeOffset="7965.0085">3449 7132 750 0,'0'0'13'0,"0"0"10"16,0 0 37-16,0 0 21 15,0 0 14-15,0 0-31 16,0 0-22-16,0 0-27 0,-21-3-15 16,57 3 7-16,31 0 45 15,25-2-21-15,26-8-8 16,18-3-17-16,3 1 18 15,1-2-23-15,-22 0-1 16,-26 4 0-16,-34 1-1 16,-26 4-2-16,-21 3-25 15,-11 1-5-15,0-1 9 16,0 2-35-16,-23 0 26 16,-13 0-43-16,-13 13-82 15,-5 0-17-15,-1 0-76 16,-1 3-188-16</inkml:trace>
  <inkml:trace contextRef="#ctx0" brushRef="#br0" timeOffset="8150.31">3689 7268 325 0,'0'0'99'0,"-88"38"11"0,69-26-1 16,13-6-16-16,6-5-17 16,6-1 8-16,31 0-10 15,21-14-13-15,24-6-25 16,18-8-28-16,6 1-1 15,6 1 4-15,-12 3-11 16,-17 6 0-16,-19 6-4 16,-21 1-82-16,-15 5-47 15,-12 0-77-15,-10-7-91 16</inkml:trace>
  <inkml:trace contextRef="#ctx0" brushRef="#br0" timeOffset="50065.2305">810 4825 452 0,'0'0'13'16,"0"0"78"-16,0 0 25 15,0 0-12-15,8-79-37 16,-7 70-2-16,-1 4 1 0,0 5-15 16,0 0 6-16,0 0-28 15,0 10-29-15,-10 28-13 16,-20 15 13-16,0 6 14 15,2-2 2-15,10-6-11 16,12-5-4-16,6-5 5 16,3-4-6-16,12-12 0 15,4-7 0-15,5-10 3 16,3-8 6-16,3-1 1 16,1-25-4-16,-1-8-3 15,-5-7 0-15,-7-4 8 16,-6-4-3-16,-7 0-1 15,-5-1 5-15,0 6-2 16,-14 8-1-16,-8 10 2 16,1 6-10-16,3 7-2 15,3 6 0-15,6 7-13 16,0 0-69-16,9 18-134 0,0 5-28 16,3-2-425-16</inkml:trace>
  <inkml:trace contextRef="#ctx0" brushRef="#br0" timeOffset="50229.165">1235 4827 844 0,'0'0'13'0,"0"0"27"0,0 0 37 15,0 0-60 1,0 0-17-16,0 0-33 0,-31-21-130 15,46 14-226-15</inkml:trace>
  <inkml:trace contextRef="#ctx0" brushRef="#br0" timeOffset="50581.8598">1576 4573 847 0,'0'0'17'15,"0"0"17"-15,0 0 32 16,0 0-24-16,0 0-36 0,0 0-3 16,-62 51-3-16,62-29 0 15,2 0 0-15,17 5-6 16,8-5 6-16,9-2 0 16,4 1 0-16,8-4 1 15,2 1-1-15,0-1 0 16,-4 0 0-16,-10 0 0 15,-11 0 0-15,-13-3-2 16,-12 2 1-16,0-1 1 16,-31 1 11-16,-19 1 19 15,-13-2-20-15,-2-2 7 16,3-4-13-16,9-2 3 0,7-4-7 16,15-3-8-16,12 0-86 15,14-10-76-15,5-15-237 16</inkml:trace>
  <inkml:trace contextRef="#ctx0" brushRef="#br0" timeOffset="50834.2878">1681 4592 629 0,'0'0'74'0,"0"0"56"15,0 0 47-15,0 0-54 16,0 0-46-16,0 0-5 15,-19-72-40-15,37 61-19 16,13-3-13-16,11-6 0 16,10 3-10-16,-3 0 10 0,-7 0 0 15,-8 5 1 1,-11 5-1-16,-13 5-25 0,-7 2-12 16,-3 0-15-16,-3 8-48 15,-19 15-99-15,-12 7 44 16,-5 6-207-16</inkml:trace>
  <inkml:trace contextRef="#ctx0" brushRef="#br0" timeOffset="51165.2207">967 5552 718 0,'0'0'166'0,"0"0"-143"16,0 0 74-16,-78 36 12 16,78-35-49-16,0-1-35 15,18 0-25-15,33-7 13 16,26-18 19-16,23-12-12 16,15-5-3-16,4 0-2 15,-5-4-6-15,-4 2-7 16,-13 2-3-16,-10 4 7 15,-17 2-12-15,-16 11 6 16,-23 7-9-16,-12 10-3 0,-12 3-14 16,-7 5-17-1,0 0-44-15,-17 10-112 0,-20 17 2 16,-20 8-65-16</inkml:trace>
  <inkml:trace contextRef="#ctx0" brushRef="#br0" timeOffset="51399.1112">1320 5581 114 0,'0'0'347'0,"-89"48"-202"16,74-40 25-16,8-5-57 16,7-3 7-16,3-1-40 15,38-21-6-15,28-16-24 16,29-10-26-16,16-4-1 0,2 1-2 16,-7 1-11-16,-10 4 1 15,-10 5-7-15,-15 4 2 16,-14 7-5-16,-18 5-1 15,-12 10-6-15,-17 4-24 16,-7 6-14-16,-6 5-23 16,0 0-40-16,-19 2-116 15,-17 10-183-15</inkml:trace>
  <inkml:trace contextRef="#ctx0" brushRef="#br0" timeOffset="70215.665">9995 6737 91 0,'0'0'53'16,"0"0"74"-16,0 0-39 15,0 0-30-15,0 0 13 16,0 0 28-16,0 0-23 15,20-50 5-15,-20 47-11 16,0 3-18-16,0 0 4 0,0 0 6 16,0 0-9-16,0 0-33 15,0 0-9-15,0 0-8 16,0 0-3-16,0 0 0 16,0 0 0-16,0 0-3 15,0 7 3-15,0 6 5 16,-2 4 16-16,-2 0 2 15,-1 2 8-15,2-2-13 16,-1 2-3-16,-1-2-4 16,-2 1-6-16,3 0-2 15,-3-1 1-15,1 0-2 16,2-2 0-16,-1-1-2 0,3-6 0 16,0-4-14-16,2-4-46 15,0 0-68-15,0 0-35 16,0-15-30-16</inkml:trace>
  <inkml:trace contextRef="#ctx0" brushRef="#br0" timeOffset="70549.5867">9852 6674 804 0,'0'0'48'16,"0"0"46"-16,0 0 7 0,0 0-37 16,0 0-22-16,0 0-14 15,-25-26-21-15,25 26 0 16,0 0-7-16,0 4-2 16,0 6 0-16,0 4 2 15,10 3 8-15,5 1-3 16,6 0-3-16,2 0 2 15,5 1 0-15,0-1-2 16,1 0-2-16,-3 0 3 16,0-2-7-16,-4 0 2 15,-5-2-45-15,-3 0-62 16,-3-2-35-16,-7-5-135 0,-4-7-161 16</inkml:trace>
  <inkml:trace contextRef="#ctx0" brushRef="#br0" timeOffset="70900.6981">10083 6679 458 0,'0'0'30'0,"0"0"70"15,0 0-11-15,0 0 2 16,0 0-47-16,0 0 18 0,0-25-12 15,-1 25 1 1,-1 0-12-16,0 0-7 0,0 3-11 16,-1 7-17-1,-6 7-2-15,-2 4 15 0,-6 2 18 16,0 1-12-16,-1-2-8 16,1-2-6-16,0 1-3 15,-1-4-2-15,6 0-2 16,0-5-1-16,5-1-1 15,1-3 0-15,1 0 0 16,-1-1-4-16,-1 0-10 16,1 0-37-16,3-4-70 15,3-1-28-15,0-2-137 16</inkml:trace>
  <inkml:trace contextRef="#ctx0" brushRef="#br0" timeOffset="71229.6646">9898 6705 749 0,'0'0'1'0,"0"0"117"16,0 0 32-16,0 0-46 16,0 0-36-16,0 0-7 15,-56-62-16-15,56 62-34 16,0 0-11-16,0 0-5 15,0 6-9-15,0 5-4 0,15 3 18 16,5 2 0-16,7-2 2 16,3 0 3-16,1-2-4 15,2 1 1-15,-1 1-1 16,0-4-2-16,-4 0 0 16,-5-1-14-16,-6-1-43 15,-8 1-37-15,-1-4-15 16,-3-1-43-16,-5-3-39 15,0-1-32-15,0-3-197 16</inkml:trace>
  <inkml:trace contextRef="#ctx0" brushRef="#br0" timeOffset="71670.7147">9909 6747 433 0,'0'0'39'16,"0"0"146"-16,0 0-42 15,0-74-33-15,0 69 5 16,0 5-46-16,0 0-42 15,4 0-27-15,14 14-8 16,8 7 8-16,12 3 1 16,10-1 4-16,7 1-3 0,5 1-2 15,0 1-10 1,-4 4-111-16,-4-2-129 0,-11-5-379 16</inkml:trace>
  <inkml:trace contextRef="#ctx0" brushRef="#br0" timeOffset="73031.0421">10078 6745 409 0,'0'0'50'0,"0"0"35"16,0 0 3-16,0 0-6 0,0 0-33 16,0 0-31-16,0 0-3 15,-32-3-1 1,32 3-5-16,0 0-1 0,0 0 3 15,0-2 7-15,0 2 23 16,0-3 5-16,0-2 16 16,0 0-16-16,-1-2-46 15,-1 0 4-15,1 1-4 16,1 3 2-16,-3 1 1 16,1 2 18-16,1 0-14 15,-5 5-7-15,3 15-29 16,-5 3 29-16,1 4 2 15,1-7-2-15,3-4 5 0,3-5-5 16,0-3 1 0,0-6-1-16,0-2 1 0,0 0 0 15,0 0 1-15,0 0 18 16,0-12 40-16,0-7-16 16,3-4-43-16,0 0 2 15,3 1-3-15,-2 8 3 16,-4 4-2-16,0 7 5 15,0 3 7-15,0 0-13 16,0 13-22-16,0 8 16 16,0 7 4-16,-3 5-5 15,2 8-72-15,1 3-87 0,-3-3-146 16</inkml:trace>
  <inkml:trace contextRef="#ctx0" brushRef="#br0" timeOffset="88834.5741">10190 6595 409 0,'0'0'31'0,"0"0"47"0,0 0 20 16,0 0 9-16,0 0-41 16,0 0-21-1,0 0 22-15,-7-37 15 0,6 35-18 16,-1-1 19-16,1-1-20 15,-2 4 9-15,3-2 7 16,-2 2-26-16,2 0-6 16,-1 0-22-16,1 0-9 15,-4 0-12-15,-6 13-4 16,-5 14 0-16,-13 12 6 16,-8 9 7-16,-5 3 7 15,3 1-10-15,4-4 3 16,4-1-6-16,5 0-3 15,4-2-3-15,4-6 1 16,4-7-1-16,7-10 0 0,3-12-1 16,2-7 1-16,1-3-1 15,-2 0 1-15,2 0 0 16,0 0 4-16,0 0-10 16,-1-5-1-16,-5-10-31 15,-2-7-107-15,7-6-83 16,1-2-142-16</inkml:trace>
  <inkml:trace contextRef="#ctx0" brushRef="#br0" timeOffset="89146.8977">9833 6704 711 0,'0'0'23'0,"0"0"120"16,-11-75 33-16,11 58-60 0,-1 7-10 15,1 5-25-15,0 3-5 16,-2 2-16-16,1 0-21 15,1 0-15-15,-2 0-7 16,2 0-9-16,0 0-6 16,0 3-2-16,0 10-6 15,14 5 6-15,11 6 8 16,5 2-5-16,4 3 3 16,7 1-6-16,5-2 2 15,3-1 0-15,-4-3-2 16,-8-5-2-16,-7 0-4 15,-7-4-7-15,-6-2-17 0,-6-4-35 16,-4-1-29 0,-4-5-50-16,-1-3-14 0,-2 0-63 15,0-18-44-15</inkml:trace>
  <inkml:trace contextRef="#ctx0" brushRef="#br0" timeOffset="89449.0796">10282 6547 687 0,'0'0'219'0,"0"0"-94"16,0 0 50-16,0 0-9 15,0 0-70-15,0 0-43 0,-39-59-39 16,34 63-14-16,-5 17 0 16,-2 9 3-16,-4 8 11 15,-2 2-9-15,-4 4 4 16,1 2 2-16,-5 0-5 15,-1-3 0-15,0-1-1 16,1-2-5-16,2-2 0 16,5 1 2-16,2-2-2 15,3-5 0-15,1-6-2 16,6-8-13-16,1-5-18 16,1-8-47-16,5-5-64 15,0-4-79-15,0-28-58 16</inkml:trace>
  <inkml:trace contextRef="#ctx0" brushRef="#br0" timeOffset="89733.7021">9879 6696 827 0,'0'0'51'16,"0"0"105"-16,-24-87-13 16,24 66-21-16,0 4-29 15,0 7-34-15,0 5-17 16,0 5-5-16,0 0-17 15,3 0-11-15,8 0-5 16,9 8-4-16,12 12 10 16,6 7-1-16,4 5-7 0,2 7 1 15,0 0-2 1,1 0-2-16,-5 1 2 0,-5-6-2 16,-4-5-5-16,-11-2-15 15,0-6-21-15,-10-8-31 16,-2-4-71-16,0-9-48 15,-1-5-108-15,5-23-274 16</inkml:trace>
  <inkml:trace contextRef="#ctx0" brushRef="#br0" timeOffset="89979.3416">10387 6546 898 0,'0'0'66'15,"0"0"97"-15,0 0-8 16,0 0-28-16,0 0-72 15,0 0-49-15,-80-43-6 0,68 72 0 16,-6 12 2-16,-4 4 10 16,-5 4-9-16,-1 0 10 15,-3-1 4-15,-4 1-13 16,2-7 4-16,1-2-7 16,6-1-2-16,3-3-1 15,3-3-2-15,5-8-9 16,4-8-35-16,8-11-96 15,1-6-69-15,2-14-66 16</inkml:trace>
  <inkml:trace contextRef="#ctx0" brushRef="#br0" timeOffset="90282.7997">9919 6654 311 0,'0'0'647'0,"0"0"-573"16,0 0 93-16,-45-75-22 15,44 71-51-15,1 4-39 16,0 0-39-16,0 0-16 16,0 3-1-16,12 14 1 15,10 5 9-15,7 4 12 16,0 7-17-16,3 2 9 16,1 3-8-16,4 1 0 15,0 1-3-15,-2 0-1 16,-1-4-1-16,-7-1-4 0,-2-2 2 15,-4-6-4 1,-3-9-8-16,-5-7-17 0,-4-5-27 16,-2-6-55-1,-7 0-35-15,0-14 42 0,0-20-367 16</inkml:trace>
  <inkml:trace contextRef="#ctx0" brushRef="#br0" timeOffset="90551.0219">10265 6595 957 0,'0'0'20'16,"0"0"110"-16,0 0 48 15,0 0-48-15,0 0-61 16,0 0-49-16,-61-49-20 0,57 70 3 16,4 9-1-16,-3 11 9 15,-6 3 7-15,-2 2-5 16,-7 0 3-16,2-3-7 15,-7 1-6-15,-5-1 2 16,0 2-5-16,0-2-5 16,5-4-16-16,10-13-46 15,5-9-72-15,6-13-68 16,-1-5-120-16,-2-36-113 16</inkml:trace>
  <inkml:trace contextRef="#ctx0" brushRef="#br0" timeOffset="91482.9347">9942 6652 780 0,'0'0'9'16,"0"0"68"-16,-3-85 67 16,3 74-24-16,0 8-25 15,0 3-24-15,0 0-71 16,0 7-12-16,0 11 12 16,9 8 1-16,0-2 4 15,-1 0 0-15,-2-5 12 16,-1 0-8-16,-3-5-8 15,-2-5-1-15,0 1 3 16,0-6-2-16,0-1 0 16,0-1 14-16,0-2-9 15,-5 0 13-15,-4-2 18 16,-4-12-8-16,-1-7-29 16,5-4 1-16,6-5-1 0,3 1 0 15,0 3 0-15,14 6-3 16,-1 11-1-16,4 6 0 15,4 3-4-15,9 1 6 16,6 18 2-16,0 6-2 16,-4 6 2-16,-10 2-5 15,-10-1 4-15,-10-1 0 16,-2-2 1-16,-8-4 1 16,-20-4 4-16,-7-3 1 15,2-4 3-15,-1-7-2 16,6-4 1-16,2-3 0 15,6 0 1-15,5-1-4 16,4-13 2-16,7-10-3 0,4-9-4 16,0-5-2-16,15 0-3 15,7 6 3-15,-1 11 0 16,-5 12 2-16,-7 9-4 16,-1 0-1-16,8 8-4 15,-2 15 6-15,-3 4 3 16,-5 3-1-16,-6-1 2 15,0-1-2-15,-3-5 3 16,-11-6-2-16,-3-6 3 16,4-4 0-16,7-4 1 15,1-3 1-15,1 0 6 16,-3-4 6-16,-1-13-9 0,3-9-6 16,5-8-4-16,0-5-1 15,20-2 2-15,2 12-5 16,-2 10 4-16,-13 14 1 15,-2 5 1-15,2 14-13 16,2 15 10-16,-1 14 3 16,-8 1 0-16,0 2 1 15,-12-7-2-15,-5-6 4 16,1-10-3-16,5-9 2 16,4-7 1-16,7-7-3 15,0 0 10-15,-3-9 18 16,0-16 21-16,1-11-44 15,2-10-5-15,3-8-1 0,26 1 0 16,2 5-1-16,0 14 0 16,-10 18 2-16,-12 13-6 15,-4 3 5-15,4 23-14 16,5 12 15-16,-3 14 1 16,-6 1-1-16,-5 4-3 15,0 1-11-15,-16-1-39 16,-7 4-85-16,-7-5-116 15,-8-12-296-15</inkml:trace>
  <inkml:trace contextRef="#ctx0" brushRef="#br0" timeOffset="101369.3655">5717 6813 409 0,'0'0'23'16,"0"0"45"-16,0 0 50 16,0 0 10-16,0 0-37 15,0 0-20-15,-22-51-71 16,7 73 3-16,-6 12-3 16,1 6 13-16,4-1 5 15,12-2-8-15,4-9-8 16,4-4 1-16,15-7-1 0,7-6 1 15,-2-7-2 1,-5-4 7-16,-8 0 0 0,-5-7 7 16,-6-13 5-1,0-6-9-15,-3-5-2 0,-12-1-1 16,-4 3-2-16,0 2-3 16,6 9-3-16,3 5 0 15,1 6 0-15,3 4-4 16,6 1-11-16,0 2-46 15,0 0-50-15,0 0-124 16,0 4 47-16,0 2-125 16</inkml:trace>
  <inkml:trace contextRef="#ctx0" brushRef="#br0" timeOffset="101511.9678">5871 6800 29 0,'0'0'0'15</inkml:trace>
  <inkml:trace contextRef="#ctx0" brushRef="#br0" timeOffset="101851.0842">5871 6800 377 0,'60'-29'78'0,"-65"25"22"16,2 1 37-16,2 2-62 15,-2 1 10-15,3 0-45 16,-1 0-27-16,-1 0-10 16,-4 0-3-16,-1 6-6 15,0 7 6-15,3 4 0 16,4-2-2-16,0 3-5 15,2-4 7-15,14 3 3 16,3-2-2-16,2-4 0 16,2-1 2-16,-3-3-2 15,-6-2 3-15,-4-2-4 0,-8-1-3 16,-1-1 3 0,-1 2-1-16,0 1-3 0,-7 3 4 15,-14 3-2-15,-4-2-26 16,-4 0-77-16,1-7-120 15,4-1-243-15</inkml:trace>
  <inkml:trace contextRef="#ctx0" brushRef="#br0" timeOffset="102032.1754">5901 6713 714 0,'0'0'43'0,"0"0"27"16,0 0-14-16,0 0-28 0,0 0-28 16,0 0-2-1,91-61-28-15,-79 61-118 0,-12 4-135 16</inkml:trace>
  <inkml:trace contextRef="#ctx0" brushRef="#br0" timeOffset="102249.172">5822 6883 581 0,'0'0'44'0,"0"0"115"16,0 0-78-16,0 0-13 15,0 0-24-15,0 0-44 16,-6-65 0-16,-25 65-352 16</inkml:trace>
  <inkml:trace contextRef="#ctx0" brushRef="#br0" timeOffset="116983.4952">9982 5039 18 0,'0'0'61'0,"0"0"-6"16,0 0-32-16,0 0 2 0,0 0-2 16,0 0 15-16,0 0-30 15,0-19 2-15,0 16 6 16,0 1 11-16,0 0-17 16,0 1-4-16,-1 1-5 15,1 0-1-15,0 0 0 16,-2 0 0-16,2 0-8 15,-1 0 4-15,-1 0 4 16,2 0 5-16,0 5-2 16,-2 7-2-16,1 8 2 15,-3 9 2-15,2 8 0 16,0 13-3-16,1 6 3 16,-1 9-3-16,-1 2 0 0,-1 5 0 15,3 3-2 1,1-1-4-16,0 6-21 0,0 4-49 15,0-9-128-15</inkml:trace>
  <inkml:trace contextRef="#ctx0" brushRef="#br0" timeOffset="137585.8727">883 8229 951 0,'0'0'66'16,"0"0"53"-16,-52-80 2 0,49 70-22 15,-1 6-5-15,4 4-88 16,0 14-6-16,0 30-30 16,0 23 29-16,0 15 0 15,0 12-1-15,-5-2 2 16,-2-2 4-16,-2-12-1 16,3-9 1-16,3-15-4 15,-3-10 4-15,6-12-1 16,0-13-2-16,0-10 0 15,0-7 1-15,0-2 1 0,0 0 13 16,0-7 26 0,0-20 9-16,13-12-40 0,5-12-10 15,8-4 0-15,2 2-1 16,6 2-1-16,-2 12-3 16,-10 13 4-16,-9 17-1 15,-7 9-2-15,-3 0-5 16,0 22-14-16,3 14 19 15,-1 7 3-15,-1 3 0 16,0-3 0-16,1-2 1 16,-2-1 0-16,6-4-1 15,-1-3 0-15,0-5-1 16,1 0-1-16,-2-6-30 0,4-1-30 16,-1-3-54-1,-1-4-50-15,5-8-60 0,1-6-71 16,1-2-277-16</inkml:trace>
  <inkml:trace contextRef="#ctx0" brushRef="#br0" timeOffset="137991.294">1204 8821 614 0,'0'0'132'16,"0"0"19"-16,0 0 3 15,0 0-76-15,0 0-78 16,0 0 2-16,-52 82 10 15,44-33-5-15,7-1-3 16,1-2-1-16,0-3 2 0,12-6-5 16,12-8 1-1,-2-7 0-15,6-9-1 0,1-7 0 16,-6-6 0-16,-1 0 0 16,-9-12 2-16,-4-10 2 15,-6-5-1-15,-3-2 1 16,0-5-4-16,-9-4 6 15,-9-2-6-15,-2 3 0 16,-3 8 3-16,-3 11-3 16,-2 14 0-16,-3 4 0 15,-5 16-1-15,-2 12 0 16,4 6 0-16,12-3 1 0,16-6-1 16,6-2-1-16,15-10-2 15,25-9 2 1,14-4 0-16,4-5-4 0,5-14-25 15,-7-5-40-15,-8-2-101 16,-14-6-158-16</inkml:trace>
  <inkml:trace contextRef="#ctx0" brushRef="#br0" timeOffset="138300.1303">1490 8336 1008 0,'0'0'49'0,"0"0"25"16,0 0 24-16,0 0-92 16,0 0 9-16,-49 122-1 15,40-46 1-15,6 2-9 16,3-2 7-16,6-7-1 15,14-5-7-15,5-8-4 16,9-10 3-16,3-8-4 16,1-12-6-16,4-9-36 15,2-11-38-15,0-6-61 16,-4-15-110-16,-6-14-168 16</inkml:trace>
  <inkml:trace contextRef="#ctx0" brushRef="#br0" timeOffset="138734.0146">1741 8613 596 0,'0'0'134'15,"0"0"-2"-15,0 0-28 16,0 0-23-16,0 0-57 16,0 0-19-16,42-41 0 15,-18 44 3-15,1 16-3 16,-7 7 0-16,0 0-3 0,-9 4 1 15,-9-4 7 1,0-1-3-16,0-6 3 0,0-5-5 16,0-6-1-1,0-5 0-15,-2-3-4 0,2 0 10 16,0 0 10-16,0-15 8 16,0-9-18-16,12-10-10 15,2-3 1-15,-1-1 1 16,-3 3-2-16,-2 7 0 15,-2 8 11-15,-3 13 22 16,-3 5 35-16,0 2-36 16,0 9-32-16,-3 16-13 15,-9 11 13-15,1 2 7 16,3-1-6-16,8-3-1 16,0-6 3-16,3-6-2 0,14-4-2 15,4-5-25-15,3-7-36 16,2-6-22-16,2 0-48 15,0-15-79-15,-4-10-96 16</inkml:trace>
  <inkml:trace contextRef="#ctx0" brushRef="#br0" timeOffset="138986.069">2093 8371 505 0,'0'0'120'0,"0"0"56"16,0 0-19-16,0 0-39 15,0 0-96-15,0 0-14 16,54-5 8-16,-17 44 5 0,-3 9 1 16,-13 13-1-16,-9 2 10 15,-9 3 5-15,-3-2-9 16,0-8-7-16,-12-8-6 16,-1-2-5-16,-5-12-3 15,4-5 0-15,1-9-6 16,7-8-9-16,5-7-77 15,1-5-75-15,6-8-37 16,17-22-3-16</inkml:trace>
  <inkml:trace contextRef="#ctx0" brushRef="#br0" timeOffset="139187.547">2456 8517 842 0,'0'0'41'0,"0"0"115"0,0 0-48 16,0 0-64-16,0 0-37 15,0 0-7-15,92-55-5 16,-55 49-67-16,-4 1-90 16,-12 5-61-16,-11 0-173 15</inkml:trace>
  <inkml:trace contextRef="#ctx0" brushRef="#br0" timeOffset="139323.4799">2555 8561 429 0,'0'0'74'15,"0"0"69"-15,0 0-13 0,0 0-63 16,0 0-56-16,0 0-3 16,58 4-8-16,-13-15-12 15,7-7-218-15,-4-4-373 16</inkml:trace>
  <inkml:trace contextRef="#ctx0" brushRef="#br0" timeOffset="139616.0202">2969 8272 857 0,'0'0'42'16,"0"0"92"-16,0 0-55 15,0 0-40-15,0 0-16 16,-85 93-17-16,85-56-6 15,5-3 2-15,17-5-2 16,4-7-1-16,3-6-15 16,-3-11-1-16,-2-5 3 15,-4 0 14-15,-1-11 0 16,-4-13 3-16,-6-2 2 16,-6-6-2-16,-3-1 3 15,0 0 0-15,0 1-5 16,-9 5 2-16,-3 4-3 15,0 9-9-15,3 7-54 0,5 4-90 16,4 3-84-16</inkml:trace>
  <inkml:trace contextRef="#ctx0" brushRef="#br0" timeOffset="139785.1786">3283 8323 994 0,'0'0'102'0,"0"0"17"16,0 0-105-16,0 0-14 15,0 0-15-15,0 0-166 16,45-37-249-16</inkml:trace>
  <inkml:trace contextRef="#ctx0" brushRef="#br0" timeOffset="140164.1108">3523 8128 938 0,'0'0'37'0,"0"0"142"16,0 0-61-16,0 0-36 16,0 0-60-16,0 0-20 15,-13-21-4-15,41 9-18 16,5-1 16-16,0-1-13 15,-5 3-5-15,-10 4 6 16,-7 2 14-16,-8 3-2 16,0 2 1-16,-2 0-14 0,4 6-3 15,3 12 15-15,0 5 1 16,-2 8 4-16,0 2 0 16,0 4 1-16,-2 3 10 15,-2 1-4-15,-2 0-2 16,0-3 4-16,0-3-4 15,0-4-2-15,0-3 1 16,0-3-3-16,-5-8 5 16,4-3-6-16,-3-4-9 15,4-4-59-15,0-3-92 16,0-3-79-16,0 0-105 0</inkml:trace>
  <inkml:trace contextRef="#ctx0" brushRef="#br0" timeOffset="140355.3513">3604 8411 636 0,'0'0'108'0,"0"0"68"16,0 0-27-16,0 0-40 15,0 0-29-15,0 0-20 16,-52-36-31-16,59 29-25 16,24-3-4-16,7-3-14 15,5 1-27-15,-4 2-18 16,-8 5-21-16,-6 2-60 15,-8 3-90-15,-4 0-253 0</inkml:trace>
  <inkml:trace contextRef="#ctx0" brushRef="#br0" timeOffset="140922.1073">2897 9046 319 0,'0'0'573'0,"0"0"-494"0,0 0 93 16,0 0-65-16,0 0-56 16,0 0-37-16,119-51-14 15,-23 23 0-15,1 1 0 16,-5 2-8-16,-8 0-13 16,-8 2-12-16,-5 0-7 15,-10 3 9-15,-11 1-11 16,-10 3-4-16,-13 5-8 15,-12 5-6-15,-9 5-4 16,-6 1-18-16,-20 7-171 16,-27 16 87-16,-16 7-52 0,-9 8 65 15,-5 3 153-15,-1 1 113 16,4-1 94-16,11-6-47 16,11-5 20-16,19-9-58 15,14-10-39-15,13-4-32 16,6-7-34-16,22 0-1 15,35-12 50-15,26-14 11 16,16-9-66-16,1-3-6 16,-9-1-3-16,-15 3-2 15,-14 5-24-15,-13 6-15 16,-11 8-44-16,-13 5-95 16,-16 7-203-16</inkml:trace>
  <inkml:trace contextRef="#ctx0" brushRef="#br0" timeOffset="165718.7543">3307 1639 615 0,'0'0'2'16,"0"0"23"-16,0 0 29 16,0 0 23-16,0 0-5 0,0 0-10 15,0 0-5 1,-21 15 4-16,21-17-5 0,14-16 15 16,5-6-50-16,9-9-18 15,-4 3-3-15,-2-2 10 16,-5 6-5-16,-5 7 7 15,-7 5-1-15,-2 9 20 16,-1 2-13-16,-2 3-3 16,0 0-15-16,0 0-7 15,0 8-9-15,0 13 4 16,0 11 11-16,0 6 1 16,2-1 0-16,10 2 0 0,0-3 1 15,1 1-1 1,-5-3 0-16,-1 1 0 0,-4 1-1 15,-3-2 1-15,0 2 0 16,-7-1 0-16,-17-2-1 16,-4-6 1-16,-2-4 0 15,1-5 0-15,4-3 3 16,4-3-3-16,5-7 1 16,7-4-1-16,6-1 3 15,3 0 4-15,0 0 0 16,0 0 3-16,0 0-4 15,10-13-6-15,8-2-12 16,9-2 5-16,1 3 7 0,-1 3-1 16,-6 2 1-1,0 2 0-15,-2 1-4 0,-3 2 4 16,7-1-1-16,-1-1 1 16,4-2-5-16,9-1-5 15,1 2-52 1,6-4-81-16,-5 2-92 0,-10-5-214 15</inkml:trace>
  <inkml:trace contextRef="#ctx0" brushRef="#br0" timeOffset="165882.1412">3719 1751 816 0,'0'0'9'0,"0"0"5"15,0 0-3-15,0 0-7 16,0 0-4-16,0 0-203 16,6-66-323-16</inkml:trace>
  <inkml:trace contextRef="#ctx0" brushRef="#br0" timeOffset="166219.5033">3945 1475 344 0,'0'0'525'16,"0"0"-514"-16,-82 7 26 15,71 0 16-15,8-1-33 16,3 8-20-16,0 0 0 0,19 5 4 16,6 3-3-16,8-5 0 15,0 5-1-15,-3 1 0 16,-3-3-1-16,-1 2 1 15,-9-5 0-15,1 3 0 16,-11-6-1-16,-5-2 1 16,-2 1 0-16,0-1 3 15,-24 3 6-15,-10 2 2 16,-11 0-1-16,-4-1-7 16,4-2-3-16,5-4-1 15,11-3-36-15,13-7-40 16,8 0-85-16,8-17-117 0</inkml:trace>
  <inkml:trace contextRef="#ctx0" brushRef="#br0" timeOffset="166378.8646">3943 1468 618 0,'0'0'60'16,"0"0"53"-16,0 0-44 15,28-76 7-15,0 62-53 16,7 3-7-16,6 5-16 15,3 6-26-15,-7 0-50 16,-9 9-51-16,-16 12-78 0,-12 7-157 16</inkml:trace>
  <inkml:trace contextRef="#ctx0" brushRef="#br0" timeOffset="166650.613">3615 2095 746 0,'0'0'27'16,"0"0"2"-16,0 0 75 15,0 0 17-15,0 0-65 16,0 0-43-16,63-22 16 0,28-11-7 16,20-6-2-1,13-6-11-15,-2 1-9 0,-4 1-1 16,-8 5 0-16,-20 8-3 15,-22 6-22-15,-22 7-45 16,-24 12-27-16,-22 5-83 16,-19 8-124-16,-31 17 42 15</inkml:trace>
  <inkml:trace contextRef="#ctx0" brushRef="#br0" timeOffset="166833.7217">4108 2007 111 0,'-83'44'225'15,"12"-10"-87"-15,15-3-17 16,18-9-37-16,13-5-21 15,19-6-24-15,6-8-34 16,9-3-2-16,33 0 21 16,22-17 84-16,21-9-49 15,14-8-41-15,0 1 6 0,-8 0 1 16,-17 5-25-16,-19 6-28 16,-21 5 4-1,-12 8-59-15,-22 3-150 0,-1 6-171 16</inkml:trace>
  <inkml:trace contextRef="#ctx0" brushRef="#br0" timeOffset="169698.0641">5986 2084 746 0,'0'0'38'0,"0"0"-11"15,0 0 87-15,0 0-27 16,0 0-34-16,0 0-52 16,0 0-1-16,21-8 0 0,25 0 18 15,6-3-6 1,-1 0-2-16,-5 4-3 0,-5-1-5 15,-9 2 2-15,-8 3-4 16,-12 0 0-16,-6 3 1 16,-6 0 2-16,0 0-3 15,0 0 7-15,0 0-6 16,0 0-1-16,0 0-2 16,0 0-28-16,0 0-53 15,-4 0-87-15,4 0-215 16</inkml:trace>
  <inkml:trace contextRef="#ctx0" brushRef="#br0" timeOffset="170084.4159">6747 1801 947 0,'0'0'5'15,"0"0"13"-15,0 0 59 16,0 0-24-16,0 0-40 16,-96 20-13-16,78 14 0 15,8 5-1-15,7-3 2 16,3-5-2-16,6-4-2 0,13-8 3 16,8-4-4-1,3-8 2-15,0-7 2 0,1 0 3 16,-4-3 3-1,-5-11 8-15,-7-3 0 0,-6-5-2 16,-9-1 12-16,0-4-4 16,0-2-16-16,-19-1 6 15,0 4-10-15,-3 7 3 16,-1 6-3-16,-1 8-4 16,-3 5-2-16,3 0-28 15,8 4-53-15,10 7-87 16,6-3-161-16</inkml:trace>
  <inkml:trace contextRef="#ctx0" brushRef="#br0" timeOffset="170231.5063">6977 1878 750 0,'0'0'41'15,"0"0"10"-15,0 0-19 16,0 0-32-16,0 0 0 15,0 0-118-15,-68-3-406 16</inkml:trace>
  <inkml:trace contextRef="#ctx0" brushRef="#br0" timeOffset="170652.4592">7206 1777 818 0,'0'0'16'0,"0"0"112"16,0 0-20-16,0 0-35 16,0 0-26-16,0 0-47 15,11-53-1-15,31 46 1 16,-4 4 4-16,-7 3-3 16,-11 0-1-16,-9 7-4 15,-4 11-2-15,-4 8-4 16,-3 3 7-16,0 5 2 15,-14 2 1-15,-4-5 2 16,3-3-2-16,4-5 4 0,6-6-3 16,5-4 0-16,0-5 2 15,22-5-3-15,14-3 7 16,16 0 7-16,11-17 5 16,8-2-12-16,1-1 0 15,-8 1-4-15,-6-1-3 16,-11 2-1-16,-8 2-1 15,-11 6-7-15,-12 4-28 16,-11 6-26-16,-5 0-70 16,-9 5-52-16,-24 12 62 15,-13 7-84-15,-8 1-182 16</inkml:trace>
  <inkml:trace contextRef="#ctx0" brushRef="#br0" timeOffset="171055.672">7229 2174 225 0,'0'0'80'15,"-96"56"12"-15,65-32-1 16,11-7 9-16,9-5-30 16,6-7-28-16,5 0-17 15,0-4-10-15,0-1 12 16,27 0 59-16,20-6 35 16,19-16-49-16,10-2-44 15,1-1-20-15,-5-3 4 16,-3 3-7-16,-5 3-5 15,-10 3-14-15,-13 7-38 0,-17 5-22 16,-16 7-7 0,-8 0-40-16,-24 5-33 0,-18 15 109 15,-10 3-76-15,-5 4 65 16,4 1 56-16,5 0 3 16,0-2 19-16,10 1 46 15,11-7 12-15,10-4-20 16,13-6-8-16,4-8-32 15,21-2 1-15,28-4 114 16,21-15-78-16,18-6-56 16,6-3 35-16,-3 2-35 15,-8 0-2-15,-11 2-5 16,-18 4-24-16,-17 7-50 16,-13 2-170-16,-24 6-192 0</inkml:trace>
  <inkml:trace contextRef="#ctx0" brushRef="#br0" timeOffset="257633.0049">17993 5907 137 0,'0'0'10'15,"0"0"-10"-15,0 0-9 16,0 0 3-16,0 0-26 16,0 0-32-16,0 0 52 15</inkml:trace>
  <inkml:trace contextRef="#ctx0" brushRef="#br0" timeOffset="258151.4174">18247 5721 343 0,'0'0'54'0,"0"0"67"16,0 0 63-16,0 0-60 15,0 0-13-15,0 0 12 16,9-64-22-16,-9 53-11 16,0 4-3-16,0 2-6 15,0 3-30-15,0 2-11 16,0 0-26-16,-6 0-14 15,-12 14-3-15,-9 13 3 16,-9 7 9-16,-3 0-1 16,-1 0 1-16,1 2 3 0,2-5 2 15,4 1-4 1,6-6-3-16,7-1-3 0,5-5-2 16,1-4 1-16,4-2-3 15,-2 1 3-15,-1-2-2 16,2 0-1-16,-1-4-2 15,3-1-12-15,5-5-23 16,2-1-16-16,0-2-31 16,2-2-40-16,0-18-218 15,0-10-97-15</inkml:trace>
  <inkml:trace contextRef="#ctx0" brushRef="#br0" timeOffset="258352.7811">17810 5700 572 0,'0'0'97'15,"0"0"96"-15,0 0-28 16,0 0-25-16,-12-74-36 16,12 74-26-16,0 0-31 15,0 0-33-15,2 3-13 16,15 14 10-16,6 3 23 16,2 2-18-16,5 3-14 15,1 3-1-15,8 5-2 16,13 2-20-16,17 3-115 15,10-5-199-15</inkml:trace>
  <inkml:trace contextRef="#ctx0" brushRef="#br0" timeOffset="264067.709">17859 5634 603 0,'0'0'20'15,"0"0"65"-15,0 0 18 16,0 0-40-16,0 0-11 0,0 0 6 16,0 0-38-16,-42-14-2 15,42 14-2-15,0 0-7 16,0 0-4-16,0 0 4 15,0 0-8-15,0 12-1 16,0 5 25-16,0 4-15 16,18 1 6-16,13 3 11 15,13 1 5-15,16-1 1 16,11 1-11-16,7-2-5 16,4 0-5-16,1-2-3 15,-13 0-5-15,-13-8-3 16,-17 0 0-16,-14-4 1 15,-12-5-1-15,-9-2-1 16,-4-3 0-16,-1 0-2 16,0 0-17-16,-6 4-27 0,-11 2 4 15,-3 3-72-15,7-2-136 16,8-7-318-16</inkml:trace>
  <inkml:trace contextRef="#ctx0" brushRef="#br0" timeOffset="269102.3647">6872 9007 53 0,'0'0'122'0,"0"0"-59"0,0 0-1 16,0 0-12-16,0 0 7 16,0 0-22-16,0 0-31 15,0 0-4-15,-28 1-4 16,28 2 4-16,0 0 4 16,0 0-4-16,7-1-5 15,14-2 5-15,10 0 13 16,11 0 14-16,10-12-10 15,6-2-10-15,8-5-5 16,6-3 2-16,8-7-4 16,10-3 0-16,10-4 3 0,7 0-1 15,1 2-2-15,2 3-4 16,-7 4 1-16,3 1-43 16,-6-1 2-16,-6-4-7 15,-5 0-17-15,-6 0 11 16,-5 3 5-16,-8 1-55 15,-7 4 26-15</inkml:trace>
  <inkml:trace contextRef="#ctx0" brushRef="#br0" timeOffset="269601.2274">8884 8467 113 0,'0'0'0'0,"0"0"-31"16,0 0 31-16,0 0 3 15,0 0 104-15,0 0-74 16,99-25-28-16,-50 5 3 15,10-5-7-15,10-4 2 16,7-7-3-16,10-5-13 0,5-5-32 16,3-5 45-16,0 3 1 15,0 4 18-15,-7 9-11 16,-9 8-6-16,-7 2 8 16,-7 8-8-16,-3-2 0 15,-4 2-2-15,-7 0 5 16,-3 3 12-16,-7-2 15 15,-2 1 11-15,-3 2-23 16,1 1-10-16,3-2-5 16,4-1 3-16,10-4 15 15,3-1 15-15,5-2-24 16,4-2-5-16,-1 4-9 0,0-3 1 16,1 4-2-16,-1-2-16 15,1 0 1-15,-1 2-39 16,0-4-28-16,3-2-154 15</inkml:trace>
  <inkml:trace contextRef="#ctx0" brushRef="#br0" timeOffset="269768.8653">11894 7328 256 0,'0'0'6'15,"0"0"3"-15,0 0 20 16,106-68 24-16,-75 46-6 15,2 3-28-15,3-4-12 16,4 2-7-16,5-1-4 16,0 1-11-16,2 1-50 0,0 1-116 15</inkml:trace>
  <inkml:trace contextRef="#ctx0" brushRef="#br0" timeOffset="269939.6724">12888 6872 159 0,'0'0'77'0,"0"0"-71"16,0 0 39-16,86-52 5 16,-59 34 7-16,4-2-17 15,5-3-28-15,4-1-8 0,6 0-1 16,8-3-3 0,3 3-30-16,3 0-112 0,-1 3-83 15</inkml:trace>
  <inkml:trace contextRef="#ctx0" brushRef="#br0" timeOffset="270105.2354">13733 6509 208 0,'0'0'79'0,"0"0"-78"15,0 0 20-15,0 0 46 16,101-59 23-16,-69 41-53 16,2-1-20-16,6 1-6 15,5-3-8-15,5-3 1 16,9-2-4-16,10-3-3 15,11-3-31-15,8-2-110 16</inkml:trace>
  <inkml:trace contextRef="#ctx0" brushRef="#br0" timeOffset="270470.0167">14925 6067 441 0,'0'0'22'0,"0"0"10"15,0 0 41-15,0 0-17 16,0 0-18-16,63-79-36 16,-23 58 1-16,11-2-3 15,11-4 0-15,7-4-11 16,1 5-35-16,-1-1-9 0,-4 3 13 16,0 3-43-16,0 0-11 15,-8 1 41-15,-5 2 54 16,-8 1-1-16,-12 2-5 15,-8 1-50-15,-5 2 57 16,-7 2 66-16,3 0 13 16,-3 2-12-16,1-1-6 15,1 1-10-15,2-1-15 16,1-2 8-16,7-2-29 16,5-2 0-16,9-4-13 15,13 0-2-15,11-5-21 16,8-1-23-16,5-4-36 15,-8 3-215-15</inkml:trace>
  <inkml:trace contextRef="#ctx0" brushRef="#br0" timeOffset="270649.174">16624 5274 430 0,'0'0'18'0,"0"0"59"16,0 0 7-16,100-78 1 15,-62 53-34-15,6 2-40 16,5 0-10-16,4-1-2 16,-1 1-18-16,-3 4-52 15,-6-3-50-15,-8 5-92 0</inkml:trace>
  <inkml:trace contextRef="#ctx0" brushRef="#br0" timeOffset="275662.4663">8371 8586 344 0,'0'0'8'0,"0"0"-7"15,0 0 8-15,0 0 10 16,0 0-2-16,0 0-7 16,0 0 6-16,-6 27 34 15,18-27 8-15,4 0-3 16,0 0-12-16,3-4-2 16,3-4-1-16,2-5-12 15,6-3 5-15,4-3-5 16,5-3-15-16,7 2 7 15,3-1-15-15,3 4-4 16,-1 3 0-16,-3 0 2 16,-2 0-3-16,-4-2 1 15,0 1-1-15,-1 0 0 16,0-2 0-16,2 1 0 16,-1-3 2-16,1 0-2 0,3-4 1 15,-1 2-1 1,0 0 1-16,-3 1-1 0,-3 2 0 15,-3 0 2-15,-3 1-2 16,-1-2 1-16,-1 1 1 16,0-1-2-16,2 0 1 15,-3 2-1-15,1 3 0 16,-2 2 1-16,-3 5-1 16,-2 1 0-16,-2 1-1 15,0 1 1-15,-3 0-1 16,0-2 1-16,5 0-1 15,2-5 1-15,5 0 0 0,3-4 0 16,2 4 0-16,4-1 0 16,1-3-1-16,2 1 1 15,3-2 0-15,-2-2-1 16,-2 3 1-16,-1 0 0 16,-1-2 0-16,2 3 0 15,0-1 0-15,-2 1-2 16,0 2 2-16,-1 2 2 15,-5 0-2-15,-1 1 0 16,0 3 0-16,-2-2 0 16,2-3 0-16,3-1 0 15,1-2 0-15,2 1 1 16,6-3-1-16,0 1 0 0,-2 1 0 16,6-3 0-1,-3 2 0-15,-3-2 3 0,1 1-3 16,2-1 0-16,-3 0-2 15,5 1 2-15,2-1 0 16,-3-1-1-16,4 0 1 16,-5-4 0-16,2 4 0 15,-5 0 0-15,-2 1-1 16,-2-2 1-16,3 2 0 16,0 0 0-16,1 1 1 15,2-1-2-15,0 0 2 16,-1 0-1-16,3-2 0 0,2-3 1 15,2-4 0-15,1-3 0 16,1-1-1-16,0 3 0 16,-5-1 0-16,-4 4 0 15,-4 2 1-15,-2-3-1 16,-1 4 0-16,3-1 0 16,-1 0 0-16,3-2-1 15,7 0-1-15,2 1 2 16,0-1 0-16,-1 0-1 15,1 0 1-15,-3 0 0 16,2 0 1-16,1 4-1 16,-5 0 0-16,2 2 0 15,-3 1 1-15,-2 0-1 16,-3 0 0-16,-1 2 0 16,1-1 0-16,-1-1 1 0,2-1-1 15,3-3 0-15,-1 1 0 16,5-1 0-16,-3 0 0 15,2 1 1-15,-2 0-1 16,-2 2 0-16,-2 1 1 16,-4-2-2-16,-1 2 2 15,1-1-2-15,2-3 0 16,6-4 1-16,4 0 0 16,5-1 0-16,-2-4-1 15,2 2 1-15,1 0 0 16,-2 3 1-16,1 2-2 15,-3 0 1-15,0 3 0 0,-2-1 0 16,-1-1 0-16,1 0 1 16,3-2-1-16,0-3 0 15,2 1 0-15,-2-4 0 16,1-3 1-16,3 4-1 16,-1-5 1-16,0 5-1 15,-2 0 0-15,5 1 0 16,4 2-1-16,5-2 0 15,1 1 1-15,-2 0 0 16,-1 0 1-16,-1-2-2 16,5 0 1-16,-2-1 0 15,-2 2 0-15,0 0 0 16,-3 3 0-16,0-1 1 16,-3 1-1-16,-1-1 0 15,2 2 0-15,0-1-2 0,1 1 1 16,1 0 2-16,1 0 2 15,0 0-3-15,-1 0 0 16,3-1-1-16,7-3 1 16,5-2 0-16,0 1-1 15,0-2 1-15,6 1 0 16,3-3 0-16,5 2 0 16,-1 0-4-16,-5 0 4 15,-4-2 0-15,-4 1-2 16,-2-1 5-16,-4 0-7 15,-4-4 7-15,2 3-3 16,1 0 0-16,-3 3-3 0,-4 6 2 16,5-6 1-16,3-1 1 15,6 0-1-15,3 0 0 16,-2 0 0-16,-7 4 0 16,-15 6 3-16,-18 8-2 15,-18 7-1-15,-14 5-1 16,-3 2 1-16,-3 0 0 15,0 0 0-15,0 0 2 16,0 0-2-16,0 0 0 16,0 0 0-16,1-1 0 15,-1 1-1-15,3 0-10 0,-1 0-214 16,-2 0-111 0</inkml:trace>
  <inkml:trace contextRef="#ctx0" brushRef="#br0" timeOffset="294080.7368">10224 6588 420 0,'0'0'39'0,"0"0"8"16,0 0 50-16,0 0-19 15,0 0-23-15,0 0-36 16,0 0 35-16,25-49-24 16,-19 42-10-16,-1 1 18 15,0 0-6-15,-3 1 18 0,-2 2 1 16,1 0 0-16,-1 2-6 16,0-1-10-16,0 2-2 15,0-1 3-15,0 1 2 16,0 0-12-16,0 0-15 15,0 0-3-15,0 0-8 16,0 0-8-16,0 4 2 16,-11 10 6-16,-8 9 7 15,-10 5 6-15,-7 5 0 16,-7 3 10-16,-2 3 3 16,-1 0-6-16,7-3-1 15,4-3-8-15,9-5 0 16,9-5-4-16,4-5 0 0,7-5-7 15,1-5 0-15,1-2 2 16,4-4-3-16,0-2 3 16,0 0-2-16,0 0 4 15,0 0 0-15,0 0 1 16,0 0-5-16,0 0-1 16,0-3-26-16,0-4-41 15,-1-3-103-15,-7-5-72 16,-3-3-82-16</inkml:trace>
  <inkml:trace contextRef="#ctx0" brushRef="#br0" timeOffset="294522.1675">9843 6489 769 0,'0'0'59'0,"0"0"90"16,0 0-12-16,0 0-30 15,-41-75-5-15,39 72-46 16,2 1 5-16,0 2-35 16,0 0-10-16,0 0-9 15,0 0-7-15,0 0 0 16,5 0-5-16,14 8-3 16,9 12 8-16,9 7 11 0,-1 1-4 15,-2 5-1 1,-3 1-1-16,-1 2 0 0,2 3-4 15,-1 0 3-15,2-2-3 16,-5-4 0-16,-3-2 0 16,-5-3-1-16,-4-6 0 15,-5-1 2-15,-2-5-2 16,-4-4 0-16,2-3 0 16,-4-5 0-16,-3-1 0 15,0-3 0-15,0 0 0 16,0 0 3-16,0 0-3 15,0 0-5-15,0 0 3 16,0 0-7-16,0 0-26 16,0 0-41-16,0 0-80 15,-3 0-131-15,-6-14-216 0</inkml:trace>
  <inkml:trace contextRef="#ctx0" brushRef="#br0" timeOffset="298700.9257">12837 6694 318 0,'0'0'56'0,"0"0"-2"15,0 0 34-15,0 0 20 16,0 0-32-16,0 0 13 0,0 0-10 16,41-42 11-16,-41 40 10 15,0 1-11-15,0 1-15 16,0-1 3-16,0 1 1 16,0-2-20-16,0 2-18 15,0 0-9-15,0 0-9 16,0 0-5-16,0 0-7 15,0 0-10-15,0 2 0 16,0 13 0-16,0 8 2 16,-8 4 3-16,-4 3 8 15,0 4-2-15,-5 1 1 16,2-1-4-16,1 3-2 16,0 0-5-16,-4 1 11 15,1-4-9-15,1-5 4 0,4-3-2 16,1-8-2-16,5-6 0 15,3-5-1-15,0-5-2 16,2-2 0-16,1 0 2 16,0 0-1-16,0 0 5 15,0 0-3-15,0 0-3 16,0-7-17-16,0-4-35 16,0-3-67-16,0 0-89 15,0-5-153-15,7-5-541 16</inkml:trace>
  <inkml:trace contextRef="#ctx0" brushRef="#br0" timeOffset="299051.4491">12630 6764 798 0,'0'0'63'0,"0"0"134"15,0 0-35-15,-39-78-19 16,37 66-51-16,2 6-32 15,0 5-16-15,0 1-9 16,0 0-13-16,0 0-15 16,0 0-7-16,2 4-7 15,22 13 7-15,8 8 4 16,6 4 1-16,-4 0-5 16,-2 3 2-16,-6 1-2 15,0-1 4-15,-3-1-4 0,-3-3 1 16,-4-6 0-16,0-1-1 15,-5-5 0-15,-2-6 0 16,-2-3-2-16,-4-4-9 16,0-1-11-16,0-1-20 15,2 1-10-15,-1-2-54 16,1 0-55-16,2 0-44 16,-2-2-156-16</inkml:trace>
  <inkml:trace contextRef="#ctx0" brushRef="#br0" timeOffset="299802.0163">13005 6645 317 0,'0'0'38'0,"0"0"59"0,0 0-21 15,0 0 9-15,0 0 12 16,0 0 15-16,63-72-2 16,-62 67 11-16,-1 2-11 15,0 1 7-15,0 0-10 16,0 2-29-16,0 0-26 15,0 0-15-15,0 0-15 16,-3 0-16-16,-17 18-2 16,-10 14 0-16,-7 10 15 15,-2 4-6-15,3 2-4 16,-1 1 11-16,2 0-8 16,3 1-3-16,2-3-4 15,3-2 2-15,6-4-6 16,3-10 0-16,3-6-1 15,5-6 1-15,1-9 0 0,4-3 0 16,0-4-1-16,3-2-4 16,1-1-3-16,1 0-21 15,-5 0-24-15,-7-9-29 16,-7-11-206-16,-4-7-207 16</inkml:trace>
  <inkml:trace contextRef="#ctx0" brushRef="#br0" timeOffset="300135.2947">12549 6759 1026 0,'0'0'47'0,"0"0"130"16,0 0-29-16,0 0-51 16,0 0-39-16,0 0-33 15,-33-52-10-15,33 52 3 16,0 0-18-16,0 0 0 15,0 11-1-15,8 9 2 16,11 6 7-16,8 7-2 16,5 2-5-16,9 3 10 15,4 4-6-15,4 2-4 16,3-4-1-16,-4-3 3 16,-5-9-2-16,-7-8-1 15,-12-9 0-15,-9-5-4 0,-8-6-10 16,-1 0-19-16,-5 0-9 15,1 0-3-15,1-8-57 16,0-10-73-16,0-12-398 16</inkml:trace>
  <inkml:trace contextRef="#ctx0" brushRef="#br0" timeOffset="300485.723">13065 6621 981 0,'0'0'77'0,"0"0"123"16,0 0-49-16,0 0-54 0,0 0-35 15,0 0-42-15,-27-51-6 16,27 51-11-16,0 1-3 16,0 20-1-16,-1 11 1 15,-2 7 10-15,-3 3-4 16,-6 5 3-16,-5 4 8 15,-3 2-3-15,-3 3-1 16,-3 2-5-16,4-8-2 16,2-3 1-16,-1-10-7 15,4-5 1-15,1-8 2 16,2-6-1-16,3-6-2 16,2-3-3-16,7-6-11 15,1-2-26-15,-4-1-12 16,-3-4-15-16,-3-18-115 15,0-11-185-15,4-8-288 0</inkml:trace>
  <inkml:trace contextRef="#ctx0" brushRef="#br0" timeOffset="300752.308">12716 6762 810 0,'0'0'89'0,"0"0"108"16,0 0-58-16,0 0-4 15,0 0-47-15,0 0-35 16,-23-55-12-16,23 55-23 0,0 0-16 16,0 0-2-16,0 8-4 15,20 12 3-15,10 7 1 16,4 2 0-16,5 2 2 16,0 0-1-16,3 1-1 15,-1-3 1-15,-2-2-1 16,-5-3 0-16,-4-3-5 15,-8-5-34-15,-5-5-15 16,-1-7-90-16,-1-4-45 16,2-8-137-16</inkml:trace>
  <inkml:trace contextRef="#ctx0" brushRef="#br0" timeOffset="301019.3786">13120 6574 963 0,'0'0'5'0,"0"0"134"16,0 0 38-16,0 0-37 16,0 0-59-16,0 0-48 15,-41-59-27-15,30 76-6 16,-6 14 0-16,-3 13 6 16,-4 7 6-16,-2 4-4 15,-2 3 4-15,-2 3-6 16,-1 2-3-16,-5-1 0 15,2-5-3-15,-1-4-2 16,7-7-17-16,9-6-51 16,14-10-118-16,5-13-158 0,5-15-409 15</inkml:trace>
  <inkml:trace contextRef="#ctx0" brushRef="#br0" timeOffset="302418.4167">12934 6713 93 0,'0'0'348'0,"0"0"-247"15,0 0 64-15,0 0-59 16,0 0-8-16,0 0-11 16,0 0-10-16,-39-56-51 15,28 62-26-15,-6 15 1 16,-3 6 18-16,1 2 4 15,7-6-10-15,5-3-1 16,5-7-1-16,2-6-5 16,0-2-1-16,0-3-3 15,0-2 2-15,7 0-1 16,16-7 25-16,4-8 31 16,3-3-42-16,-10 0-7 15,-9-1 13-15,-8-1-4 16,-3 3-9-16,0 7 7 0,0 3 7 15,-11 7-1-15,-15 0-14 16,-12 12-9-16,-2 10 1 16,3 2 1-16,16-2-2 15,10-1-3-15,11 1 0 16,0-6 0-16,0-2 2 16,21-7 1-16,3-5 1 15,6-2 3-15,0 0 0 16,-5-13 1-16,-7-7 4 15,-5-2 4-15,-4-2-7 16,-4-1 2-16,-5 1 4 0,0 10-6 16,0 3-4-16,-3 11 2 15,-13 0-4-15,-4 17-4 16,-4 11 4-16,6 6 0 16,14 2-4-16,4-3-2 15,13-1 3-15,10-8 2 16,2-9-2-16,-3-10 3 15,-4-5-1-15,-4 0 4 16,-1-9 2-16,2-12 3 16,-3-6-7-16,-3 0 8 15,-9-2-6-15,0-1-1 16,-10 1 4-16,-10 2-4 0,-5 8-2 16,1 4 0-1,2 12-3-15,3 3 3 16,1 3 0-16,5 17-5 0,3 2 4 15,7 3 0-15,3 3-4 16,6 0-8-16,13 2-22 16,5-4-32-16,-3 1-47 15,-5-5-12-15,-6-5-117 16,-3-10-201-16</inkml:trace>
  <inkml:trace contextRef="#ctx0" brushRef="#br0" timeOffset="303334.8839">12753 4192 235 0,'0'0'60'0,"0"0"53"16,0 0-22-16,0 0-5 15,0 0 41-15,0 0-30 16,-31-62 2-16,28 62-34 16,3 0-65-16,0 4-2 15,0 18 2-15,0 9 18 16,0 8-4-16,13 9 16 15,6 6-10-15,3 6-8 0,5 8-3 16,2 7 0 0,-3 3-9-16,-3 1 6 0,-7-1-6 15,-6-3-20-15,-9-2-65 16,-1 2 1-16,-5-1-28 16,-17-3 2-16,-1-9-107 15,-6-12-199-15</inkml:trace>
  <inkml:trace contextRef="#ctx0" brushRef="#br0" timeOffset="303601.9282">13056 5503 716 0,'0'0'47'0,"0"0"3"0,0 0 28 15,0 0-34-15,0 0-44 16,0 0-7-16,-16 42 7 16,16-16 0-16,0 12 1 15,0 7-1-15,0 17 2 16,0 8-2-16,0 13-12 16,-6 4 5-16,1-4-48 15,5-1-19-15,0-5-24 16,5-9-41-16,7-10 26 15,-1-10-9-15</inkml:trace>
  <inkml:trace contextRef="#ctx0" brushRef="#br0" timeOffset="303837.4619">13056 6553 370 0,'0'0'22'0,"0"0"78"15,0 0 7-15,0 0-7 16,0 0-34-16,-46 83-23 15,41-62-13-15,1 6-16 16,4 4-9-16,0 8 0 16,0 12-2-16,0 13-2 15,0 9-1-15,0 2-41 16,0-4-6-16,0-10-73 16,0-6 23-16,0-6 15 0,0-6-21 15,-6-4-4-15,-8-8-49 16</inkml:trace>
  <inkml:trace contextRef="#ctx0" brushRef="#br0" timeOffset="304270.3262">12923 7490 10 0,'0'0'76'0,"0"0"157"15,-15 92-195-15,14-61 2 16,1-1 41-16,0-2 1 16,0 1-73-16,0-1 16 15,0 1 39-15,7 0-52 16,2 1-5-16,3 3-4 15,-1-1-3-15,2 3-18 16,-1 3 16-16,-2 7-54 16,-2 9 52-16,-8 4-107 0,0 4 105 15,0-6-60-15,-9-3-24 16,-2-7 20-16,-2-1 44 16,3-3 25-16,-1 2 1 15,-1-2 7-15,3 2 58 16,-1-5-30-16,0 0 15 15,0-2-15-15,4 1-16 16,-2 3 59-16,5 2-63 16,0 3-13-16,3 7 18 15,0-3-11-15,0-5-4 16,6-10 1-16,10-7-2 16,-2-2-2-16,-3-4 19 15,-2 2-17-15,-3-1-2 16,-2-2 5-16,-4 0-3 0,0 1-3 15,0-2 1-15,0 3-2 16,-4 0-22-16,-2-1-41 16,3-3-136-16</inkml:trace>
  <inkml:trace contextRef="#ctx0" brushRef="#br0" timeOffset="307684.1901">13065 8168 85 0,'0'0'181'0,"0"0"-116"15,0 0 10-15,0 0-8 0,0 0-29 16,0 0-15-16,0 0-10 15,0-3 5-15,0 3-2 16,0 0-1-16,0 0-8 16,0 0-4-16,0 0-2 15,0 0-1-15,0 0-40 16,0 0-29-16,0 0-23 16,0 0-77-16,0 0 45 15</inkml:trace>
  <inkml:trace contextRef="#ctx0" brushRef="#br0" timeOffset="308229.5268">13096 8029 22 0,'0'0'320'0,"0"0"-312"0,0 0 14 15,0 0 6-15,0 0-21 16,0 0-7-16,-19 6-48 15,37-6 7-15,4 0-222 16</inkml:trace>
  <inkml:trace contextRef="#ctx0" brushRef="#br0" timeOffset="308601.287">17333 7911 465 0,'0'0'0'0,"0"0"-7"15,0 0-149-15</inkml:trace>
  <inkml:trace contextRef="#ctx0" brushRef="#br0" timeOffset="309301.4598">13287 8427 454 0,'0'0'29'15,"0"0"87"-15,0 0 27 16,0 0-68-16,0 0-19 16,0 0-17-16,-68 12 7 15,23 8 4-15,-3 3-1 16,-2 2-7-16,-1 4-14 15,0-3-8-15,3-2-12 16,6-4-5-16,7-2 5 16,3-3-8-16,4-3-5 0,4 0-42 15,3-4-69-15,7-5-61 16,9-3-104-16</inkml:trace>
  <inkml:trace contextRef="#ctx0" brushRef="#br0" timeOffset="309527.4599">12729 8371 727 0,'0'0'74'0,"0"0"78"16,0 0-49 0,0 0-77-16,0 0-19 0,0 0 50 15,93 68-20-15,-29-30-17 16,12-1-10-16,6 0-6 15,2 0-4-15,-7-2-6 16,-7-1-25-16,-13-1-54 16,-15-4-74-16,-13-4-80 15,-12-6-402-15</inkml:trace>
  <inkml:trace contextRef="#ctx0" brushRef="#br0" timeOffset="311635.329">11943 8576 358 0,'0'0'48'16,"0"0"55"-16,0 0 32 15,0 0-35-15,0 0-9 16,0 0-36-16,0 0-5 16,2 0 14-16,-24 3 11 15,-22 3 6-15,-27-1-7 0,-34 3-23 16,-33 0-7-1,-27 1-6-15,-24 3-4 0,-12 0-18 16,7 0-9-16,19-2 14 16,34-2-3-16,32 2-1 15,37-3-6-15,29-3 2 16,19-1-8-16,19-1-1 16,5-2-3-16,0 0-1 15,0 0-4-15,0 0-16 16,0 0-31-16,0 0-36 15,0 0-38-15,5 0-73 16,7 0-92-16,1 0-15 0</inkml:trace>
  <inkml:trace contextRef="#ctx0" brushRef="#br0" timeOffset="311972.1777">10435 8465 772 0,'0'0'65'0,"0"0"113"16,0 0-29-16,0 0-26 15,0 0-57-15,0 0-47 16,-59-16-7-16,6 39-5 16,-18 2 3-16,-1 1 0 15,2-2-8-15,6 1 2 16,10-1-3-16,10-2-1 0,14-8 0 15,13-2 0-15,9-2-2 16,8-1-7-16,1 6-19 16,27 5 24-16,15 4 4 15,12 4 2-15,8 4-2 16,7 2 4-16,2 3-4 16,6 4 1-16,-4 1 1 15,-1 3-4-15,-6 5 0 16,-9 8-69-16,-9 8-92 15,-11 3-190-15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23:59.004"/>
    </inkml:context>
    <inkml:brush xml:id="br0">
      <inkml:brushProperty name="width" value="0.05292" units="cm"/>
      <inkml:brushProperty name="height" value="0.05292" units="cm"/>
      <inkml:brushProperty name="color" value="#FF0000"/>
    </inkml:brush>
  </inkml:definitions>
  <inkml:trace contextRef="#ctx0" brushRef="#br0">1414 6560 902 0,'0'0'36'0,"0"0"17"0,0 0 53 16,0 0-26-16,0 0-71 16,0 0-9-1,0 0-19-15,97 0 10 0,-28 0 9 16,4 0 4-16,7 0 4 16,-8 0-5-16,-5-2 0 15,-9 0 3-15,-10 2-6 16,-8-2 0-16,-11 2 0 15,-10 0 2-15,-10-1 3 16,-6 1-4-16,-3 0 0 16,0 0-1-16,0 0 0 15,0 0-17-15,0 0-27 16,-6 0-67-16,-9 0-99 0,-6 0-119 16</inkml:trace>
  <inkml:trace contextRef="#ctx0" brushRef="#br0" timeOffset="349.1647">1932 6445 842 0,'0'0'8'15,"0"0"55"-15,0 0 40 16,0 0 12-16,0 0-59 15,0 0-34-15,-15-22-22 0,24 22-4 16,6 0-9-16,10 0 4 16,2 2 9-16,-2 6 1 15,-4 1 3-15,-3 2-4 16,0 2-2-16,-3 4-3 16,0 3 0-16,-8 5 4 15,-7 5-1-15,-3 4-5 16,-31 8 6-16,-15 3 1 15,-15 1 5-15,-8 0 5 16,1 1-1-16,11-2-9 16,18 1-1-16,21-8-56 15,18-13-147-15,3-13-215 0</inkml:trace>
  <inkml:trace contextRef="#ctx0" brushRef="#br0" timeOffset="156663.6057">9640 12722 11 0,'0'0'43'15,"0"0"-41"-15,0 0 6 16,0 0-6-16,0 0-2 15,0 0-22-15</inkml:trace>
  <inkml:trace contextRef="#ctx0" brushRef="#br0" timeOffset="215656.4874">5910 2682 865 0,'0'0'14'0,"0"0"-2"0,0 0 27 15,0 0-13-15,0 0-11 16,0 0-8-16,130-19 11 16,-44 16-8-16,5-2-9 15,-3 3 0-15,-6 0 0 16,-10-3 0-16,-17 5-1 16,-16-3-7-16,-18 1-27 15,-17 2-65-15,-4 0-96 16,-18 0 2-16,-20 0-289 15</inkml:trace>
  <inkml:trace contextRef="#ctx0" brushRef="#br0" timeOffset="215885.258">6181 2684 585 0,'0'0'78'0,"0"0"57"15,0 0-26-15,0 0-57 16,0 0-44-16,0 0 7 15,5 71 40-15,8-28-19 16,-5 5-2-16,-1 3-9 16,-1 0-8-16,1-2-9 15,-2-1-7-15,3-6 2 16,1-4-3-16,2-4-8 16,3-5-73-16,1-10-105 15,-5-13-147-15</inkml:trace>
  <inkml:trace contextRef="#ctx0" brushRef="#br0" timeOffset="216133.5962">6584 2755 893 0,'0'0'53'16,"0"0"71"-16,0 0 5 15,0 0-33-15,0 0-63 16,0 0-33-16,-6 14-12 15,6 39 12-15,0 8 6 16,0 2-5-16,0 0 3 16,0-5-3-16,0-5 0 0,3-10-1 15,6-7 0-15,1-11-15 16,4-10-59-16,-2-6-29 16,1-9-63-16,-1-4-40 15,-6-24-112-15</inkml:trace>
  <inkml:trace contextRef="#ctx0" brushRef="#br0" timeOffset="216385.7012">6500 2805 710 0,'0'0'29'0,"0"0"85"16,0 0 8-16,2-75-54 15,25 72-55-15,9 3-13 16,4 0 0-16,-1 19 9 0,-5 2-4 15,-7 6-2-15,-8 4-3 16,-10-1 5-16,-9-1-4 16,0-1 3-16,-16-1 3 15,-8-2 3-15,-3-2-10 16,0-4-11-16,8-2-70 16,4-3-73-16,15-12-147 15,0-2-198-15</inkml:trace>
  <inkml:trace contextRef="#ctx0" brushRef="#br0" timeOffset="283627.6393">12437 9934 554 0,'0'0'0'16,"0"0"-147"-16,0 0-79 0,0 0 112 15</inkml:trace>
  <inkml:trace contextRef="#ctx0" brushRef="#br0" timeOffset="285080.6489">6116 3691 929 0,'0'0'43'0,"0"0"64"16,0 0 24-16,0 0-40 16,0 0-57-16,0 0-34 15,-12 5-24-15,18 37 24 16,6 11 10-16,-2 4 7 16,2 1 0-16,-3-1-8 15,-1-2 1-15,2-2-3 16,-3-3-7-16,-2-4 4 15,1-6-3-15,-3-5-1 16,0-9-17-16,1-5-63 16,-1-8-87-16,-3-10-92 15,0-3-197-15</inkml:trace>
  <inkml:trace contextRef="#ctx0" brushRef="#br0" timeOffset="285271.6828">6013 3870 835 0,'0'0'148'0,"-23"-74"-127"16,23 45 75-16,0 4-16 16,8 7-28-16,17-1-39 15,8 1-13-15,5 1 1 16,12 2-1-16,4 2-3 16,-2 3-21-16,3 4-23 15,-7 6-29-15,-12 0-96 16,-20 15-87-16</inkml:trace>
  <inkml:trace contextRef="#ctx0" brushRef="#br0" timeOffset="285437.8512">6059 4105 814 0,'0'0'85'0,"0"0"-84"15,0 0 70-15,0 0 2 16,0 0-73-16,0 0-10 15,95-17-37-15,-30-1-28 16,8-2-84-16,-6-5-132 16</inkml:trace>
  <inkml:trace contextRef="#ctx0" brushRef="#br0" timeOffset="285666.4055">6599 3858 816 0,'0'0'84'0,"0"0"94"16,0 0-57-16,0 0-31 15,0 0-47-15,0 0-43 16,-8-6-15-16,10 26 8 16,10 11 7-16,6 7 25 15,-3 5-4-15,1 3 5 16,-2-1-10-16,0 0-9 16,-3-5-3-16,2-1-1 15,-4-4-3-15,-3-3-27 16,-4-9-54-16,-2-3-67 15,0-8-60-15,0-12-138 16</inkml:trace>
  <inkml:trace contextRef="#ctx0" brushRef="#br0" timeOffset="285936.1274">6632 3880 954 0,'0'0'18'16,"0"0"121"-16,-22-75-33 15,22 61-48-15,3 0-47 16,20 4-11-16,10 3-3 16,6 4-1-16,0 3-2 15,-10 0 5-15,-9 9-9 16,-9 8 2-16,-7 5-2 16,-4 3 10-16,-6 8 0 0,-23 3 6 15,-14 4 4-15,-5 5-8 16,-4-1-2-16,5-2-31 15,11-2-55-15,15-9-96 16,14-9-84-16</inkml:trace>
  <inkml:trace contextRef="#ctx0" brushRef="#br0" timeOffset="290335.1695">9952 2701 909 0,'0'0'176'16,"0"0"-144"-16,0 0 28 0,0 0 15 15,0 0-62-15,0 0-13 16,0 0-8-16,32-16 8 16,26 16 1-16,13-8 3 15,8-6 0-15,-4 2-1 16,-13-2-1-16,-14 4-2 15,-16 2-8-15,-13 6-23 16,-13-1-47-16,-6 3-36 16,0 0-82-16,-17 0-112 15,-10 12 61-15</inkml:trace>
  <inkml:trace contextRef="#ctx0" brushRef="#br0" timeOffset="290536.0898">10257 2663 461 0,'0'0'221'0,"0"0"-46"0,0 0-70 15,0 0 56-15,0 0-74 16,0 0-56-16,-13-20-31 16,13 35-19-16,0 12 19 15,0 9 3-15,5 5 2 16,1 3-3-16,-1 5 1 16,0 1 3-16,1-2 0 15,3-4-6-15,6-7-72 16,6-9-96-16,7-16-99 15,2-12-263-15</inkml:trace>
  <inkml:trace contextRef="#ctx0" brushRef="#br0" timeOffset="290753.1636">10601 2709 951 0,'0'0'23'0,"0"0"78"15,0 0 61-15,0 0-64 16,0 0-98-16,0 0-4 15,1-12-17-15,13 53 21 16,4 5 0-16,-2 3 1 16,0 1-1-16,-3-2 1 15,-2-2-1-15,-3-5-5 16,-5-4-62-16,-3-2-79 16,-3-8-104-16,-23-12-128 15</inkml:trace>
  <inkml:trace contextRef="#ctx0" brushRef="#br0" timeOffset="290964.0485">10650 2735 975 0,'0'0'35'0,"0"0"132"16,2-89-34-16,-1 81-44 16,8 8-55-16,6 3-34 15,12 21-13-15,10 12 10 16,8 10 3-16,0 9-4 15,-3 5 4-15,1-1-1 16,-4-5-5-16,-3-6-54 16,2-8-38-16,-4-10 6 0,-5-13-95 15,-11-11-145-15</inkml:trace>
  <inkml:trace contextRef="#ctx0" brushRef="#br0" timeOffset="291201.9514">10932 2626 1078 0,'0'0'21'16,"0"0"68"-16,0 0 71 15,0 0-82-15,0 0-78 16,0 0-29-16,-19 8 14 16,51 42 13-16,0 8 1 15,1 2 1-15,-3 2-4 0,-4-2 5 16,0-4-1-16,-8-5 0 15,-2-6 0-15,-4-8-35 16,-3-5-67-16,-2-6-15 16,-2-9-102-16,-5-7-101 15</inkml:trace>
  <inkml:trace contextRef="#ctx0" brushRef="#br0" timeOffset="298353.3404">10919 3939 819 0,'0'0'44'0,"0"0"61"0,0 0 63 15,0 0-63-15,0 0-51 16,0 0-54-16,-29-30-20 16,34 62 4-16,11 11 16 15,-2 7 12-15,-1-2 0 16,1-3 0-16,-1-2-3 15,2-6-3-15,-1-3-4 16,2-4 2-16,1-2-4 16,-3-8-12-16,-1-3-68 15,-1-4-66-15,-6-10-118 16,-5-3-203-16</inkml:trace>
  <inkml:trace contextRef="#ctx0" brushRef="#br0" timeOffset="298529.9843">10949 4037 971 0,'0'0'32'0,"0"0"54"15,0 0-9-15,0 0-49 16,-11-84-23-16,42 70-5 16,11 0-11-16,9 2-14 15,1 4-20-15,-6 5-55 16,-12 3-91-16,-14 0-96 15</inkml:trace>
  <inkml:trace contextRef="#ctx0" brushRef="#br0" timeOffset="298699.7307">10949 4158 302 0,'0'0'416'0,"0"0"-390"0,0 0 72 15,0 0-24-15,0 0-55 16,0 0-15-16,-16 30 2 15,48-29-6-15,10-1-3 16,11 0-31-16,7-6-57 16,4-7-76-16,2-4-109 15</inkml:trace>
  <inkml:trace contextRef="#ctx0" brushRef="#br0" timeOffset="298936.204">11533 3981 845 0,'0'0'94'0,"0"0"63"15,0 0-28-15,0 0-13 16,0 0-62-16,0 0-54 16,-10-28-6-16,10 54-22 15,0 8 28-15,7 5 4 16,-2 4 1-16,2-1-5 16,-4-2 5-16,0-2-4 15,0-1-2-15,1-7-1 16,3-6-57-16,3-5-87 15,-6-11-81-15,-1-8-134 0</inkml:trace>
  <inkml:trace contextRef="#ctx0" brushRef="#br0" timeOffset="299121.6583">11563 3976 809 0,'0'0'36'15,"0"0"61"-15,0 0 48 16,0 0-66-16,0 0-75 15,0 0-4-15,28-42 0 16,9 67 3-16,7 7 4 16,5-2-3-16,-4 3-2 15,5-5-2-15,-3-1-3 16,-4-6-69-16,-3-5-29 0,-4-6-97 16,-11-10-153-16</inkml:trace>
  <inkml:trace contextRef="#ctx0" brushRef="#br0" timeOffset="299357.4386">11884 3756 943 0,'0'0'16'16,"0"0"76"-16,0 0 65 16,0 0-87-16,0 0-70 15,0 0-35-15,0 0 33 16,12 57 2-16,12-10 0 15,-4 5 0-15,-3-3 0 16,-1-2 4-16,-4-4-1 0,-2-3 2 16,-1-7-4-1,-1-3-1-15,1-6-58 0,4-6-87 16,0-10-73-16,6-8-195 16</inkml:trace>
  <inkml:trace contextRef="#ctx0" brushRef="#br0" timeOffset="309719.07">10417 13727 285 0,'0'0'0'16,"0"0"-14"-16,0 0-37 15,0 0-52-15,0 0-14 16</inkml:trace>
  <inkml:trace contextRef="#ctx0" brushRef="#br0" timeOffset="398121.278">1670 16799 752 0,'0'0'226'0,"0"0"-194"15,0 0 39-15,0 0 23 16,0 0 23-16,0 0-104 16,0 0-13-16,0 0-1 15,-36-36-8-15,72 33 9 16,26-6 24-16,20-2-12 15,14-5 1-15,5-2-6 16,-7 2 0-16,-8-1-6 16,-18 0-1-16,-15 6-1 15,-17 4-17-15,-19 3-19 0,-16 4-55 16,-2 0-55-16,-24 9-77 16,-6 4-142-16</inkml:trace>
  <inkml:trace contextRef="#ctx0" brushRef="#br0" timeOffset="398436.9506">2023 16769 916 0,'0'0'61'16,"0"0"84"-16,0 0-1 0,0 0-11 15,0 0-60 1,0 0-67-16,-30-38-6 0,30 45-2 15,2 17-10-15,12 10 12 16,0 5 8-16,-1 3-2 16,-1 0-5-16,-4 3 1 15,-1-3 1-15,-1-3-3 16,-3-3 0-16,-3-5 3 16,3-6-3-16,-3-3-3 15,0-5-32-15,3-7-75 16,7-8-78-16,8-2-110 15,5-25-326-15</inkml:trace>
  <inkml:trace contextRef="#ctx0" brushRef="#br0" timeOffset="398670.2488">2315 16706 1088 0,'0'0'17'0,"0"0"95"16,0 0 9-16,0 0-90 15,0 0-31-15,0 0 0 16,-18 92 22-16,20-43-2 16,8 1-5-16,2 1-5 15,-1 0-1-15,-3-2-4 16,-2-8 1-16,-2-10-5 16,-4-8 0-16,4-4-1 15,-1-7-19-15,-3-3-43 16,5-6-49-16,-1-3-48 15,2-5-49-15,-2-20-115 0</inkml:trace>
  <inkml:trace contextRef="#ctx0" brushRef="#br0" timeOffset="398920.8761">2274 16730 843 0,'0'0'94'16,"0"0"-29"-16,0 0 12 15,69-72-5-15,-36 63-51 16,1 6-7-16,-2 3 4 0,-2 0-12 16,-5 13 0-1,-2 4-6-15,-10 6 4 0,-10 1-4 16,-3 2-1 0,-6 4 1-16,-21-3 1 0,-9 5 12 15,-1-1-13-15,0-2-8 16,7-3-79-16,9 0-61 15,5-8-66-15,8-5-219 16</inkml:trace>
  <inkml:trace contextRef="#ctx0" brushRef="#br0" timeOffset="399201.6806">2758 17022 1008 0,'0'0'5'0,"0"0"60"16,0 0 51-16,0 0-93 15,0 0-21-15,53-74-4 16,-16 65 6-16,-1 0-10 15,-4 3 4-15,-7 6-60 16,-5 0-79-16,-9 0-63 16,-11 15-74-16,0 2-14 0</inkml:trace>
  <inkml:trace contextRef="#ctx0" brushRef="#br0" timeOffset="399339.7754">2845 17059 311 0,'0'0'156'0,"0"0"14"15,0 0-20-15,0 0-44 16,0 0-16-16,0 0-21 15,-41 23-31-15,60-28-35 16,13-7 6-16,11-5-9 16,6 2-65-16,1-3-115 15,2 1-225-15</inkml:trace>
  <inkml:trace contextRef="#ctx0" brushRef="#br0" timeOffset="407406.0828">2618 17708 462 0,'0'0'52'0,"0"0"83"0,0 0-22 15,0 0-27-15,0 0-7 16,0 0-15-16,-9-20 2 16,9 20-20-16,0 0-11 15,0 0-27-15,0 3-8 16,0 15 0-16,0 9 12 15,12 6 13-15,0 1-14 16,1 2-3-16,-2-1 4 16,1-3-4-16,-2-2-6 15,-1-7 0-15,-1-5-2 16,0-6 3-16,-3-7 0 16,-1-2-3-16,-2-2 0 15,-2-1-28-15,0 0-10 0,0 0-33 16,1-4-53-16,-1-13-316 15</inkml:trace>
  <inkml:trace contextRef="#ctx0" brushRef="#br0" timeOffset="407693.0965">2606 17694 845 0,'0'0'150'0,"0"0"-117"0,0 0 78 15,0 0-40-15,0 0-55 16,0 0-16-16,-18-46-7 16,49 35 7-16,4 0-3 15,-2 1 3-15,-2 1-8 16,-3 4-7-16,-7 1-7 15,-4 4-53-15,-10 0-64 16,-7 3-53-16,0 13-51 16,-15 7-193-16</inkml:trace>
  <inkml:trace contextRef="#ctx0" brushRef="#br0" timeOffset="407856.6266">2563 17858 527 0,'0'0'53'0,"0"0"45"15,0 0 20-15,0 0-71 16,0 0-45-16,0 0 1 16,118-29-3-16,-78 16-10 15,-1 2-88-15,-1-1-111 16,-4-1-103-16</inkml:trace>
  <inkml:trace contextRef="#ctx0" brushRef="#br0" timeOffset="408155.3024">2898 17665 601 0,'0'0'116'0,"0"0"77"0,0 0-60 16,0 0-23-16,0 0-74 15,0 0-22-15,-12-7-14 16,12 20 3-16,2 10 5 15,8 3 18-15,1 3-7 16,7 3 16-16,-2 2-19 16,2 0 0-16,1-5-6 15,-2-2-7-15,-2-1-1 16,0-5 1-16,-6-3-3 16,-2-2-3-16,-4-5-31 15,3-4-61-15,-3-7-92 0,0 0-104 16,-3-9-210-16</inkml:trace>
  <inkml:trace contextRef="#ctx0" brushRef="#br0" timeOffset="408388.2053">2925 17665 756 0,'0'0'17'15,"0"0"3"-15,0 0 69 16,27-87-2-16,-4 79-31 0,2 6-26 15,2 2-14 1,-5 0-1-16,2 14-7 0,-9 8-1 16,-5 8 5-16,-7 1 0 15,-3-2-5-15,-10 1 5 16,-10 2-4-16,-5-2-8 16,6-1-5-16,4-4-89 15,13-4-86-15,2-9-169 16</inkml:trace>
  <inkml:trace contextRef="#ctx0" brushRef="#br0" timeOffset="408804.7471">3371 17733 915 0,'0'0'10'16,"0"0"141"-16,0 0-52 16,0 0-87-16,0 0-6 15,0 0-8-15,93-34 2 16,-59 29-27-16,-11 5-63 16,-7 0-36-16,-9 0 5 15,-5 0-13-15,-2 12-13 16,-6 5 81-16,-16 0 10 15,-3 4-5-15,0-1 44 0,3-1 17 16,3 0 70-16,5-8 40 16,8-2-9-16,3-4-11 15,3-5-23-15,0 0 13 16,12 0-19-16,21-8 18 16,9-9-31-16,5-2-35 15,0 2-8-15,-1 3-5 16,-7 2-10-16,-6 2-53 15,-7 3-112-15,-17 0-241 16</inkml:trace>
  <inkml:trace contextRef="#ctx0" brushRef="#br0" timeOffset="420618.8978">5562 16808 680 0,'0'0'29'15,"0"0"65"-15,0 0 64 16,0 0-53-16,0 0-39 16,0 0-41-16,-28-17-7 15,49 8-10-15,21-10 2 16,16-3 1-16,12-3 9 15,0-4-15-15,-6 8 0 16,-13 6-2-16,-20 8-3 16,-16 6 0-16,-12 1-18 15,-3 2-58-15,0 12 9 16,-13 3 19-16,-1-1-77 0,0-2-55 16,3-4-81-16</inkml:trace>
  <inkml:trace contextRef="#ctx0" brushRef="#br0" timeOffset="420956.2315">5819 16782 546 0,'0'0'56'16,"0"0"130"-16,0 0-61 0,0 0-12 15,0 0-37-15,0 0-4 16,-18-31-22-16,18 31 18 16,-3 0-26-16,3 0-25 15,0 0-17-15,0 11-14 16,5 10 14-16,8 9 11 16,2 6 7-16,-3 1-8 15,0 1-9-15,1 1 3 16,1-3 5-16,-3-1-8 15,-2 0-1-15,-1-6-1 16,0-4-15-16,2-6-71 16,2-9-29-16,4-10-112 15,7-6-107-15</inkml:trace>
  <inkml:trace contextRef="#ctx0" brushRef="#br0" timeOffset="421180.1708">6147 16757 219 0,'0'0'679'0,"0"0"-544"16,0 0 14-16,0 0-18 16,0 0-121-16,0 0-10 15,-18 3-16-15,24 28 16 16,3 10 11-16,3-7-4 16,0 0-5-16,-2-1 0 15,-2-3-2-15,1-3 1 16,-5-3-1-16,2-5-15 15,0-4-58-15,-1-6-88 0,-2-9-91 16,-2 0-136-16</inkml:trace>
  <inkml:trace contextRef="#ctx0" brushRef="#br0" timeOffset="421397.215">6141 16825 327 0,'0'0'275'0,"0"0"-123"15,-49-80 13-15,41 71-28 16,5 3-20-16,3 6-51 15,0 0-66-15,9 0-25 16,20 15 25-16,8 6 2 16,9 2 9-16,1 1-9 15,2 0-1-15,-4-3 6 16,-3 0-5-16,-7-5-1 16,-4-3-2-16,-4-4-4 0,-5-2-62 15,-6-4-110-15,-2-3-57 16,-9-3-204-16</inkml:trace>
  <inkml:trace contextRef="#ctx0" brushRef="#br0" timeOffset="421653.8972">6368 16648 645 0,'0'0'139'0,"0"0"70"16,0 0-82-16,0 0-26 15,0 0-48-15,0 0-53 16,-36-36-16-16,51 70 16 0,1 7 29 15,1 8-9 1,-2 0 8-16,-1-2-8 0,-3-2-9 16,3-5-7-16,-4-3 0 15,0-1-4-15,-2-6-6 16,11-2-33-16,5-7-47 16,7-11-106-16,5-10-54 15,-3-9-314-15</inkml:trace>
  <inkml:trace contextRef="#ctx0" brushRef="#br0" timeOffset="422518.279">6863 16858 663 0,'0'0'16'15,"0"0"85"-15,0 0 45 16,0 0-66-16,0 0-43 16,0 0-22-16,18-30-5 15,18 17-10-15,8-1 5 16,0 1-4-16,-3 4-1 16,-9 1-10-16,-7 6-65 0,-10 2-62 15,-13 0-140 1,-2 5-154-16</inkml:trace>
  <inkml:trace contextRef="#ctx0" brushRef="#br0" timeOffset="422675.1494">6927 16919 609 0,'0'0'65'16,"0"0"65"-16,0 0-62 15,0 0-66-15,0 0 2 16,108-25-4-16,-61 14 0 15,8-3-36-15,2-1-125 16,3-3-99-16</inkml:trace>
  <inkml:trace contextRef="#ctx0" brushRef="#br0" timeOffset="424058.4977">6162 17598 962 0,'0'0'10'16,"0"0"58"-16,0 0 56 15,0 0-62-15,0 0-62 16,0 0-7-16,-6 16 2 16,22 15 5-16,-2 3 8 15,4 2-4-15,-5-4 7 16,0-2-4-16,-3-4 2 0,-3 0-6 16,-1-6 0-16,-2-4 1 15,-2-1-4-15,-2-4-1 16,0-3-20-16,0-2-49 15,0-6-64-15,4 0-77 16,-2-14-30-16</inkml:trace>
  <inkml:trace contextRef="#ctx0" brushRef="#br0" timeOffset="424244.196">6165 17616 195 0,'0'0'577'0,"0"0"-528"16,0 0 100-1,0 0-59-15,-30-74-36 0,44 56-30 16,12-1-13-16,6 0-6 16,2 2-4-16,-3 3-2 15,-4 8-1-15,-3 6-64 16,-7 0-74-16,-9 10-56 16,-8 12-92-16</inkml:trace>
  <inkml:trace contextRef="#ctx0" brushRef="#br0" timeOffset="424407.0577">6159 17706 309 0,'0'0'174'16,"0"0"-92"-16,0 0 37 15,0 0-40-15,0 0-51 16,0 0 7-16,-1 41-19 16,29-41-5-16,9-3-1 0,9-11-10 15,3-1-7-15,1-1-99 16,-1-2-112-16,-6-2-114 15</inkml:trace>
  <inkml:trace contextRef="#ctx0" brushRef="#br0" timeOffset="424610.5632">6545 17568 465 0,'0'0'166'0,"0"0"50"16,0 0-37-16,0 0-51 16,0 0-61-16,0 0-53 15,-15-7-12-15,15 30-2 16,0 5 31-16,2 5-3 0,8-4-8 15,1 1-6 1,2-1-4-16,-3 1-8 0,-2-2 2 16,-6 0-4-16,-2-3-15 15,0-4-59-15,0-8-82 16,0-8-90-16,0-5-108 16</inkml:trace>
  <inkml:trace contextRef="#ctx0" brushRef="#br0" timeOffset="424804.7863">6505 17661 646 0,'0'0'23'16,"0"0"103"-16,0 0 11 16,-30-74-11-16,30 74-42 15,12 0-84-15,20 7 2 16,9 14-2-16,4 5 10 0,4 4-6 16,-2 3 2-16,-1-7-2 15,-3 1-1-15,0-4-3 16,-4-4 0-16,-4-5-18 15,-3-7-96-15,-10-7-90 16,-11 0-177-16</inkml:trace>
  <inkml:trace contextRef="#ctx0" brushRef="#br0" timeOffset="424998.1842">6784 17515 680 0,'0'0'103'0,"0"0"70"16,0 0 4-16,0 0-64 15,0 0-113-15,0 0-3 0,-19 26 3 16,44 23 11-16,2 1-8 16,-2 0 0-16,2-7 0 15,0-2 1-15,1-4-4 16,2-7-8-16,3-6-47 16,-2-11-130-16,-1-13-196 15</inkml:trace>
  <inkml:trace contextRef="#ctx0" brushRef="#br0" timeOffset="425171.5205">7211 17523 952 0,'0'0'15'0,"0"0"56"0,0 0 46 15,0 0-98-15,0 0-19 16,86-25-1-16,-50 25-22 15,-6 0-144-15,-13 7-196 16</inkml:trace>
  <inkml:trace contextRef="#ctx0" brushRef="#br0" timeOffset="425322.0487">7237 17657 793 0,'0'0'24'16,"0"0"83"-16,0 0-4 0,0 0-92 15,0 0-6 1,84-3-5-16,-32-11-41 0,6 2-111 16,-2-9-189-16</inkml:trace>
  <inkml:trace contextRef="#ctx0" brushRef="#br0" timeOffset="505056.8902">5600 11390 43 0,'0'0'79'16,"0"0"12"-16,0 0 36 16,0 0-53-16,0 0-8 15,0 0-8-15,0 0 17 16,4-68 14-16,-4 61-10 15,0-1-4-15,0-1-3 0,0 0 7 16,0 5-6-16,0-1-6 16,0 4 7-16,0-1-4 15,0 2-29-15,0 0-24 16,0 0-17-16,0 0-8 16,0 16-11-16,2 18 7 15,4 8 12-15,1 11 10 16,0 5-5-16,1-2 0 15,0 6 4-15,2 5 4 16,-1-2-13-16,-2-1 4 16,1-7-1-16,-1-7 3 15,-2-9-6-15,-4-8 0 0,1-10 3 16,-2-6-2-16,0-7-1 16,0-7 1-1,0-2-1-15,0-1-4 0,0 0-1 16,0 0-38-16,0 0 4 15,0-14-34-15,1-14-387 16</inkml:trace>
  <inkml:trace contextRef="#ctx0" brushRef="#br0" timeOffset="505991.7207">5582 11311 430 0,'0'0'20'0,"0"0"57"0,0 0 69 15,-28-75-18-15,23 65-54 16,4-1 9-16,-5 6-26 15,4 2-6-15,2 0 4 16,-3 3-30-16,3 0-19 16,0 0-6-16,0 0-5 0,0 0-9 15,0 0 0 1,0 0 14-16,14 0 3 16,15 3 2-16,22 1 8 0,25-3-4 15,28 1 2-15,28 1-10 16,17 2-1-16,14 3 1 15,-1 2 2-15,-8 5-3 16,-10-1-3-16,-20 0-9 16,-8-3-21-16,-10-2-26 15,-13-4 28-15,-8-3-1 16,-19-2 10-16,-19 0 19 16,-19 0 3-16,-14-3 2 15,-9 0 3-15,-2-1 4 16,-3 2 27-16,0 1 10 15,0 1-34-15,0 0-12 0,0 0-4 16,0 0 3 0,0 0-6-16,0 0-4 0,0 0 5 15,0 0 2-15,0 0 1 16,0 0-1-16,0 0 1 16,0 0 3-16,0 0 4 15,0 0 2-15,0 0-6 16,0 6 5-16,-6 12 5 15,-4 5 10-15,0 8-19 16,3 5 3-16,1 8 0 16,1 5-2-16,2 5 0 15,3 6 0-15,0 4-1 16,0-2-1-16,2-2 0 0,8-6 0 16,5-6 0-1,-3-4 2-15,0-4-1 0,0-5 0 16,-8-9 2-16,-1-9-3 15,-3-3 0-15,0-8-4 16,0-1 1-16,-16-2 3 16,-14-3 5-16,-13 0 4 15,-11 0-4-15,-8-4-2 16,-15-5-3-16,-14-1 1 16,-17-1 6-16,-16 3 3 15,-14-1 3-15,-9 3 10 16,4 4-15-16,10 2 7 15,18 0-10-15,30 0 5 16,22 0 12-16,23 0-12 0,19 0-6 16,12 0-2-16,9 0-2 15,0 0-13-15,0 4-62 16,0 0-91-16,8 2-106 16,5-2 31-16</inkml:trace>
  <inkml:trace contextRef="#ctx0" brushRef="#br0" timeOffset="527595.4104">5542 15285 394 0,'0'0'14'0,"0"0"52"16,0 0 32-16,0 0 14 0,0 0-39 15,0 0-19-15,0 0-17 16,-54-11-14-16,54 11-4 16,0 0-16-16,-2 0-3 15,2 0-1-15,0 0 0 16,0 0-2-16,0 0-3 16,0 0 2-16,0 0-2 15,12 0 4-15,11 0 2 16,15 0 28-16,25 0-15 15,26 0-8-15,31 0 0 16,22 0 0-16,13 0 0 16,7 0-1-16,-4 0-2 15,-4 0-2-15,-5 5-2 0,-6-1-3 16,-5-1-5-16,-8-1-9 16,-7-2 0-16,-9 0 3 15,-10 0 13-15,-15 0 1 16,-19 0-6-16,-23 0 8 15,-20-2-1-15,-19 2 0 16,-8 0-46-16,-11 0 12 16,-22 5 23-16,-3 6-13 15,0-1-70-15,8-2-49 16,13-3-212-16</inkml:trace>
  <inkml:trace contextRef="#ctx0" brushRef="#br0" timeOffset="528655.7704">5676 15291 379 0,'0'0'21'0,"0"0"64"15,0 0 4-15,0 0 15 16,0 0-38-16,0 0 2 16,-24-25-19-16,24 25-7 15,0 0-4-15,0 0-21 16,0 0-17-16,0 0 0 15,0 0-11-15,0 0-6 16,0 10 17-16,0 5 1 16,0 9 7-16,-3 2 3 15,-1 8-3-15,-1 4 5 16,-1 4-3-16,0 3-7 0,1-2 0 16,2 1 6-16,2-2-8 15,-2 2 3-15,3-1 2 16,0 3 0-16,0 2-2 15,-1-1 0-15,-2-3 1 16,1-4-4-16,-1-8 2 16,-2-2-2-16,0-6 1 15,-3 0-1-15,-1-5 3 16,0-2-4-16,2-3 0 16,2-6 0-16,0-4-3 15,5-2 2-15,0-2-7 16,0 0-3-16,0 0 8 15,0 0-2-15,0 0 0 16,4 0 5-16,12 0 17 0,11 0-8 16,12 0-8-16,19 0 0 15,26 0 1-15,22 0-1 16,23 0 3-16,13 0-1 16,9 4-1-16,1 1 1 15,0 2-3-15,-4-5 1 16,-7-1-2-16,-6-1 2 15,-6 0 0-15,-12-1 0 16,-10-6 1-16,-16 0 0 16,-16 3 0-16,-22 0-2 15,-21 2-2-15,-16-1-9 16,-15 3-33-16,-1 0-28 0,-13 0 3 16,-11 0 15-16,-6 0-68 15,3 1-90-15,8-1 14 16</inkml:trace>
  <inkml:trace contextRef="#ctx0" brushRef="#br0" timeOffset="529091.2624">7618 15322 754 0,'0'0'15'16,"0"0"107"-16,0 0 26 16,0 0-55-16,0 0 3 15,0 0-44-15,-11-60-52 16,10 60-17-16,-2 21-10 15,0 16 27-15,0 12 4 16,0 12-3-16,-2 10-1 16,3 5 1-16,-1 6 12 15,-2 4-4-15,-1 2 10 0,0-7-6 16,-3-6 4 0,1-11-2-16,1-15-6 0,1-8 3 15,3-13-7-15,2-8 0 16,-2-12-3-16,3-5 0 15,0-3-2-15,0 0 7 16,0 0-7-16,0 0-23 16,0 0-49-16,0-3-66 15,0-12-159-15</inkml:trace>
  <inkml:trace contextRef="#ctx0" brushRef="#br0" timeOffset="541172.6336">11947 11537 194 0,'0'0'687'0,"0"0"-647"16,0 0 80-16,0 0-10 16,0 0-53-16,0 0-35 0,0 0-11 15,-20-14 1-15,20 14 0 16,0 0 4-16,0-3 7 16,0 2 23-16,0 1-14 15,20 0-10-15,20 0 7 16,15 0 9-16,12 0-34 15,6 0 2-15,-3 2-3 16,0 0-2-16,-8 1-1 16,-10-3-1-16,-15 0-1 15,-15 0-4-15,-11 0 4 16,-10 0 1-16,-1 0 1 16,0-3-7-16,-10 0-45 15,-11 3-79-15,1 0-38 0,1 0-129 16,5 0-266-1</inkml:trace>
  <inkml:trace contextRef="#ctx0" brushRef="#br0" timeOffset="541440.5964">12222 11419 989 0,'0'0'42'15,"0"0"142"-15,-52-75-38 16,46 61-44-16,5 9-45 15,1 4-8-15,0-1-26 16,0 2-20-16,0 0-3 0,1 8-10 16,12 14 10-1,2 11 0-15,-1 4 4 0,-4 4-3 16,1 2 4-16,-5 2-5 16,1-1 0-16,-2 1 0 15,-4 0 0-15,-1-1-8 16,0 1-26-16,0-5-25 15,-13-4-60-15,-4-7-108 16,-2-17-140-16</inkml:trace>
  <inkml:trace contextRef="#ctx0" brushRef="#br0" timeOffset="541975.3133">11957 10783 333 0,'0'0'470'15,"0"0"-398"-15,0 0 90 16,0 0-36-16,0 0-48 16,0 0-42-16,-15-23-18 15,15 23-9-15,0-2 5 16,12 1-6-16,24-4 2 16,13 0 2-16,6 2-2 15,-1 0-9-15,-5 0 0 0,-1 2 1 16,-3-1-1-1,-2 2-1-15,-8-5-5 0,-8 5-2 16,-10-2-30-16,-10 2-26 16,-7 0-2-16,0 0-27 15,0 0-29-15,-15 0-202 16,-8-4-85-16</inkml:trace>
  <inkml:trace contextRef="#ctx0" brushRef="#br0" timeOffset="542207.9805">12164 10617 519 0,'0'0'207'0,"0"0"-13"0,0 0-36 16,0 0-16-16,0 0-23 15,0 0-42-15,-48-55-58 16,48 55-19-16,2 10-24 16,11 17 24-16,4 9 19 15,-5 8-13-15,-2 3 3 16,-2 1-3-16,-1-3 0 15,-1 3-6-15,-1-4-34 16,-4 0-54-16,-1-1-34 16,0-5-46-16,0-10-156 15,5-14-368-15</inkml:trace>
  <inkml:trace contextRef="#ctx0" brushRef="#br0" timeOffset="542889.7846">12148 9718 522 0,'0'0'57'0,"0"0"72"16,0 0 23-16,0 0-33 16,0 0-42-16,0 0-1 15,-67 0-28-15,55 0-15 16,1 0-1-16,6 0-4 16,1 0-19-16,4 0-9 15,0 0-1-15,9 0-21 16,24-2 22-16,16-2 12 15,19-1 9-15,6-3-12 16,-8-2-9-16,-5 1 4 0,-17 3-2 16,-15 2-4-1,-16 2-3-15,-9-1-26 0,-4 3 8 16,0 0-39-16,-14 0-41 16,-13 0-165-16,-6 0-10 15,-3 0-135-15</inkml:trace>
  <inkml:trace contextRef="#ctx0" brushRef="#br0" timeOffset="543092.8644">12218 9553 479 0,'0'0'151'15,"0"0"70"-15,0 0-99 16,0 0-5-16,0 0-31 16,0 0-33-16,0-57-53 15,0 73 6-15,0 14-6 16,0 9 32-16,0 4-7 0,0 1-5 15,0-1-20-15,0-1 10 16,-3-2-10-16,-2-1-10 16,5-7-49-16,0-2-59 15,0-12-172-15,8-13-212 16</inkml:trace>
  <inkml:trace contextRef="#ctx0" brushRef="#br0" timeOffset="543638.5768">12161 8579 843 0,'0'0'20'15,"0"0"42"-15,0 0 32 16,0 0-1-16,0 0-43 16,0 0-50-16,-49-15-10 15,49 22 8-15,0 1 4 16,10 1-3-16,19-4 4 15,8-4 18-15,13-1-5 16,2 0-9-16,-2-2 2 0,-8-8-8 16,-5 2-2-1,-14 1-2-15,-7 1-20 0,-9 2-49 16,-7 3-52-16,0-2-129 16,-16-2-173-16</inkml:trace>
  <inkml:trace contextRef="#ctx0" brushRef="#br0" timeOffset="543842.6572">12258 8412 648 0,'0'0'105'0,"0"0"81"16,0 0-31-16,0 0-57 16,0 0-61-16,0 0-37 15,-1-2 7-15,2 36 19 0,5 8 7 16,0 6-1-16,-6 2-22 15,0-2-4-15,0 1-3 16,0-6-3-16,3-2-52 16,2-7-18-16,7-11-135 15,1-14-106-15,-1-9-384 16</inkml:trace>
  <inkml:trace contextRef="#ctx0" brushRef="#br0" timeOffset="544326.2424">12053 7475 1064 0,'0'0'2'0,"0"0"22"16,0 0 75-16,0 0-8 15,0 0-91-15,0 0-8 16,28-11 3-16,18 11 5 16,12 5 6-16,5-3-6 15,-1 1 5-15,-7-2-3 16,-10 2-1-16,-13-3-1 15,-16 0-15-15,-10 0-20 16,-6 0-34-16,0 0-40 16,-15 0-119-16,-15-3-573 0</inkml:trace>
  <inkml:trace contextRef="#ctx0" brushRef="#br0" timeOffset="544543.5627">12303 7318 694 0,'0'0'296'0,"0"0"-205"16,0 0 65-16,0 0-33 16,0 0-90-16,0 0-33 15,-10 20-22-15,10 25 22 16,0 11 1-16,0 2 0 16,0-2-1-16,8 1 0 15,1-6-27-15,-1-6-49 0,2-6-24 16,-2-10-52-16,-5-13-113 15,-3-14-206-15</inkml:trace>
  <inkml:trace contextRef="#ctx0" brushRef="#br0" timeOffset="544978.3104">12086 6682 1070 0,'0'0'4'0,"0"0"68"16,0 0 33-16,0 0-14 16,0 0-39-16,0 0-52 15,-4-64-5-15,64 57 5 16,19 0 3-16,4 2-3 0,-6 1-3 15,-9 4 1-15,-18-3-9 16,-15 3-14-16,-14 0-39 16,-13 0-17-16,-8 0-66 15,0 0-52-15,-11 0-148 16,-13-2-166-16</inkml:trace>
  <inkml:trace contextRef="#ctx0" brushRef="#br0" timeOffset="545174.8956">12334 6434 415 0,'0'0'372'0,"0"0"-223"0,0 0 32 15,0 0-61-15,0 0-67 16,0 0-53-16,-16 16 3 16,16 22 29-16,0 6-6 15,6 8-20-15,6 4-2 16,4 6-4-16,3 2-1 15,2 5-71-15,-6 3-85 16,-3-7-190-16</inkml:trace>
  <inkml:trace contextRef="#ctx0" brushRef="#br0" timeOffset="547207.6847">12103 12872 875 0,'0'0'16'0,"0"0"94"0,0 0 46 15,0 0-75-15,0 0-33 16,0 0-27-16,0 0-7 16,-15-13-5-16,15 13-7 15,0 0-1-15,0 0-1 16,15-1-12-16,28-2 12 16,18-2 17-16,14 2-6 15,-2-5-11-15,-5 2-5 16,-8-2-11-16,-14 1 2 15,-12 0 1-15,-17 3 5 16,-15 0 8-16,-2 2 12 0,-33 2-12 16,-17 0-23-16,-13 0 7 15,-9 7 14-15,1 3 3 16,6 0-1-16,7-3 1 16,16-3 2-16,16-1-3 15,12-1 2-15,12-2-2 16,2 1-15-16,17-1-46 15,20 0-23-15,14 0 62 16,6 0-90-16,1 0-32 16,-5 0-88-16,-11 0-257 15</inkml:trace>
  <inkml:trace contextRef="#ctx0" brushRef="#br0" timeOffset="547790.065">11987 13730 1096 0,'0'0'11'15,"-78"-6"12"-15,54 3 54 16,14 3-25-16,10 0-52 16,12 0-33-16,31 0 33 15,24 0 13-15,13 0-1 16,10 0-12-16,-3-7-1 16,-12-6-1-16,-19-1 4 0,-18 3-1 15,-22 5 2-15,-13 3 3 16,-3 3 6-16,-20 0-3 15,-25 0-9-15,-14 4-1 16,-5 9 1-16,4-1 1 16,14-2 3-16,19-2-4 15,12-4 0-15,14-1-8 16,1-3-8-16,16 0-23 16,18 0 14-16,14 0 10 15,7-5-84-15,-1-1-66 16,-7 5-83-16,-9 1-217 15</inkml:trace>
  <inkml:trace contextRef="#ctx0" brushRef="#br0" timeOffset="548407.3569">11893 14744 1060 0,'0'0'13'0,"0"0"33"16,0 0 35-16,-80-18-26 16,80 18-55-16,13 0-4 15,27 0 4-15,18 0 10 16,15 0-10-16,0-8-4 16,-7-2 1-16,-14 3 2 15,-18 1 2-15,-16 4-2 16,-15 0 2-16,-3 2 5 15,-1 0-6-15,-33 0-3 16,-14 11 3-16,-10 4 4 16,1 0-3-16,13-4 0 15,15 0-2-15,11-5 1 16,11-3 0-16,7-2-16 16,0-1-27-16,26 0-112 0,13 0 147 15,13-4-54 1,8-7-59-16,-1 1-94 0,-2 1-59 15</inkml:trace>
  <inkml:trace contextRef="#ctx0" brushRef="#br0" timeOffset="548991.5139">11873 15791 1022 0,'0'0'0'0,"0"0"0"16,0 0 21-16,0 0-21 15,81 0 32-15,-14 0-26 16,3-1-6-16,-7-5-2 16,-17-1-6-16,-15 2 8 15,-14 2 2-15,-13 0 1 16,-4 3 24-16,0 0 31 16,-28 0-41-16,-18 7-1 15,-16 8-3-15,-5 4 4 16,13-2-2-16,19-3 7 0,20-2-12 15,15-3-10 1,12-6 0-16,40-3 0 0,25-1 21 16,14-19-21-16,-1-1-12 15,-14 3-20-15,-22 4-38 16,-23 8-126-16,-30 6-325 16</inkml:trace>
  <inkml:trace contextRef="#ctx0" brushRef="#br0" timeOffset="552689.7554">10125 6224 64 0,'0'0'35'16,"0"0"16"-16,0 0 17 15,0 0 18-15,0 0-26 16,0 0-42-16,0 0-4 16,19-76 19-16,-10 66-7 15,-4 3 51-15,-5 1 27 16,0 2 18-16,0-1-26 15,-14 5-11-15,-20 0-79 16,-11 0 2-16,-5 5 2 16,-1 15 8-16,0 8 4 0,1 10-10 15,5 10-1-15,4 8-10 16,12 3 4-16,14 1 2 16,15-1-4-16,0-3-2 15,28-4-1-15,11-4 1 16,10-9-2-16,11-8-3 15,16-13-1-15,17-11 5 16,11-7-5-16,-1-20-19 16,-11-18-4-16,-14-13 28 15,-19-10 0-15,-15-9 4 16,-16-5 6-16,-16-7 21 16,-12-2 2-16,-24 8-18 15,-30 14-15-15,-19 20-12 0,-19 20-9 16,-13 21-65-16,2 2-34 15,12 29-41-15,22 12-7 16,21 10-215-16</inkml:trace>
  <inkml:trace contextRef="#ctx0" brushRef="#br0" timeOffset="553357.2874">10090 7224 689 0,'0'0'19'0,"0"0"28"16,-101-34 8-16,69 34 24 16,3 0-47-16,-3 10-13 15,0 17-11-15,1 9-8 16,0 12 0-16,2 8 0 15,5 8 2-15,3 4-2 16,7-4 6-16,12-2-4 16,2-8-1-16,30-8-1 0,22-10 0 15,14-11 0-15,16-11 2 16,13-14 11-16,7 0-3 16,6-18-7-16,-6-15-3 15,-16-10-1-15,-14-9 1 16,-20-6 1-16,-13-6 3 15,-17-7 0-15,-14 0-4 16,-8 0-1-16,-23 8-13 16,-23 7-31-16,-13 17-6 15,-12 15-8-15,-8 16-43 16,-4 8-119-16,-2 7-197 16</inkml:trace>
  <inkml:trace contextRef="#ctx0" brushRef="#br0" timeOffset="554573.5259">10230 11218 325 0,'0'0'47'15,"0"0"55"-15,-94-42-2 16,53 34-5-16,2 5-12 16,-2 3-37-16,0 6 15 0,1 19-18 15,-5 11-20-15,5 14-1 16,0 12-8-16,6 13 3 16,13 6-1-16,9-1-3 15,12-5-5-15,4-7-5 16,18-4 1-16,12-8-4 15,6-10 0-15,7-7-4 16,10-14 3-16,12-14-4 16,13-11-5-16,9-2-19 15,-2-27-5-15,-5-13-4 16,-14-9 14-16,-12-9 22 16,-9-8 2-16,-15-7 8 15,-10-8 28-15,-15 0-9 0,-9 4 1 16,-22 9-16-16,-33 20-12 15,-20 18-39-15,-25 21-61 16,-16 11-99-16,-11 0-290 16</inkml:trace>
  <inkml:trace contextRef="#ctx0" brushRef="#br0" timeOffset="555957.7174">3246 16561 611 0,'0'0'21'0,"0"0"71"16,0 0 18-16,0 0-46 15,0 0-20-15,0 0-19 16,0 0-13-16,-45 9 2 15,39-8 30-15,0 1-5 16,6-2 7-16,0 0 7 16,0 0-14-16,3 0-5 15,21-7-26-15,10-5-4 16,5-2-3-16,0 8 0 16,-5 2 0-16,-5 4-1 15,-7 0-4-15,-1 0 2 16,-5 4 0-16,-5 9 0 15,-4 4-4-15,-7 0 1 0,0 8 4 16,-22-2-2-16,-5 4 6 16,-4-4-2-16,-2 0 4 15,0-4-2-15,4-2-1 16,3-2-2-16,4-3 0 16,5-3 0-16,7-4 1 15,7-5 1-15,3 0-1 16,0 0 0-16,0 0-1 15,13 0-2-15,15-8-15 16,7 0 11-16,-1 5 6 16,-1 3-3-16,-3 0-6 0,-2 0 9 15,3 5 0-15,-5 9-4 16,-8-5 2-16,-8-1 2 16,-7-2-3-16,-3 0 5 15,-6 2-2-15,-31 4 29 16,-14 4 33-16,-12 1-38 15,-8-1-3-15,4 1-14 16,6-3-7-16,7-3-7 16,18-3-72-16,9-8-38 15,15 0-155-15</inkml:trace>
  <inkml:trace contextRef="#ctx0" brushRef="#br0" timeOffset="560989.4926">10421 8497 748 0,'0'0'23'0,"0"0"53"0,0 0-25 16,0 0 1-16,0 0-38 15,0 0-14-15,0 0-6 16,4-18-3-16,2 31 8 15,0 3 1-15,1 4 1 16,-2-1 2-16,-1-2-3 16,-1-4 2-16,2-2 2 15,-1-6-3-15,-1-4-1 16,6-1 1-16,9 0 6 16,13-12 18-16,17-13 1 0,4-1-7 15,1-6-6-15,-4 1-3 16,-6 2-3-16,-4 1-3 15,-7 6 1-15,-9 6-1 16,-8 7-4-16,-6 6 0 16,-8 3 0-16,-1 0-5 15,0 4-58-15,0 20-39 16,0 9-21-16,-7 9-132 16,-11 2-277-16</inkml:trace>
  <inkml:trace contextRef="#ctx0" brushRef="#br0" timeOffset="561756.486">10531 9581 448 0,'0'0'48'0,"0"0"104"16,0 0-46-16,0 0-32 15,0 0-27-15,0 0-23 16,6-14-16-16,-6 14-7 15,0 0-1-15,1 0-3 16,-1 7-4-16,0 7 7 16,0 3 10-16,0 0-5 15,0-3 4-15,0 1-4 16,2-7-3-16,0-4 6 16,2-2-3-16,5-2-4 0,10 0 8 15,12-11 20 1,10-8-2-16,5-6-11 0,-1 0-8 15,-1-1-2-15,-2-4-1 16,0 4-3-16,3-2-1 16,-10 9-1-16,-8 6 0 15,-12 8-9-15,-9 5-19 16,-6 0-51-16,-2 12-107 16,-20 7 25-16,-11 7-192 15</inkml:trace>
  <inkml:trace contextRef="#ctx0" brushRef="#br0" timeOffset="562540.8489">10528 10665 413 0,'0'0'28'0,"0"0"73"15,0 0-47-15,0 0 73 16,0 0-81-16,0 0-27 15,0-11-5-15,0 11-4 16,0 0-1-16,0 0-4 16,0 0 6-16,0 0-4 15,0 0-5-15,3 0-2 16,1 3 0-16,-1 14 5 16,0-1 12-16,0 0-6 0,-3-1 7 15,2-6-7 1,1-2-4-16,-1-4-4 0,8-3 1 15,11 0 4-15,11-8 11 16,14-14 19-16,6-4-22 16,6-6-7-16,-5-1-4 15,-4 3-3-15,-4-1 3 16,-6 2-2-16,-8 7-1 16,-11 8-1-16,-10 8 0 15,-6 5 2-15,-4 1-3 16,0 0-44-16,-10 12-154 15,-12 12 95-15,-5 0-198 16</inkml:trace>
  <inkml:trace contextRef="#ctx0" brushRef="#br0" timeOffset="565139.4254">4074 17461 725 0,'0'0'20'0,"0"0"53"15,0 0 34-15,0 0-53 16,0 0-24-16,0 0-22 16,-15 0-4-16,9 0 2 15,-3 8 2-15,-1-1 27 16,2-2-17-16,5-3-2 16,0-2-6-16,3 0-1 15,0 0 0-15,12 0-3 16,15-8 19-16,16-6-13 15,1 0-9-15,1 1 2 16,-6 4-2-16,-6 7-3 0,-6 2 0 16,-5 0-2-1,-10 0-1-15,-4 15-3 0,-7 5-3 16,-1 5 9-16,-7 2 3 16,-20 2 2-16,-7 0-2 15,-4-5 13-15,2 0-6 16,1-4-1-16,5-2 1 15,6-5-5-15,5-3-3 16,8-3-1-16,4-4-1 16,7-2-2-16,0-1 2 15,0 0-6-15,0 0-4 16,25 0 1-16,10-1 9 16,7-2 3-16,1 3-3 15,-6 0 0-15,0 0 0 0,-4 10-6 16,-3 7 5-16,-8-2 0 15,-4 2-2-15,-10-3 3 16,-8-2 0-16,0 0 0 16,-28 1 16-16,-15 3 26 15,-14-4-7-15,-8 2 11 16,0-1-21-16,5-4-24 16,6-2-1-16,15-6-81 15,11-1-96-15,12-11-357 16</inkml:trace>
  <inkml:trace contextRef="#ctx0" brushRef="#br0" timeOffset="566806.3105">12095 9512 22 0,'317'-68'41'16,"6"14"-20"-16,-5 14-1 15,-12 9-17-15,-33 19-3 16,-49 12-7-16,-50 0-26 15</inkml:trace>
  <inkml:trace contextRef="#ctx0" brushRef="#br0" timeOffset="568723.8154">9834 12467 429 0,'0'0'71'16,"0"0"28"-16,0 0-10 16,0 0-8-16,0 0-6 15,0 0-35-15,-3-44 5 16,3 44-33-16,0 0-12 15,0 5-2-15,0 14-4 16,0 16 6-16,-1 12 23 16,-4 8-7-16,-2 3-1 15,-2-3 2-15,-3-3-4 0,1-5 2 16,2-4 1-16,0-2-5 16,5-7-5-16,3-6-2 15,1-6-2-15,0-10-1 16,0-4 1-16,0-5 2 15,0-1-4-15,0-1 4 16,0-1-4-16,0 0-20 16,0-3-33-16,0-13-202 15,0-5-122-15</inkml:trace>
  <inkml:trace contextRef="#ctx0" brushRef="#br0" timeOffset="569423.4165">9752 12501 607 0,'0'0'21'16,"0"0"78"-16,0 0-21 16,-58-87 14-16,55 76-10 15,3 5-40-15,0 1-5 16,0 4-19-16,9-1-18 15,21-1-2-15,13 3 2 16,12-1 2-16,5 1 0 16,4 0-1-16,9 0 1 15,8 0-2-15,2 0 1 0,1 0-1 16,-9-5-2-16,-14 0-5 16,-14 1-6-16,-15-1 4 15,-19 2-5-15,-9-1 14 16,-4 0 3-16,0 2 11 15,-2-1 18-15,-13 0-30 16,0 2-2-16,3 1-1 16,4 0-2-16,5 0 2 15,2 0-7-15,-2 0-5 16,1 8 8-16,-2 6 5 16,4 6 0-16,0 3 0 15,0 7 0-15,4 4-1 16,3 9 0-16,3-1 1 15,-1 1 0-15,2-6 1 0,-1-1-5 16,4 0 8-16,-3-2-5 16,-2-1 2-16,1-1-1 15,-5-1 0-15,-4-2 1 16,-1-6 0-16,0-3-1 16,0-3 0-16,-10-1 1 15,-5-2 0-15,-10-2 4 16,-11-1-2-16,-15 0 1 15,-12-4 3-15,-14 0 0 16,-14 0-4-16,-6-1 5 0,5 1-2 16,4 0 5-1,8-2-2-15,12 2 0 0,8-2-4 16,18-1-4 0,19-2 1-16,14 0-2 0,9-1-1 15,0 0-9-15,0-1-35 16,6 2-37-16,14-2-1 15,4 0-2-15,-7 0-231 16</inkml:trace>
  <inkml:trace contextRef="#ctx0" brushRef="#br0" timeOffset="570541.0171">9894 14543 112 0,'0'0'74'16,"0"0"87"-16,0 0-59 15,0 0-29-15,0 0 22 16,0 0-19-16,-21-11-51 16,21 11-13-16,0 0-1 15,0 0-3-15,0 0 1 16,0 0 1-16,0 0 5 15,0 0 3-15,3 0-5 16,27 0 4-16,16 0 34 16,21-6-22-16,9-1-14 15,6 0-11-15,-4 1-4 0,-8 2 1 16,-18-1-1-16,-17 3 0 16,-19 2-4-16,-16 0-32 15,-3 0-72-15,-31 0 12 16,-13 12 24-16,-2-2-121 15</inkml:trace>
  <inkml:trace contextRef="#ctx0" brushRef="#br0" timeOffset="571084.5602">9782 14618 532 0,'0'0'56'16,"0"0"101"-16,0 0-82 15,0 0 16-15,0 0-10 16,0 0-47-16,-31-36-25 16,31 36-9-16,0 0-1 15,0 13-18-15,0 18 19 16,0 17 2-16,0 17 3 15,0 5 3-15,-3 3-4 16,1-5 0-16,-2-9 4 16,2-3 4-16,-1-5-10 15,-1-9 6-15,-1-8-5 0,4-10 0 16,1-7-1-16,0-9-2 16,0-5 2-16,0-3 0 15,9 0-1-15,16-7 13 16,8-7-2-16,6 1-5 15,-3 0-5-15,1 3 3 16,5 0-4-16,8 3-1 16,10 2 0-16,4-1 0 15,4 2 0-15,0-1 0 16,-6-2 0-16,-5 1 0 16,-8-2-1-16,-7 0 1 15,-10 2 0-15,-6-3 0 0,-6-2 0 16,-7 3 1-16,0-1 0 15,-3-1 1-15,-3 1-2 16,0 1 0-16,-4 4-19 16,-1 1-25-16,-2-4-60 15,0-1-118-15</inkml:trace>
  <inkml:trace contextRef="#ctx0" brushRef="#br0" timeOffset="571392.049">10421 14519 846 0,'0'0'14'0,"0"0"84"16,0 0 32-16,0 0-37 15,0 0-47-15,0 0-46 16,0 0-18-16,-45 48 17 15,59 8 2-15,2 9-1 16,-3 1 1-16,-4-4 0 16,-3-3 1-16,-3-15 0 15,-3-5-2-15,3-10-2 16,-3-5 2-16,0-4 2 16,0-4-2-16,0-2-10 15,0-4-77-15,-3-2-106 16,-5-8-143-16</inkml:trace>
  <inkml:trace contextRef="#ctx0" brushRef="#br0" timeOffset="571738.8651">9791 14611 326 0,'0'0'93'0,"0"0"16"15,0 0-2-15,0 0-26 16,0 0-43-16,0 0-4 16,-23-27-17-16,52 24-17 15,13-3 0-15,7 3-3 16,0 3-37-16,-5 0-83 16,-9 0-101-16</inkml:trace>
  <inkml:trace contextRef="#ctx0" brushRef="#br0" timeOffset="573607.4664">7646 16544 791 0,'0'0'45'0,"0"0"-20"15,0 0 23-15,0 0-35 16,0 0-5-16,0 0 23 16,0 0-1-16,-18 39-5 15,12-32 29-15,-1-2-13 16,4-5-17-16,1 3-1 0,2-3-3 15,0 0-5-15,0 0 3 16,0 0-1-16,0-10 2 16,15-8 5-16,13-5-24 15,13-1-8-15,2 4 7 16,-1 6-2-16,-8 7-3 16,-7 7-1-16,-7 0 0 15,-6 12-5-15,-7 9 2 16,-7 8 7-16,0 3 3 15,-16 4 2-15,-14 0 6 16,-5-2 3-16,4-3 1 16,1-4 2-16,4-4-7 15,7-3 2-15,8-4-7 0,6-7-2 16,5-2-2 0,0-3 0-16,19-4 2 0,20 0 8 15,16-1-8-15,12-16 6 16,10-5-6-16,1 1 0 15,1 1 0-15,-10 3 0 16,-16 5-1-16,-18 2-1 16,-16 7-15-16,-11 3-30 15,-8 0-22-15,0 0-122 16,-13 0-253-16</inkml:trace>
  <inkml:trace contextRef="#ctx0" brushRef="#br0" timeOffset="582040.1557">10512 13556 182 0,'0'0'324'0,"0"0"-256"15,0 0 67-15,0 0-61 16,0 0-41-16,0 0-27 16,0 0-6-16,0 0 0 15,0-14 0-15,0 14 2 16,0 0 3-16,0 0 0 16,0 2 0-16,-9 12 0 15,-3 4 51-15,-2 6-25 16,-2 2-12-16,1-1 2 15,0 0-10-15,4 0-6 16,0-8 2-16,5-2-3 0,1-4 1 16,4-5-4-16,1-1-1 15,-2-1 0-15,2-4 0 16,0 2 1-16,0-2 0 16,0 0 1-16,0 0-2 15,0 1-19-15,-4 3-79 16,-5-1-196-16,-2 0-23 15</inkml:trace>
  <inkml:trace contextRef="#ctx0" brushRef="#br0" timeOffset="582281.8841">10361 13626 801 0,'0'0'20'0,"0"0"81"15,0 0 52-15,0 0-130 16,0 0-2-16,0 0-21 16,-8-22-8-16,8 23-13 15,8 14 18-15,7 2 3 16,6 4 2-16,-2 3 0 16,0 0 2-16,2 0-4 15,1 3-12-15,3 1-38 16,0 0-86-16,5 0-108 15,-3-3-346-15</inkml:trace>
  <inkml:trace contextRef="#ctx0" brushRef="#br0" timeOffset="583340.8084">10641 15640 409 0,'0'0'69'0,"0"0"47"0,0 0-13 15,0 0-22-15,0 0-23 16,0 0-24-16,18-31 28 16,-18 31-14-16,0 0-15 15,0 0-12-15,0 0-8 16,0 0-10-16,-2 11 3 15,-15 9-6-15,-4 3 16 16,0 1-1-16,0 1-1 16,3-2 0-16,6-3-4 15,2 0-5-15,1-7-1 0,2-2-2 16,5-5 2-16,0 0-4 16,1-4 2-16,1 1-2 15,0-3 1-15,0 0-1 16,0 0-3-16,0 0-4 15,0 0-37-15,0 0-49 16,-4 0-52-16,2 0-41 16,0-5-254-16</inkml:trace>
  <inkml:trace contextRef="#ctx0" brushRef="#br0" timeOffset="583535.2539">10468 15640 730 0,'0'0'106'0,"0"0"6"16,0 0-2-16,0 0-84 15,0 0-26-15,0 0-24 16,12 25 18-16,18 1 5 16,9 4-2-16,0 4-8 15,-3 5-18-15,-8 7-36 16,-12 5-55-16,-10 0-78 15,-6 0-115-15</inkml:trace>
  <inkml:trace contextRef="#ctx0" brushRef="#br0" timeOffset="586224.4444">8225 17287 884 0,'0'0'0'16,"0"0"0"-16,0 0 13 0,0 0 28 15,0 0 3-15,0 0-22 16,-83 66-1-16,75-59 20 16,2-4-13-16,3-3 9 15,3 0 0-15,0 0 15 16,0 0-12-16,3-10-12 15,16-10-14-15,13-2-14 16,6-1 0-16,4 7-1 16,-6 5-1-16,-6 8 1 15,-9 3-4-15,-4 3-7 0,-4 18 2 16,-6 7 6-16,-7 7 2 16,0 4 2-16,-10 4 2 15,-12-1 8-15,-4-2-1 16,-4-7 1-16,3-2 10 15,5-5-5-15,5-8 1 16,7-4-6-16,8-8-10 16,2-3-2-16,0-2 2 15,11-1 1-15,23 0 4 16,24-7 17-16,18-10-10 16,6-2-8-16,-1-1 1 15,-10 1-4-15,-9 2 0 0,-9 4-1 16,-8-4 0-1,-9 7 4-15,-14 1-4 16,-10 5-7-16,-8 3 1 0,-4 1-11 16,0 0-35-16,0 0-45 15,-4 7-93-15,-22 10 1 16,-16 10-178-16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24:39.902"/>
    </inkml:context>
    <inkml:brush xml:id="br0">
      <inkml:brushProperty name="width" value="0.05292" units="cm"/>
      <inkml:brushProperty name="height" value="0.05292" units="cm"/>
      <inkml:brushProperty name="color" value="#FF0000"/>
    </inkml:brush>
  </inkml:definitions>
  <inkml:trace contextRef="#ctx0" brushRef="#br0">12111 3727 162 0,'0'0'104'0,"0"0"-76"0,0 0-5 15,0 0-14-15,0 0-9 16,0 0-9-16,0 0-35 16,4 0-7-16,-3 0 42 15,1 0 9-15,-2 0-3 16,0 0 3-16,0 0 1 16,0 0-1-16,0 3-1 15,0-1-79-15,0 4-22 16,0-1 97-16</inkml:trace>
  <inkml:trace contextRef="#ctx0" brushRef="#br0" timeOffset="2654.0413">14928 3693 424 0,'0'0'108'0,"0"0"11"15,0 0-15-15,0 0-14 16,0 0-16-16,0 0-19 16,0 0 11-16,-3-41-7 15,3 38-15-15,0 3-13 0,0 0-5 16,0 0-2-16,0 0-17 16,0 0-7-16,0 0 0 15,0 13-10-15,2 7 1 16,-1 8 8-16,4 1 2 15,-4 0-1-15,2 0 1 16,-1-4 1-16,0-5 0 16,0-4-2-16,1-8 2 15,0-5-1-15,4-3 0 16,11 0 11-16,12-16 29 16,13-12 18-16,16-9-26 15,3-9-15-15,2-8-7 16,5-6-3-16,-7 0-1 15,-5 2-7-15,-6 12 0 0,-11 7 1 16,-6 10 3-16,-11 8-4 16,-5 6 5-16,-8 5-5 15,-5 3 0-15,4 2 0 16,-6 1-4-16,0 1-8 16,0 3-23-16,-2 0-23 15,0 0-19-15,-1 14 0 16,-5 12 20-16,-28 13-21 15,-13 10-48-15,-8 9-43 16,-3-4-135-16</inkml:trace>
  <inkml:trace contextRef="#ctx0" brushRef="#br0" timeOffset="3118.7731">15120 3788 704 0,'0'0'42'16,"0"0"14"-16,0 0 67 15,0 0-45-15,0 0-68 16,0 0-10-16,-14-9-16 16,14 9-1-16,0 12 3 0,0 5 11 15,-2 3 3 1,-4 1 5-16,0 3 5 0,-1-1-3 15,1-1 0-15,1-1-5 16,-1-4 7-16,3-2 1 16,3-8-6-16,0-4-1 15,0 0 1-15,0-3 2 16,0 0 29-16,17-12 37 16,24-14-10-16,16-11-39 15,13-6-15-15,5-12 0 16,7-9-6-16,7-11 2 15,5-2 2-15,-1 4-4 0,-16 14 0 16,-20 15 2 0,-21 14-3-16,-14 8 3 15,-7 10-2-15,-7 2-1 0,-5 6-1 16,-3 4-9-16,0 0-61 16,0 0-86-16,-18 20-25 15,-9 11-20-15,-12 4 1 16</inkml:trace>
  <inkml:trace contextRef="#ctx0" brushRef="#br0" timeOffset="4504.6992">15310 4930 407 0,'0'0'53'16,"0"0"14"-16,0 0 36 0,0 0-31 15,0 0-45-15,0 0-1 16,0 0 12-16,4-11 8 16,-4 9 8-16,0-1 4 15,0 0 6-15,-12-4-20 16,-6 1-17-16,-4-1 5 15,-6 0 0-15,-3 1-6 16,-4 2-3-16,-2 0 3 16,-2 1-8-16,0 3-1 15,2 0-6-15,0 0 1 16,2 5 0-16,0 5-3 16,3 3 3-16,1 1-1 15,-5 2 0-15,0 4-5 0,0-1 5 16,2 1 0-1,6-1-5-15,1 0-1 0,2 1 1 16,0-1 10-16,5 1-9 16,1 0-1-16,5-2-6 15,1 1 1-15,4 0 2 16,0-1-3-16,-1 3 1 16,2-4-4-16,2 5 5 15,0 0-2-15,0 2 0 16,3 2 1-16,2-1 0 15,1 2 1-15,0 0-2 16,0-1 0-16,0 1 0 16,10 1 0-16,2-3-1 0,4-1 1 15,2 2 0-15,3-3 1 16,6 0-1-16,1-1 0 16,8-3 1-16,8-2 0 15,6-2 7-15,10-3-6 16,1-5 1-16,3 1-3 15,-1-5 6-15,-5-3-6 16,2 0 3-16,-3 0-1 16,2-6-2-16,-3-5 0 15,-5-2 0-15,-5-2 0 16,-8 1 0-16,1-5-1 16,-4-1 5-16,1 1-7 15,-5-5 6-15,-1-1-3 16,-10-2 4-16,-2-1-4 0,-8-1 1 15,-3-3 6-15,-5 1-1 16,-2-3 26-16,0-3-23 16,-10-4-7-16,-17-1 5 15,-7-5-6-15,-13-2 2 16,-13 2-3-16,-11 2-5 16,-8 9-18-16,-5 7-38 15,1 9-62-15,8 11-48 16,11 6-105-16,9 3-491 15</inkml:trace>
  <inkml:trace contextRef="#ctx0" brushRef="#br0" timeOffset="18136.6408">3440 6127 439 0,'0'0'57'16,"0"0"-7"-16,0 0 8 15,0 0 15-15,0 0-26 16,0 0-6-16,0 0 8 16,0 0 5-16,-21-21 2 15,18 21-1-15,0 0-18 16,-3 0-1-16,1 0 5 0,3 0-23 15,2 0 5-15,0 0-5 16,0 0-9-16,0 0-6 16,0 0 1-16,4 0-2 15,20 0-2-15,12 0 6 16,10 3-1-16,11-2-2 16,2-1-2-16,2 0-1 15,1 0 1-15,0 0-1 16,-1 0 4-16,-4 0-5 15,-9 0 1-15,-9 0-1 16,-4 0 1-16,-11 0 0 16,-9 0-3-16,-5 0 2 15,-7 0 2-15,-1 0 0 0,-2 0 2 16,0 0 3-16,0 0-5 16,0 0-1-16,0 0-4 15,-10 0-73-15,-10 0-90 16,-5 0-91-16,4-6-284 15</inkml:trace>
  <inkml:trace contextRef="#ctx0" brushRef="#br0" timeOffset="18388.4164">4034 5950 875 0,'0'0'34'0,"0"0"52"0,0 0 7 16,0 0-52-16,0 0-41 16,0 0-1-16,46 9-5 15,-21 12 4-15,-5 6-7 16,-9 8 3-16,-8 7-3 16,-3 6 9-16,-17 8-8 15,-19 2-20-15,-6 0-50 16,-6 1-50-16,5-8-120 15,1-6-242-15</inkml:trace>
  <inkml:trace contextRef="#ctx0" brushRef="#br0" timeOffset="18885.1774">3504 6944 717 0,'0'0'59'16,"0"0"29"-16,0 0 44 15,0 0-22-15,0 0-49 16,0 0-32-16,-16-20-16 16,17 17-7-16,26-1-4 15,16-1 0-15,18 2 0 16,8-4 1-16,10 0-2 15,-2 2 4-15,-4-2-4 16,-7 2 1-16,-14 0-2 16,-10 2-3-16,-12 1 2 15,-13-3 1-15,-6 3 0 0,-8 2-2 16,-3-2 0-16,0 1-1 16,0 1-3-16,0 0-43 15,0 0-62-15,-4 0-95 16,-12 0-42-16</inkml:trace>
  <inkml:trace contextRef="#ctx0" brushRef="#br0" timeOffset="19137.1822">4095 6752 905 0,'0'0'52'0,"0"0"53"15,0 0-35-15,0 0-39 16,0 0-31-16,0 0 0 16,55 25 7-16,-30 0-6 15,-7 5 2-15,-12 10-3 16,-6 7 2-16,-8 6 3 16,-30 6-5-16,-10-2 4 15,-12 1-4-15,-4-1-35 16,-2 3-49-16,6-2-129 15,10-4-94-15</inkml:trace>
  <inkml:trace contextRef="#ctx0" brushRef="#br0" timeOffset="19571.1421">3662 7674 468 0,'0'0'321'0,"0"0"-279"16,0 0 73-16,0 0 24 16,0 0-62-16,0 0-56 15,-19 0-20-15,34 0 1 16,16 0-2-16,14 0 3 16,13 3-1-16,3-2-1 15,1-1 3-15,-3 0-4 16,-2 0 0-16,-13 0 1 15,-11 0-1-15,-11-4 0 16,-13 1 0-16,-4 1-3 16,-3-2-9-16,-2 0-16 15,2 0-79-15,-2-4-80 0,0-1-168 16</inkml:trace>
  <inkml:trace contextRef="#ctx0" brushRef="#br0" timeOffset="19818.8602">4090 7585 744 0,'0'0'96'15,"0"0"3"-15,0 0 9 16,0 0-26-16,0 0-56 16,0 0-20-16,84-6-4 15,-56 22 4-15,-1-1-4 0,-9 3 0 16,-5 0-2-16,-11 5 0 15,-2 6 2-15,-27 1-2 16,-15 6-1-16,-12 2-30 16,-1-1-33-16,3-1-51 15,6-3-73-15,4-4-199 16</inkml:trace>
  <inkml:trace contextRef="#ctx0" brushRef="#br0" timeOffset="20187.3785">3692 8330 844 0,'0'0'9'15,"0"0"24"-15,0 0 37 16,0 0 8-16,0 0-44 16,0 0-30-16,0 0-2 15,-21 19 0-15,58-10 10 16,14 4-1-16,13-6-5 16,3-2 1-16,-1-3-5 0,-11-2-1 15,-10 0 1 1,-8 0 4-16,-8-3-1 0,-9-3-3 15,-9-1 0-15,-1 3-2 16,-6-3-29-16,1 2-62 16,-3-1-126-16,-2-2-307 15</inkml:trace>
  <inkml:trace contextRef="#ctx0" brushRef="#br0" timeOffset="20419.3148">4139 8291 997 0,'0'0'62'0,"0"0"30"15,0 0 4-15,0 0-52 16,0 0-37-16,82 19-3 16,-46 6-1-16,-6 8-1 15,-13 6-2-15,-17 11 2 16,-17 7 0-16,-41 10-2 15,-27 8-55-15,-17 5-103 16,3-1 49-16,8-5-670 16</inkml:trace>
  <inkml:trace contextRef="#ctx0" brushRef="#br0" timeOffset="42519.7468">14882 5565 286 0,'0'0'84'16,"0"0"-25"-16,0 0 7 16,0 0-20-16,0 0-28 15,0 0-4-15,0 0 8 16,1-6 4-16,-1 6-9 16,0 0-10-16,2 0-4 0,-2 0-1 15,0 11 4-15,1 0 0 16,1-1 2-16,2-1-7 15,1-5-1-15,1-1 2 16,4-3-2-16,4 0 11 16,6 0 6-16,4-16 4 15,3-1-3-15,-1 0-2 16,-1-2-7-16,-1 2-5 16,-4 4 0-16,-4 0-1 15,-2 2-3-15,-5 6 0 16,-3 2-5-16,-6 3-19 15,0 0-119-15,0 0-115 16</inkml:trace>
  <inkml:trace contextRef="#ctx0" brushRef="#br0" timeOffset="42852.0386">14946 5617 420 0,'0'0'191'16,"0"0"-188"-16,0 0-3 15,0 0-11-15,0 0-2 0,0 0 12 16,-9 32 0 0,9-24 2-16,0-2-1 0,0-3 3 15,0 2-3 1,2-5 8-16,5 0-1 0,8 0 14 15,12-5 20-15,7-10-25 16,9-2-8-16,4 0-1 16,-1 2-4-16,-6-1-2 15,-8 4 1-15,-7 5-2 16,-13 2-25-16,-7 4-55 16,-5 1-41-16,0 0-284 15</inkml:trace>
  <inkml:trace contextRef="#ctx0" brushRef="#br0" timeOffset="46302.378">19711 2571 919 0,'0'0'19'0,"0"0"14"0,0 0 39 15,0 0-35-15,0 0-37 16,0 0-15-16,0 0 15 15,36 31 1-15,4-7 0 16,8 3 0-16,5 0 1 16,3 3 4-16,1 0-4 15,4-1-1-15,3-4-1 16,3-4-1-16,-4-4-2 16,-9-7-1-16,-10-6-3 15,-12-4 7-15,-10 0 0 0,-11 0 0 16,-7 0 2-16,-2-2 14 15,-2 0 23-15,0 2 23 16,0 0-31-16,-3 0-31 16,-16 17-10-16,-15 7 2 15,-12 7 8-15,-9 3 9 16,-5 1-6-16,1 2-2 16,2 0-1-16,4-1 3 15,11-4-4-15,6-3 1 16,7-5 0-16,13-7 2 15,4-3-2-15,6-6-22 16,6-3-78-16,3-5-108 16,24 0 31-16,12-12-192 0</inkml:trace>
  <inkml:trace contextRef="#ctx0" brushRef="#br0" timeOffset="46549.1754">20486 2985 968 0,'0'0'90'0,"0"0"-2"16,0 0-34-16,0 0-41 15,0 0-11-15,0 0 9 16,-77 85 2-16,45-49 1 16,-5 0-3-16,1 0-8 0,1-4 3 15,3-1-5 1,4-3 0-16,9-3-2 0,4-7-14 15,9-6-42-15,5-3-32 16,1-8-89-16,18-1-79 16,20-13-2-16</inkml:trace>
  <inkml:trace contextRef="#ctx0" brushRef="#br0" timeOffset="46869.7021">20915 2818 972 0,'0'0'33'0,"0"0"56"16,0 0-11-1,0 0-70-15,0 0-8 0,-79 51-5 16,61-9 2-16,15-2 2 16,3-2-5-16,21-2-16 15,13-9-19-15,5-10 8 16,4-10 9-16,-5-7 17 15,-4-5 7-15,-6-16 2 16,-5-6 5-16,-8-4 7 16,-8-3 29-16,-4 0 1 15,-3 1-9-15,-6 5-27 16,-15 4 5-16,-6 7-13 0,-1 8 0 16,-2 6-24-1,7 3-50-15,12 0-102 0,11 6-180 16</inkml:trace>
  <inkml:trace contextRef="#ctx0" brushRef="#br0" timeOffset="47034.3522">21336 2921 1040 0,'0'0'30'16,"0"0"9"-16,0 0-27 15,0 0-12-15,0 0-16 16,0 0-236-16,18-37-32 16</inkml:trace>
  <inkml:trace contextRef="#ctx0" brushRef="#br0" timeOffset="47802.5406">21591 2709 716 0,'0'0'101'0,"0"0"55"16,0 0-34-16,0 0-33 15,0 0-60-15,0 0-29 16,-75-49-2-16,53 63-4 16,-1 4-3-16,6 4 2 15,9 2-18-15,6 5-10 16,2 0-1-16,10 0 5 16,14 3 8-16,1-1-7 0,0-5 17 15,2 2 1 1,-4-2 1-16,2 0 11 0,-1-2-1 15,-7-3 1-15,0-3 0 16,-8-2 0-16,-3-2 1 16,-5-5-2-16,-1 2 2 15,0-2 1-15,-12-2 15 16,-11 0 25-16,-4-3 2 16,-3-1-16-16,0-3 4 15,8 0-14-15,2 0-6 16,8-10 24-16,2-7 1 15,3-2-17-15,7-3-6 16,0-5-14-16,17-1-4 16,16-2-7-16,7-1-33 15,10 0-1-15,2-2-10 0,0 0-4 16,-1 2-31-16,-6-1-5 16,-5 2-5-16,-8 2 17 15,-8 2 32-15,-10 5 51 16,-6 3 11-16,-8 5 55 15,0 4 29-15,0 2-36 16,-2 3 8-16,-12 4-43 16,-6 0-24-16,-3 0 1 15,-5 6-1-15,4 9 14 16,-1 2-5-16,7 2-4 16,3 0 1-16,7 1-5 15,6-1-1-15,2 3 1 0,0-2-1 16,8-1 1-16,13-2 2 15,11 2-2-15,6-2-1 16,1-2 2-16,-1 1 0 16,-3-2-2-16,-6 1 0 15,-7-2 2-15,-7-1-4 16,-8-1 3-16,-4-1-1 16,-3-2 1-16,0 0 0 15,-4 1-1-15,-14 0 7 16,-7 0-1-16,-7-1 1 15,-5-1-7-15,-2-3-23 0,-1 0-15 16,7-4-49 0,11 0-44-16,10-3-141 0</inkml:trace>
  <inkml:trace contextRef="#ctx0" brushRef="#br0" timeOffset="48057.5704">21943 2680 877 0,'0'0'100'0,"0"0"56"15,0 0-51-15,0 0-38 16,0 0-33-16,0 0-32 16,77-49-2-16,-32 38-1 0,3 0 1 15,-3 3 1-15,-6-1 0 16,-5 2 0-16,-11 3-1 15,-10 1 0-15,-9 3 0 16,-4 0-20-16,0 0-70 16,0 0-93-16,0 0-275 15</inkml:trace>
  <inkml:trace contextRef="#ctx0" brushRef="#br0" timeOffset="48499.6586">23051 2746 927 0,'0'0'69'0,"0"0"-8"0,0 0 72 16,0 0-30-1,0 0-44-15,0 0-36 0,-3-2-18 16,39-4-1-16,16-6-4 15,13-2 0-15,1 1 0 16,-9 1 0-16,-13 2 2 16,-12 0-2-16,-12 3-3 15,-8 2 3-15,-7 3-6 16,-5 0 0-16,0 2-12 16,0 0-46-16,0 0-49 15,-5 0-70-15,-15 0-196 16,-5 0-144-16</inkml:trace>
  <inkml:trace contextRef="#ctx0" brushRef="#br0" timeOffset="48752.2148">23227 2588 739 0,'0'0'154'0,"0"0"34"0,0 0-72 16,0 0-9-16,0 0-37 15,0 0-41-15,-22-36-12 16,22 36-11-16,0 0-6 15,0 0-12-15,0 3-10 16,0 15 8-16,3 8 14 16,6 5 0-16,1 2 1 15,1 3 2-15,-2-3-3 16,1-2 0-16,-3-1 0 16,4-4-22-16,1-3-97 0,1-3-54 15,7-9-82 1,-1-10-206-16</inkml:trace>
  <inkml:trace contextRef="#ctx0" brushRef="#br0" timeOffset="49171.2205">23710 2569 1103 0,'0'0'44'0,"0"0"21"16,0 0 56-1,0 0-36-15,0 0-42 0,0 0-43 16,0 0-14-16,9-10-19 16,-3 46 22-16,2 4 11 15,2 2 0-15,-4-1-5 16,3-9 5-16,0-5 0 15,0-8 5-15,-3-9-5 16,-1-6-1-16,-2-4 1 16,0 0 4-16,8-4 9 15,3-14 27-15,5-7-34 16,-1-3 2-16,-2-2-1 0,0-1-2 16,-5 3-2-1,-3-1-3-15,-2 7 0 0,-3 5 0 16,-2 7-16-16,-1 7-8 15,0 3-51-15,0 0-76 16,8 0-154-16,4 11-84 16,3 0-139-16</inkml:trace>
  <inkml:trace contextRef="#ctx0" brushRef="#br0" timeOffset="49553.6023">24042 2750 741 0,'0'0'101'0,"0"0"-34"16,0 0 90 0,0 0-72-16,0 0-72 0,0 0-13 15,73-37-1-15,-43 18 1 16,0-2 1-16,-4-6-1 16,-6 1 0-16,-3-2 4 15,-6 1-2-15,-4 1-1 16,-5 5 9-16,-2 9-1 15,0 7 15-15,-10 5-14 16,-23 0-10-16,-5 19-21 16,-4 9 16-16,1 5-4 15,16 0 4-15,10-1-11 16,13-3 9-16,2-2-9 16,11-6-9-16,20-4 5 0,10-5 15 15,7-9 5 1,4-3 3-16,-4 0-2 0,-3 0 0 15,-3-6-1-15,-7-5-1 16,3 3-52-16,-9-1-140 16,-13 1-434-16</inkml:trace>
  <inkml:trace contextRef="#ctx0" brushRef="#br0" timeOffset="54717.9493">21260 3612 422 0,'0'0'53'0,"0"0"-10"15,0 0 48-15,0 0-62 0,0 0-29 16,0 0 0-16,0 0 0 15,-24 13 4-15,15-9 14 16,0 2 14-16,4-3 1 16,3 0 15-16,0-2-21 15,2-1-15-15,0 0-4 16,0 0 1-16,0 0-3 16,0 0 28-16,0 0-11 15,12 0-13-15,14-8 1 16,24-14-5-16,23-6-4 0,25-6-2 15,13-4 1 1,13-4 2-16,5 2-3 0,-2 2 0 16,-7 6 1-16,-22 6 0 15,-17 5-2-15,-22 5 3 16,-15 3-2-16,-17 1 4 16,-5 3-4-16,-14 1 4 15,-3 4-2-15,-3 1 0 16,-2 1 3-16,0 2-5 15,0 0 0-15,0 0-5 16,0 0-78-16,-8 0-81 16,-14 12 106-16,-12 2-62 15,-7 0-49-15,-6-1-177 16</inkml:trace>
  <inkml:trace contextRef="#ctx0" brushRef="#br0" timeOffset="55136.5292">21409 3632 243 0,'0'0'43'15,"0"0"14"-15,0 0-4 16,0 0 5-16,0 0-37 15,0 0-5-15,-43 34-5 0,43-33 6 16,0-1-12 0,0 0 10-16,0 0 36 0,0 0 37 15,27 0-52-15,23-15-3 16,23-9-2-16,18-5-14 16,15 0 4-16,0-2-12 15,3-1-3-15,-4 5-3 16,-10-2-2-16,-8 3 0 15,-15 4 3-15,-12 6 0 16,-17 1-3-16,-13 5 1 16,-12 5-1-16,-10 3 5 15,-7-1-3-15,-1 3 4 16,0 0-5-16,0 0-2 0,0 0-4 16,-3 0-80-1,-19 15-93-15,-13 7 125 16,-11 1-75-16,-5-1-204 0</inkml:trace>
  <inkml:trace contextRef="#ctx0" brushRef="#br0" timeOffset="55462.1914">21579 3705 307 0,'0'0'13'16,"0"0"36"-16,0 0-4 0,0 0 15 15,0 0-21 1,0 0 1-16,-70 34 32 0,79-34 10 16,25-15-27-16,21-9-36 15,21-6-15-15,14-5 11 16,5 1 1-16,1-1-10 16,-4-1 0-16,-8 6-1 15,-17 3-3-15,-10 7 0 16,-20 6-1-16,-15 8 1 15,-13 3 1-15,-7 3-1 16,-2 0 6-16,0 0-5 16,0 0-3-16,0 0-6 15,0 0-83-15,-11 12-1 16,-5 2 5-16,-4 1-73 16,0-3-244-16</inkml:trace>
  <inkml:trace contextRef="#ctx0" brushRef="#br0" timeOffset="96285.3385">2365 6234 777 0,'0'0'15'15,"0"0"18"-15,0 0 7 16,0 0 13-16,0 0 16 16,0 0-21-16,0 0-42 0,-11-69-6 15,11 69-6-15,0 16-10 16,0 7 16-16,0 7 9 16,0-3-2-16,0 0-3 15,3-8-1-15,8-7-3 16,8-7 4-16,11-5 0 15,19-14 2-15,18-24 6 16,16-12 3-16,7-7 3 16,-1-4-10-16,-9 3-2 15,-14 7-2-15,-13 6-2 16,-17 10 2-16,-14 8-3 16,-12 10 1-16,-2 7 4 15,-5 8-6-15,-3 2-4 0,3 0-21 16,-3 1-108-1,0 20-43-15,0 6 21 0,-12 6-112 16</inkml:trace>
  <inkml:trace contextRef="#ctx0" brushRef="#br0" timeOffset="96603.092">2732 6246 546 0,'0'0'3'0,"0"0"30"16,0 0 34-16,0 0-9 0,-87 78-40 16,78-59 1-1,6-4-7-15,3-6-6 0,0-6 0 16,5-3 7 0,17 0 6-16,12-20 16 0,20-17 13 15,16-13-7-15,15-8-17 16,9-4-8-16,-3 1-2 15,-11 0 10-15,-15 3-1 16,-12 6-17-16,-14 10-5 16,-12 11 8-16,-12 15-9 15,-8 10-4-15,-7 6-7 16,0 14-146-16,-3 23-35 16,-19 13-20-16</inkml:trace>
  <inkml:trace contextRef="#ctx0" brushRef="#br0" timeOffset="106418.8092">14812 6385 740 0,'0'0'29'0,"0"0"45"16,0 0 30-16,0 0-23 15,0 0-42-15,0 0-28 16,0 0-8-16,-12 2 1 16,12-2-1-16,3 0 0 15,13 0 6-15,12 0 5 16,8-1-6-16,11-8-1 16,11-4-5-16,12-1 0 0,6-3 3 15,0-2-5-15,-3 1 0 16,-13 0-4-16,-14 1-2 15,-16 5-10-15,-11 4-24 16,-16 2-5-16,-3 5 13 16,-13 1-97-16,-20 0-34 15,-9 15 53-15,-6 7-2 16,1 0 29-16,-1 1 29 16,2-1 42-16,5 1-1 15,4-2 13-15,4 0 0 16,5-1 24-16,5-3 48 15,3-1-12-15,9-8 26 16,7-3-9-16,1-4-16 0,3-1 12 16,0 0-3-16,27-9 16 15,19-12-11-15,16-6-44 16,12-2 7-16,2-2-20 16,-8 4-14-16,-8 3-1 15,-13 5-3-15,-17 7 0 16,-13 4-7-16,-12 8-42 15,-5 0-111-15,-10 5-119 16,-21 9 2-16</inkml:trace>
  <inkml:trace contextRef="#ctx0" brushRef="#br0" timeOffset="301989.8196">6525 5009 35 0,'0'0'53'0,"0"0"-30"16,0 0-2-16,0 0-9 0,0 0-7 16,0 0 26-16,0 0-10 15,46-45 34-15,-46 43 34 16,0-1 5-16,0 3-32 16,0-2-29-16,0-1 16 15,0 2 0-15,0-2-8 16,0 0-19-16,0-2 25 15,0 2-24-15,0-3 1 16,-2 1 12-16,-2-1-25 16,-5-2 24-16,-2 3-8 15,-4-2-12-15,-4 0 8 0,-5 3-9 16,-6-3-10 0,-7 4 10-16,-3 0-11 0,-9 0-2 15,1 3-1-15,0 0 9 16,8 0 3-16,1 0 1 15,2 2-9-15,1 7 13 16,-7 4-16-16,1 1 8 16,0 3-3-16,-4-2-2 15,6-1 5-15,-3 5-1 16,4-2-5-16,3 1 9 16,4 1-9-16,3 0 4 15,3 3-7-15,3 0 6 16,4 2-6-16,2 3-4 15,3 0 3-15,1 1 1 0,4 1 0 16,3 2 0-16,4 2-2 16,2 2 2-16,0 2 0 15,8-3 0-15,11 2 0 16,2-2 1-16,3 0-1 16,6-1 0-16,1-3 1 15,5-4 4-15,6-2-4 16,4-1 0-16,8-3 4 15,4-3-4-15,4-6 2 16,3-7 0-16,3-4 1 16,7 0-2-16,1-9 4 15,6-8-5-15,-3-3-1 16,-9 0 1-16,-7-3-1 16,-13-1 2-16,-6-3 1 15,-5-2 1-15,-7-2-3 0,-2-6 6 16,-6-6 5-16,0-3 6 15,-5-9 6-15,-2-4 4 16,-1-5-2-16,-9 2-5 16,-7 4-10-16,0 7-9 15,-29 9-2-15,-31 12-8 16,-34 10-14-16,-46 17-63 16,-32 3-73-16,-17 11-136 15,19 5-242-15</inkml:trace>
  <inkml:trace contextRef="#ctx0" brushRef="#br0" timeOffset="387490.2017">6605 5785 519 0,'0'0'76'16,"0"0"28"-16,0 0-3 15,0 0-3-15,0 0-10 16,0 0-43-16,0 0-11 16,-36-50-23-16,36 50-11 0,0 0-9 15,14 0-5-15,14 0 14 16,7 11 3-16,6 10-3 16,-4 11-4-16,-4 14 4 15,-6 9-7-15,-9 12-1 16,-9 11 6-16,-6 6-4 15,-3 3 4-15,0-4 2 16,-5-8-1-16,-5-7-4 16,4-7 5-16,3-5 0 15,3-11 0-15,0-3 0 16,16-9-12-16,2-7-1 16,5-6-11-16,0-8-2 15,-6-7 17-15,2-5 0 0,-4 0 9 16,3-2 7-16,0-9-1 15,-9 3-2-15,-6 5-4 16,-3 3 26-16,0 0-14 16,-2 6-12-16,-23 13-33 15,-12 12 33-15,-12 7 13 16,2 6-9-16,3 11-4 16,6 9-6-16,7 9 4 15,3 6 0-15,4 1-1 16,6-1 0-16,8-4-1 15,7-7 0-15,3-8 4 16,0-6 0-16,7-4-2 16,3-3 1-16,1-1 1 15,4 0 0-15,3 0 1 0,4 3-2 16,6 9 0-16,1 10 1 16,-3 11-2-16,1 9 5 15,-6-2-3-15,-1-13 1 16,-3-17 0-16,-11-16-1 15,-6-10 0-15,0-5 0 16,-7-2 7-16,-14 2 22 16,0-3-6-16,2-1-6 15,-1-4-7-15,1-1-1 16,-9 0-3-16,-14 3-1 16,-13 5-1-16,-15 5-4 15,-11 0-94-15,-1-10-86 16</inkml:trace>
  <inkml:trace contextRef="#ctx0" brushRef="#br0" timeOffset="446225.6506">8043 5915 784 0,'0'0'7'16,"0"0"-2"-16,0 0 20 16,0 0 10-16,0 0-27 15,0 0 3-15,79-32-6 0,-37 32-2 16,-4 3-3-16,-7 16 0 15,-9 10-2-15,-12 12 1 16,-10 15 1-16,0 14 6 16,-22 11 7-16,-4 5 1 15,7-4-2-15,6-4-6 16,10-6 1-16,3-8 0 16,13-4-6-16,16-8 2 15,9-8-2-15,10-7-1 16,5-12 0-16,3-8-14 15,-8-8-7-15,-13-4 3 16,-17-3 1-16,-13 1 17 16,-5 0 1-16,0 1 16 15,-11 6-12-15,-19 8 9 16,-16 14 12-16,-12 8-9 0,-6 9-3 16,10-5-9-16,4 5-1 15,15-4-3-15,10 2-1 16,11 1 0-16,14 2 0 15,0 4 0-15,27 4 0 16,11 4 1-16,3 4-1 16,0 2 0-16,-7 2-1 15,-12 1-1-15,-4 2-1 16,-6-2-1-16,0-2 3 16,-2-7-1-16,-1-4 0 15,-4-4 1-15,-5-4-1 16,0 1 2-16,-14-2 0 0,-6 1 4 15,6-1-3-15,8 4 6 16,6-1 0-16,3-2-1 16,17-2-3-16,-1-9-1 15,-7-5 2-15,-10-3-4 16,-9 6-9-16,-52 1-87 16,-49-2-600-16</inkml:trace>
  <inkml:trace contextRef="#ctx0" brushRef="#br0" timeOffset="458924.292">12188 5617 79 0,'0'0'141'0,"0"0"-80"16,0 0-12-1,0 0-9-15,0 0-23 0,0 0-17 16,0 0 0-16,0 0-48 16,3 0-166-16</inkml:trace>
  <inkml:trace contextRef="#ctx0" brushRef="#br0" timeOffset="459890.9184">11979 5593 132 0,'0'0'167'16,"0"0"-51"-16,0 0-48 16,0 0 59-16,0 0-5 15,0 0-68-15,-53-14-4 16,34 14-11-16,-1 0-5 15,2 0 3-15,7 0-9 16,5 0-5-16,5 0-5 16,1 0-18-16,6 0 0 0,30 0 0 15,28-1 15 1,21-13 3-16,9-5 0 0,-3 4-15 16,-14 2-2-16,-17 4-1 15,-17 2 1-15,-14 5-1 16,-16 1 2-16,-7 1-2 15,-6 0-11-15,0 0-5 16,-3 0 2-16,-16 0 14 16,-13 6-16-16,-5 4-17 15,-5 4-31-15,3-4-17 16,-1 3-3-16,-1 1 4 16,-3-1 3-16,-3 2 47 15,3-2 16-15,7 1 14 16,2-5 2-16,9-2 9 15,2 0 13-15,5-1 21 0,3-2 7 16,9 0-9-16,3-2-17 16,4-2-13-16,0 0-5 15,11 0 4-15,26-8 10 16,23-14 10-16,15-5-19 16,6-1-3-16,-7 1-2 15,-12 5-3-15,-18 6-4 16,-16 7 2-16,-14 5-3 15,-11 3 0-15,-3 1 0 16,-12 0 0-16,-4112 14 13 16,8143 7-12-16,-4098 3 2 15,-1-4 4-15,11-1 14 0,20-6 12 16,17-4-10 0,17-7-14-16,15 1-9 0,8-3-13 15,31 0-13-15,13 0 13 16,11-3-29-16,-2-5-92 15,-13-1-178-15</inkml:trace>
  <inkml:trace contextRef="#ctx0" brushRef="#br0" timeOffset="548875.4103">12222 4524 437 0,'0'0'139'16,"0"0"-78"-16,0 0 41 15,0 0-17-15,0 0-12 16,0 0-21-16,0 0-16 15,0-65-29-15,0 65-7 0,0 0-8 16,0 12-6-16,2 9 14 16,-1 2 9-16,2 1-1 15,0-4-1-15,4-5 0 16,3-7-1-16,2-6 4 16,6-2 1-16,12-10 6 15,10-19 27-15,13-10-4 16,2-6-20-16,-1 1-8 15,-3-2-1-15,-4 5-6 16,-8 3 3-16,-4 1-4 16,-10 9-4-16,-10 8 1 15,-8 12-1-15,-7 5 0 16,0 3-15-16,0 3-59 16,-11 19-85-16,-12 7 76 15,-5 5-133-15,-2 0-191 0</inkml:trace>
  <inkml:trace contextRef="#ctx0" brushRef="#br0" timeOffset="549103.2474">12342 4717 502 0,'0'0'132'0,"0"0"-97"15,0 0 50-15,0 0-36 16,0 0-13-16,0 0-7 15,-55 42-6-15,99-72 17 16,19-13-4-16,12-6-21 0,5 1-3 16,-4 7-9-16,-8 2-2 15,-13 5-1-15,-11 2-1 16,-11 6-18-16,-8 7-32 16,-7 10-108-16,-11 9-122 15</inkml:trace>
  <inkml:trace contextRef="#ctx0" brushRef="#br0" timeOffset="550342.7986">12312 5928 304 0,'0'0'331'0,"0"0"-271"16,0 0 71-16,0 0-21 15,0 0-17-15,0 0-71 16,-60-16-21-16,81 16-1 16,13-2 23-16,7-1 8 15,2-1-10-15,-7 4-6 16,-10 0-10-16,-4 11-5 15,-3 11 0-15,-3 9-1 16,-4 11-2-16,-6 12 3 0,-6 11 2 16,0 7-1-16,-9 6 0 15,-13-1 2-15,-3 0-1 16,-1-6 1-16,8-4 3 16,6-3-5-16,12-7 1 15,0-8-2-15,12-6 0 16,15-11-2-16,4-6 2 15,5-8-4-15,1-9 9 16,-1-8-3-16,-1-1 1 16,-10 0 0-16,-7-8-2 15,-11 2 5-15,-5 1 3 16,-2 4 10-16,0 1 19 16,0 0-38-16,-29 17 0 15,-9 20-2-15,-14 16 1 0,-4 4-1 16,13 4-1-16,8-1 3 15,10-2-4-15,12 3 2 16,7-1 2-16,6 1-1 16,0-3 1-16,14-3 0 15,3-3 0-15,1-4 0 16,1 1 1-16,1 4-1 16,4 3-1-16,0 3 1 15,-2 7 0-15,-7-1 1 16,-6-1-1-16,-9-2-3 15,0-3 3-15,-3-3-2 0,-17-4-2 16,-3-3 3 0,-3-5 1-16,3-7 2 0,6-3 3 15,8-2 1-15,8 2-5 16,1 2 0-16,0 3 6 16,13-2-5-16,2-4-2 15,0-6 0-15,-4-5 2 16,-3-1-1-16,-5-4-1 15,0 0 0-15,-3-3 6 16,-3-3-3-16,-22 0 15 16,-21 0 41-16,-17 0-32 15,-16-1-17-15,-8 2-10 16,4-5-106-16,17-7-219 16</inkml:trace>
  <inkml:trace contextRef="#ctx0" brushRef="#br0" timeOffset="570433.1823">15158 10693 420 0,'0'0'52'0,"0"0"85"15,0 0 8-15,0 0-28 16,0 0-36-16,0 0-19 16,0 0-2-16,0 0-5 15,10-12-22-15,-10 12 0 16,0 0 5-16,0 0-3 15,0 0-3-15,0 0-12 0,-13 6-15 16,-13 11-2-16,-11 5 32 16,-6-1-5-16,9 3-14 15,4-2-8-15,6-5 2 16,6 2-2-16,0-4-4 16,4-3-1-16,4-1-3 15,6-5 3-15,1-1-6 16,1-3 3-16,2 0-11 15,0-1-10-15,0-1-23 16,0 0-37-16,0 2-27 16,-1-2-90-16,-5 0-136 15,0 0-311-15</inkml:trace>
  <inkml:trace contextRef="#ctx0" brushRef="#br0" timeOffset="570758.346">14756 10773 446 0,'0'0'302'15,"0"0"-197"-15,0 0 43 16,0 0-18-16,0 0-55 16,0 0 7-16,-25-60-19 15,32 53-60-15,3 2 16 16,0 2 11-16,0 1-4 0,8 2-13 15,4 0-4 1,12 3 2-16,1 11-9 0,2 5 6 16,-2 3-4-16,-2 2-4 15,0 0 5-15,-4 0-5 16,1-1-1-16,0 0-13 16,3-2-37-16,3 0-58 15,1-2-47-15,0-6-69 16,-9-9-135-16</inkml:trace>
  <inkml:trace contextRef="#ctx0" brushRef="#br0" timeOffset="571248.7662">15283 10676 136 0,'0'0'251'0,"0"0"-159"16,0 0 32-16,0 0 4 15,0 0-40-15,0 0 13 16,-12-29-54-16,12 29 41 16,0 0-28-16,0 0-21 15,-4 0-20-15,-10 2-19 16,-10 16 0-16,-10 5 17 15,-5 2 5-15,-1 3-5 16,3-4 1-16,2 2-7 16,-1-5-5-16,2 1-5 15,3-3 2-15,4-2 0 16,5-4-3-16,10-5-3 0,3 0-26 16,4-4-30-1,5-3-73-15,-3-1 1 0,0 0-97 16,-1-1-461-16</inkml:trace>
  <inkml:trace contextRef="#ctx0" brushRef="#br0" timeOffset="571426.6142">14761 10701 450 0,'0'0'123'0,"0"0"-101"0,0 0-22 16,0 0 0-16,112 25-1 16,-52-2-234-16</inkml:trace>
  <inkml:trace contextRef="#ctx0" brushRef="#br0" timeOffset="582841.6718">15120 12044 427 0,'0'0'64'0,"0"0"96"16,0 0-25-16,0 0-73 15,0 0-4-15,0 0-27 16,0 0 13-16,0 0 29 16,28-25-2-16,-28 25-16 15,0 0-15-15,0 0 0 16,0 0-8-16,0 0-14 15,-11 3-10-15,-10 9-3 16,-9 5 24-16,-1 4-2 0,0 0-15 16,2 0-1-16,2-1 3 15,0 0-4-15,4-2 4 16,0-1-2-16,1 0-8 16,5-2-1-16,1-1-1 15,3-2-1-15,2-4 0 16,3-1 0-16,6-4 0 15,2-3-1-15,0 0-20 16,0 0-23-16,0 0-25 16,0-1-3-16,6-13-106 15,4-6-187-15,-4 1-148 16</inkml:trace>
  <inkml:trace contextRef="#ctx0" brushRef="#br0">14767 12056 714 0,'0'0'103'15,"0"0"128"-15,0 0-64 16,0 0-25-16,0 0-58 16,0 0-32-16,-24-46-28 15,24 46-20-15,15 2-4 16,12 17-2-16,10 5 2 15,2 6 5-15,1 0-4 0,-2 6 3 16,-1 2-2-16</inkml:trace>
  <inkml:trace contextRef="#ctx0" brushRef="#br0" timeOffset="584905.3882">3843 13997 984 0,'0'0'58'15,"0"0"-3"-15,0 0 33 16,0 0-19-16,0 0-56 16,0 0-8-16,0 0 28 0,113-16 5 15,-49 0-17-15,2-5-7 16,4-1-9-16,1-3-2 16,-11 3 3-16,-12 3-6 15,-16 7-8-15,-15 7-21 16,-6 3-48-16,-10 2-49 15,-1 2-96-15,-6 14 110 16,-17 1-215-16</inkml:trace>
  <inkml:trace contextRef="#ctx0" brushRef="#br0" timeOffset="585139.7115">4180 13960 856 0,'0'0'126'0,"0"0"68"0,0 0-78 15,0 0-90-15,0 0-26 16,0 0-6-16,-13 72 6 16,13-23 24-16,0 2-14 15,5 1 7-15,-2-1 5 16,-1-2-12-16,-1-3-4 16,1-7-5-16,-1-4-1 15,1-5-8-15,1-6-90 16,5-7-49-16,5-12-80 15,10-5-168-15</inkml:trace>
  <inkml:trace contextRef="#ctx0" brushRef="#br0" timeOffset="585384.4769">4564 13958 1088 0,'0'0'79'0,"0"0"66"0,0 0-57 15,0 0-88-15,0 0-37 16,-23 79 37-16,20-20 8 16,3 1 0-16,0-2-1 15,0-4 1-15,0-8-1 16,0-8-4-16,0-7-1 16,-2-9 2-16,1-5-4 15,1-6-46-15,0-7-47 0,0-4-81 16,0 0-42-16,3-20-76 15</inkml:trace>
  <inkml:trace contextRef="#ctx0" brushRef="#br0" timeOffset="585625.5452">4475 14025 696 0,'0'0'228'0,"0"0"-149"16,0 0 51-16,0 0-78 15,0 0-44-15,0 0-5 16,116-67 5-16,-83 73-3 16,-8 12-2-16,-11 0-3 0,-3 1 4 15,-7 2 2-15,-4-2-2 16,0 6-3-16,-12 1 0 16,-10 4-1-16,-11 3-70 15,-3-1-87-15,-1-6-150 16</inkml:trace>
  <inkml:trace contextRef="#ctx0" brushRef="#br0" timeOffset="585940.5284">4814 13972 521 0,'0'0'511'16,"0"0"-423"-16,0 0 65 15,0 0-79-15,0 0-74 16,0 0-43-16,-2 17 33 16,13 22 10-16,-1 3 2 15,-4 0 4-15,-3 0-3 16,-3-6-1-16,0-4 2 15,0-3-1-15,0-8-3 16,-3-1-3-16,-2-5-55 16,-2-2-49-16,1-8-90 15,3-5-95-15,2-1-354 0</inkml:trace>
  <inkml:trace contextRef="#ctx0" brushRef="#br0" timeOffset="586276.876">4812 13987 800 0,'0'0'63'16,"0"0"111"-16,0 0-75 16,18-83-60-16,12 79-27 15,7 4-10-15,5 0-1 16,1 14 3-16,-10 11-4 16,-15 0-3-16,-8 0-3 15,-10 0-3-15,0-2 9 0,-19 2 2 16,-6 0 3-16,-4-3 3 15,1-4 0-15,4-3-1 16,8-6-3-16,1-1-3 16,6-2 0-16,3-1-1 15,3 1 0-15,1 5-6 16,2 2 3-16,0 2-10 16,12-1 7-16,15 0 5 15,9-2-4-15,7-2-11 16,5 0-51-16,7-1-11 15,-1 3-75-15,-8 0-136 16,-4 1-286-16</inkml:trace>
  <inkml:trace contextRef="#ctx0" brushRef="#br0" timeOffset="587292.5242">12730 18187 777 0,'0'0'35'0,"0"0"110"0,0 0-6 16,0 0-21-16,0 0-90 15,0 0-28-15,-17-24-14 16,17 51 1-16,0 14 13 16,0 16 16-16,3 9 0 15,3 3 10-15,-5-5-6 16,4-6-8-16,-1-8-1 16,1-8-7-16,-2-6-2 15,5-8 3-15,0-7-5 16,-2-5-4-16,2-6-33 0,-2-7-56 15,1-3-79-15,-1-10-89 16,-3-21-360-16</inkml:trace>
  <inkml:trace contextRef="#ctx0" brushRef="#br0" timeOffset="587709.3016">12653 18297 762 0,'0'0'64'0,"0"0"-24"0,0 0 133 16,0 0-83 0,0 0-45-16,0 0-33 0,29-71-11 15,17 55-1-15,0 8 0 16,-1 2 0-16,-4 0 0 15,-7 6 0-15,-12 0-19 16,-9 0-45-16,-8 12-59 16,-5 12-49-16,-9 1 67 15,-16 5-46-15,-5 0 57 16,0-4 52-16,3-2 42 16,0 0 4-16,3-4 40 15,5-3 13-15,5-3 23 16,7-3-9-16,3-4-11 15,4 0-20-15,0-1-18 0,8-5 7 16,17-1 22 0,8 0 1-16,9-5-33 0,2-7-12 15,-1 5-7-15,-6 0-24 16,-2 3-120-16,-6-2-218 16</inkml:trace>
  <inkml:trace contextRef="#ctx0" brushRef="#br0" timeOffset="587959.1467">13122 18362 978 0,'0'0'41'0,"0"0"71"16,0 0 37-16,0 0-91 16,0 0-58-16,0 0-5 15,-18 45 5-15,27-2 15 16,0 5-9-16,0-1 7 15,-3-2-2-15,-2-3-3 16,2-7-3-16,-2-1-2 16,2-8-3-16,-1 0-22 15,-2-2-63-15,0-11-76 16,-1-12-169-16,-2-1-375 16</inkml:trace>
  <inkml:trace contextRef="#ctx0" brushRef="#br0" timeOffset="588309.3887">13173 18381 862 0,'0'0'44'0,"0"0"82"16,0 0-33-16,0 0-53 16,0 0-29-16,111-59-9 15,-78 72 8-15,-5 4-8 16,-5 3-1-16,-13-4-1 15,-8 6-2-15,-2 2-4 16,-21 2 6-16,-16 1 1 16,-5 0 4-16,0-5 0 15,3-5 1-15,10-3 3 0,7-5 2 16,8-6-4 0,8-2-1-16,4 1-6 0,2 5-5 15,0 3 1-15,2 4 4 16,10 2 1-16,7 1-1 15,6-1-4-15,5-5-9 16,3 0-31-16,-3 0-60 16,-7-1-96-16,-12-5-238 15</inkml:trace>
  <inkml:trace contextRef="#ctx0" brushRef="#br0" timeOffset="588692.0159">13502 18460 995 0,'0'0'21'16,"0"0"133"-16,0 0-36 0,0 0-118 16,0 0-3-16,0 0 3 15,6 102 27-15,9-58-20 16,4 2 3-16,-5-7 3 15,2-3-3-15,-5 2-6 16,2-10-4-16,0-5-2 16,-7-3-29-16,0-9-63 15,-4-9-73-15,-2-2-164 16</inkml:trace>
  <inkml:trace contextRef="#ctx0" brushRef="#br0" timeOffset="589042.8481">13551 18407 874 0,'0'0'75'15,"0"0"-12"-15,0 0 41 16,0 0-59-16,100-53-24 16,-52 57-8-16,-5 16-3 15,-5 5-6-15,-12-1 0 16,-9-1-4-16,-14-3-7 15,-3 0-5-15,-9-4 12 16,-15-3 4-16,-1-3-3 16,-1-3 0-16,8-6 3 0,5 1-3 15,6-1 1-15,6 2-2 16,1 5-1-16,0 3-13 16,14 6 13-16,10 3-2 15,9 0 2-15,11-2-9 16,7-3-20-16,7-5-26 15,2-5-15-15,-2-5-7 16,-9 0-37-16,-15 0-140 16</inkml:trace>
  <inkml:trace contextRef="#ctx0" brushRef="#br0" timeOffset="589975.0284">14944 12158 186 0,'0'0'100'15,"0"0"30"-15,0 0-26 16,0 0-29-16,0 0-26 16,15 83-8-16,3-69-12 15,4 0-6-15,1-3-5 16,1 0-12-16,-5-3-6 16,-11 1-3-16,-8 0-163 15</inkml:trace>
  <inkml:trace contextRef="#ctx0" brushRef="#br0" timeOffset="593109.1411">13292 12138 157 0,'0'0'90'0,"0"0"-25"15,0 0 25-15,0 0-30 16,0 0 16-16,0 0 16 0,0 0 18 15,0 0-15-15,0 0 3 16,0 0-1-16,8-6-33 16,0-3-23-16,0 3 17 15,-4 1-13-15,-2 0-3 16,-2 3 33-16,0 2-11 16,0 0-30-16,0 0-20 15,-2 0-14-15,-18 0-8 16,-9 15 6-16,-8 2 2 15,1 0 1-15,5 0-1 16,2-1 0-16,4-2 3 16,4-5-2-16,8-1-2 15,3-5 2-15,7-1-2 16,3-2-7-16,0 0-37 0,-1 0-29 16,-2 0-14-16,-3-5-138 15,-1-4-183-15</inkml:trace>
  <inkml:trace contextRef="#ctx0" brushRef="#br0" timeOffset="593394.0868">12979 12046 864 0,'0'0'72'0,"0"0"119"16,0 0-73-16,0 0-13 15,0 0-60-15,0 0-45 16,-18-29-4-16,18 29-14 16,1 5 18-16,14 7 17 15,6 5 11-15,6 0-14 16,10 3 3-16,9 4-10 16,10-1-5-16,2 2 3 15,2 4-4-15,-4 3-1 16,-8 2-40-16,-8 4-122 15,-15-6-120-15,-19-7-534 16</inkml:trace>
  <inkml:trace contextRef="#ctx0" brushRef="#br0" timeOffset="597610.9555">13350 13430 656 0,'0'0'89'0,"0"0"69"15,0 0-37-15,0 0-74 0,0 0 13 16,0 0-42-16,0 0-17 16,0 0-1-16,-21-5 0 15,-16 20 11-15,-7 4 18 16,-8 5-3-16,0 1 0 15,6-4 2-15,5 1-5 16,12-2-12-16,5-4-5 16,8-3-3-16,5-4-3 15,5-3 2-15,3-1-2 16,1-2-13-16,1 3-42 16,-3-2-28-16,1 1-68 15,-2-2-35-15,2-3-123 0</inkml:trace>
  <inkml:trace contextRef="#ctx0" brushRef="#br0" timeOffset="597862.2236">13028 13394 933 0,'0'0'117'16,"0"0"22"-16,0 0-56 15,0 0-34-15,0 0-49 16,0 0-15-16,35 7 7 16,-3 15 8-16,2 2 4 0,1 6-4 15,0 5 2-15,5 9-4 16,1 7 1-16,1 9-62 16,5 0-88-16,-5-5-171 15</inkml:trace>
  <inkml:trace contextRef="#ctx0" brushRef="#br0" timeOffset="603577.1728">22358 8693 852 0,'0'0'32'0,"0"0"6"15,0 0 13-15,0 0-4 16,0 0 1-16,0 0-42 15,0 0-5-15,-6 25 3 16,6 5 0-16,0-6-2 16,6-4-2-16,7-4 2 15,6-9-2-15,11-7 2 16,11-6 2-16,18-21-1 16,16-11-1-16,6-5 1 15,-1-4-2-15,-8-1-1 16,-14-1 0-16,-9 3-1 15,-12 3 0-15,-11 6 0 0,-14 12-2 16,-5 11 0-16,-7 10-20 16,-2 4-54-16,-15 10-50 15,-6 19 24-15,-1 6-58 16,-4 3-92-16</inkml:trace>
  <inkml:trace contextRef="#ctx0" brushRef="#br0" timeOffset="603826.132">22563 8952 488 0,'0'0'33'15,"0"0"19"-15,0 0 61 16,0 0 54-16,0 0-53 0,0 0-103 16,72-68 0-16,-5 26-3 15,9-6-1-15,6-3-7 16,0-4 0-16,2-3 0 15,-5-4-1-15,-9 2-7 16,-14 5-2-16,-13 7-24 16,-14 14-19-16,-14 15-20 15,-13 16-37-15,-2 3-118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37:52.397"/>
    </inkml:context>
    <inkml:brush xml:id="br0">
      <inkml:brushProperty name="width" value="0.05292" units="cm"/>
      <inkml:brushProperty name="height" value="0.05292" units="cm"/>
      <inkml:brushProperty name="color" value="#FF0000"/>
    </inkml:brush>
  </inkml:definitions>
  <inkml:trace contextRef="#ctx0" brushRef="#br0">18804 13694 535 0,'0'0'33'0,"0"0"19"16,0 0 23-16,0 0 5 0,0 0-39 15,0 0-29-15,0 0-12 16,-5-29-3-16,5 41 3 16,0 5 13-16,3-1 1 15,1-5-3-15,1-2-1 16,2-1 10-16,6-8-1 16,14 0 1-16,18-15 16 15,22-21-1-15,30-14-24 16,20-8-3-16,11-3-8 15,-5 1 2-15,-13 7 1 16,-24 6-3-16,-26 13-3 0,-26 14-5 16,-21 10-6-16,-13 10-1 15,-19 0-23-15,-17 18-23 16,-8 11 9 0,-3 7-36-16,3 3-115 0,2 1-72 15</inkml:trace>
  <inkml:trace contextRef="#ctx0" brushRef="#br0" timeOffset="367.7385">19120 13746 520 0,'0'0'35'0,"0"0"70"0,0 0-48 16,0 0 3-16,0 0-60 15,0 0-6-15,-23 33 6 16,8 3 10-16,0-5 4 16,0-6-8-16,8-7 3 15,5-7-6-15,2-5 2 16,5-6-3-16,26 0 7 16,21-28 25-16,28-18-22 15,21-20-5-15,15-7-1 16,12-8-3-16,1 0 3 15,1 0 0-15,4 3 1 16,1 10 3-16,-8 13 2 16,-23 16-9-16,-36 20-3 15,-35 12 0-15,-26 7-30 16,-7 1-38-16,-17 21 55 0,-15 5-31 16,-5 5-66-16,-2-1-66 15,3 2-71-15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38:06.298"/>
    </inkml:context>
    <inkml:brush xml:id="br0">
      <inkml:brushProperty name="width" value="0.05292" units="cm"/>
      <inkml:brushProperty name="height" value="0.05292" units="cm"/>
      <inkml:brushProperty name="color" value="#FF0000"/>
    </inkml:brush>
  </inkml:definitions>
  <inkml:trace contextRef="#ctx0" brushRef="#br0">3025 9399 436 0,'0'0'51'0,"0"0"-51"16,-84-77 37-16,54 62 14 15,8 8 55-15,-6 7-56 16,-3 13-32-16,-12 20-12 16,-5 9 6-16,0 8 6 15,6-2-3-15,12 3-12 16,13 0-2-16,8 1-1 15,7 1 2-15,2 3 0 16,6 3-2-16,16 1-2 16,10 3 0-16,8 0-7 15,14-4-3-15,8-6 2 16,9-7-19-16,0 3 29 16,-8 1 0-16,-15 4-2 15,-17 10 2-15,-13 3 2 16,-18 9 0-16,-8 6 1 0,-31 9-3 15,-8 3 4-15,-13 7 0 16,-3 8-4-16,-6 6 5 16,0 14-3-16,9 2-2 15,14-12 1-15,22-18-1 16,19-28-1-16,5-20-9 16,11-9-7-16,13-6 3 15,-2-2 2-15,1-1-4 16,-1 2 6-16,-7 10 7 15,-12 14-4-15,-3 21 7 16,-21 24 0-16,-12 35 2 16,-7 28-2-16,-2 25 9 0,0 16 1 15,-1-2 0 1,4-4-6-16,5-11 0 0,12-21 1 16,16-27-1-16,6-29-2 15,19-28-2-15,15-23-1 16,8-19 0-16,7-22-7 15,-1-15-3-15,4-9 8 16,-3-15 3-16,-1-20-1 16,0 1 0-16,-8 2-10 15,-8 10-4-15,-12 10 9 16,-9 10-22-16,-4 2-30 16,-7 0-30-16,2 2 53 15,-2 8 26-15,0 3 0 0,0 0-41 16,0-3-3-1,0-5-34-15,-9-3-76 0</inkml:trace>
  <inkml:trace contextRef="#ctx0" brushRef="#br0" timeOffset="3066.0793">7292 8199 443 0,'0'0'42'0,"0"0"43"15,0 0 14-15,0 0-16 16,0 0-44-16,0 0-13 15,0 0-1-15,-4-46-20 16,4 46-5-16,0 15-7 16,0 7 7-16,0 1 30 15,0-4-7-15,1-5-11 16,7-8 0-16,10-6 1 16,12-9 35-16,19-26 14 15,16-16-45-15,16-8-6 0,-3-2-5 16,-4 5-5-16,-13 10 0 15,-16 8-2-15,-15 11 0 16,-12 7-4-16,-13 13-16 16,-5 7-3-16,-10 0-26 15,-20 21-68-15,-5 9 15 16,2 1-94-16,3 4-78 16</inkml:trace>
  <inkml:trace contextRef="#ctx0" brushRef="#br0" timeOffset="3532.9461">7959 8338 547 0,'0'0'197'16,"0"0"-166"-16,0 0 25 15,0 0 13-15,0 0-56 16,0 0-13-16,2-24-14 16,2 43 14-16,2 4 6 0,-1-4-5 15,-2-4-1-15,-1-5 1 16,0-4 0-16,1-4 6 15,0-2-4-15,11 0 22 16,12-22 29-16,13-12-39 16,13-11-6-16,7-5-3 15,-1-8-2-15,1-6 0 16,1-3-4-16,-2 5 2 16,-7 8-2-16,-8 13 2 15,-15 19-7-15,-12 11 5 16,-12 8-2-16,-4 3-5 15,0 0-14-15,0 0-36 16,-1 14-71-16,-10 8 28 16,-5 7-91-16,4 3-277 0</inkml:trace>
  <inkml:trace contextRef="#ctx0" brushRef="#br0" timeOffset="4249.9695">8808 8279 561 0,'0'0'42'16,"0"0"6"-16,0 0 17 15,0 0-2-15,0 0-4 16,0 0-59-16,-3-63-18 16,18 79 18-16,-1 6 5 0,2 3-3 15,-4-1-1 1,0-6 0-16,-5-4-1 0,1-4 1 15,0-6 3-15,4-4 0 16,11-10 29-16,8-18-1 16,11-13-19-16,7-6-9 15,1-5 3-15,2-2-5 16,-3-2-1-16,-4 3-1 16,-1 5 2-16,-8 11-2 15,-11 14-5-15,-11 13-10 16,-11 10-14-16,-3 0-109 15,-8 18-78-15,-12 9 33 0</inkml:trace>
  <inkml:trace contextRef="#ctx0" brushRef="#br0" timeOffset="5200.5238">9631 8419 547 0,'0'0'59'0,"0"0"19"0,0 0-7 15,0 0-47-15,0 0-24 16,0 0 0-16,0 49 6 16,-4-23-3-16,0-9 2 15,4-2-3-15,0-8 3 16,0-7-2-16,15 0 36 15,19-19 34-15,10-13-50 16,7-5-9-16,1-2-5 0,-5 1-3 16,-4 0-2-16,-1-1-3 15,-6 1 0-15,-3 3-1 16,-7 4 2-16,-5 9-2 16,-12 8 3-16,-2 6 1 15,-7 6 12-15,0 2-1 16,0 0-15-16,0 0-8 15,0 0-4-15,0 0-10 16,0 2 10-16,0 3 12 16,0-4 0-16,0-1-2 15,0 0 2-15,0 0-1 16,0 0 2-16,0 0-1 0,0 0 0 16,0 0 0-1,0 0 0-15,0 0 0 16,0 0 0-16,0 0 1 0,0 0 0 15,0 0 0-15,0 0-1 16,0 0 3-16,0 0 0 16,0 0-3-16,0 0 1 15,0 0-1-15,0 0 0 16,0 0 0-16,0 0 0 16,0 0 1-16,0 0-1 15,0 0 0-15,0 0 0 16,0 0 1-16,0 0-1 15,0 0 0-15,0 0 1 16,0 0-1-16,0 0 2 16,0 0-1-16,0 0 0 0,0 0 0 15,0 0-1-15,0 0 0 16,0 0 2-16,0 0-1 16,0 0-1-16,0 0 1 15,0 0 1-15,0 0-1 16,0 0 0-16,0 0 0 15,0 0 0-15,0 0-2 16,0 0 2-16,0 0 0 16,0 0-1-16,0 0 0 15,0 0 0-15,0 0-6 16,0 7-54-16,0 2-133 16,-5 3-35-16</inkml:trace>
  <inkml:trace contextRef="#ctx0" brushRef="#br0" timeOffset="23112.0508">5309 13670 343 0,'0'0'84'0,"0"0"25"15,0 0 17-15,0 0-31 16,0 0-55-16,0 0-11 16,0 0 6-16,0 0 1 15,2-10-15-15,-2 10-15 16,0 0-6-16,5 11-5 15,-2 8 5-15,-1 5 9 16,2 3-5-16,-1 0 1 0,2 1-2 16,1-2-2-1,-2-2 3-15,2-4-4 0,-4 0 1 16,2-6 0-16,-4-2 1 16,3-5-2-16,-3-4 0 15,0 0-7-15,0-1-34 16,0 0-119-16,0-2-152 15</inkml:trace>
  <inkml:trace contextRef="#ctx0" brushRef="#br0" timeOffset="23406.0477">5330 13643 516 0,'0'0'11'15,"0"0"72"-15,0 0-50 16,0 0-18-16,0 0-8 16,86-19-7-16,-69 24 0 15,-4 9 1-15,-5 2-2 16,-8 1 0-16,0 3 1 15,-2 0 1-15,-22-1 9 16,-7 3-5-16,-8-3-5 16,0-4-99-16,2-3-149 0</inkml:trace>
  <inkml:trace contextRef="#ctx0" brushRef="#br0" timeOffset="23901.9894">5176 13257 452 0,'0'0'111'16,"0"0"11"-16,0 0-77 16,0 0-45-16,0 0-4 15,0 0 4-15,3 51 24 0,2-29-9 16,1 0 5-16,-2-4-4 16,-1 1-3-16,0-3 0 15,-2-2-11-15,1 0 3 16,-1-5-3-16,1-1 0 15,-2-5 0-15,1 0-2 16,4-3-21-16,-2 0-134 16,0-6-133-16</inkml:trace>
  <inkml:trace contextRef="#ctx0" brushRef="#br0" timeOffset="24133.0253">5197 13217 531 0,'0'0'36'0,"0"0"56"15,0 0-2-15,0 0-61 16,0 0-20-16,94 15-9 16,-81 4 0-16,-6-2 1 15,-7 0 2-15,0 0-1 16,-8 0-2-16,-24 0 0 15,-8 0-35-15,-4-4-142 16,2-7-253-16</inkml:trace>
  <inkml:trace contextRef="#ctx0" brushRef="#br0" timeOffset="24644.0767">5243 12704 378 0,'0'0'46'15,"0"0"35"-15,0 0-44 16,0 0-11-16,0 0 23 16,0 0-3-16,0 0 1 15,39 71 0-15,-35-46-10 0,-2 0-11 16,-1 0-4-16,-1-3-10 16,0 0-5-16,0 0-4 15,0-4-2-15,0-2 2 16,0-5 0-16,0-3-3 15,2-4-10-15,5-4-64 16,-1 0-132-16,-1-10-214 16</inkml:trace>
  <inkml:trace contextRef="#ctx0" brushRef="#br0" timeOffset="24875.8408">5330 12677 542 0,'0'0'45'16,"0"0"67"-16,0 0-47 15,0 0-27-15,0 0-31 16,80 0-2-16,-74 16-5 16,-4 0 0-16,-2 4 2 15,-6-1 0-15,-18-1 1 16,-6-1-3-16,2 0-30 15,-2-4-120-15,1-8-132 16</inkml:trace>
  <inkml:trace contextRef="#ctx0" brushRef="#br0" timeOffset="25317.158">5245 12276 473 0,'0'0'34'0,"0"0"17"15,0 0 85-15,0 0-49 16,0 0-57-16,0 0 7 16,0-36-37-16,0 39-5 15,3 14-5-15,1 3 10 16,3 5 2-16,-2-3 0 15,-2-1-2-15,3-3 3 16,-3-1-3-16,-3-3 0 16,0 0-1-16,0-3 1 15,0 0-20-15,0-3-32 16,0-1-67-16,-3-4-41 0,-3-3-59 16</inkml:trace>
  <inkml:trace contextRef="#ctx0" brushRef="#br0" timeOffset="25566.207">5267 12167 496 0,'0'0'19'15,"0"0"38"-15,0 0 31 0,0 0-77 16,0 0 12-1,0 0-23-15,88-5-7 0,-76 27 5 16,-10 0 4-16,-2 2-3 16,-11-2 1-16,-17 2-13 15,-8-7-42-15,1 0-56 16,6-11-101-16</inkml:trace>
  <inkml:trace contextRef="#ctx0" brushRef="#br0" timeOffset="25971.121">5273 11833 334 0,'0'0'21'0,"0"0"80"15,0 0 36-15,0 0-42 16,0 0-66-16,0 0-29 15,5-14-18-15,-5 34 8 16,-11 4 9-16,3 2 2 16,-1-2-1-16,4-2 0 15,-1-2 0-15,1-2 0 16,2-4 1-16,3-1-1 16,0-3 0-16,0-3-27 15,0-2-129-15,0-5-110 16</inkml:trace>
  <inkml:trace contextRef="#ctx0" brushRef="#br0" timeOffset="26250.0395">5233 11710 538 0,'0'0'22'0,"0"0"3"15,0 0-7-15,0 0 24 16,0 0-6-16,0 0-15 16,68-46-14-16,-60 46-7 15,1 5-8-15,-8 8 3 16,-1 3 5-16,0 1 1 16,0 4-1-16,-10 0 2 15,1 2-2-15,-3-3 1 0,-6-2 1 16,-3-2-4-16,-1 0-36 15,-4-5-181-15</inkml:trace>
  <inkml:trace contextRef="#ctx0" brushRef="#br0" timeOffset="26826.8214">5243 11269 529 0,'0'0'19'15,"0"0"61"-15,0 0 0 16,0 0-59-16,0 0-21 15,0 0-21-15,-4 27 21 16,4-8 2-16,0 3-2 16,0 0 1-16,0 0-1 15,0 0 3-15,-2 0-1 0,-8-2-2 16,-2-1-39-16,1-5-102 16,1-6-100-16</inkml:trace>
  <inkml:trace contextRef="#ctx0" brushRef="#br0" timeOffset="27083.1057">5225 11238 167 0,'0'0'283'15,"0"0"-266"-15,0 0 16 0,0 0-1 16,0 0 6-16,0 0-8 15,76-40-30-15,-71 43-5 16,0 8 4-16,3 3 1 16,-8 3 0-16,0 0 0 15,-8 0 1-15,-8-1 5 16,-12-1-4-16,-6 1-2 16,-9-1-9-16,2-2-133 15</inkml:trace>
  <inkml:trace contextRef="#ctx0" brushRef="#br0" timeOffset="27500.8904">5240 10785 468 0,'0'0'0'0,"0"0"6"0,0 0 31 15,0 0 33-15,0 0-9 16,0 0-61-16,-15-24-5 16,15 43 0-16,0 8 5 15,-1 2 4-15,-3-1-2 16,2-4-1-16,-1-3-1 16,0-2 2-16,-2 0-1 15,-2-2 1-15,-3 0-2 16,7-4 0-16,0-2-47 15,3-4-72-15,0-5-126 16</inkml:trace>
  <inkml:trace contextRef="#ctx0" brushRef="#br0" timeOffset="27771.2865">5200 10732 43 0,'0'0'399'16,"0"0"-395"-16,0 0 3 15,0 0 14-15,0 0 17 16,88-36-21-16,-76 39-10 16,-3 11-4-16,-7 3-1 15,-2 4 2-15,0-3 3 0,-2 1 1 16,-9-2-8-16,-6 0 5 15,-5-3-4-15,-3 1-1 16,-2-3-28-16,5-8-170 16</inkml:trace>
  <inkml:trace contextRef="#ctx0" brushRef="#br0" timeOffset="28212.67">5243 10328 261 0,'0'0'32'0,"0"0"-23"16,0 0 34-16,0 0-3 16,-10-80 24-16,10 68-10 0,0 9-21 15,0 3-8-15,0 0-25 16,0 18-16-16,-3 9 16 15,-3 6 7-15,0 3-6 16,0 0 0-16,0-5 5 16,3-3-6-16,-3-3 1 15,-1-3 1-15,4-3-2 16,-4-5 0-16,3-1 0 16,-2-5-8-16,6-2-58 15,0-6-116-15</inkml:trace>
  <inkml:trace contextRef="#ctx0" brushRef="#br0" timeOffset="28515.054">5212 10183 312 0,'0'0'7'16,"0"0"4"-16,0 0 27 16,0 0-30-16,0 0 3 15,0 0-10-15,52-5 2 16,-22 15-2-16,-6 3-2 16,-11 4 0-16,-8 1 0 15,-5 4 1-15,-8 1 1 0,-17 0 4 16,-8-3 0-1,-4-2-5-15,-1-3 0 0,7-5-31 16,9-5-218-16</inkml:trace>
  <inkml:trace contextRef="#ctx0" brushRef="#br0" timeOffset="29016.9192">5160 9839 336 0,'0'0'9'0,"0"0"6"0,0 0 26 15,0 0-14-15,0 0 4 16,0 0-18-16,16-12-12 16,-13 21-1-16,-3 10 0 15,0 4 3-15,0 5 2 16,0 0-1-16,-9-1 2 16,-1-1-3-16,7-2-1 15,-6-4 1-15,1-3 1 16,2-3-1-16,-1-4-2 15,7-1-1-15,0-3-12 16,0-3-36-16,0-3-92 16</inkml:trace>
  <inkml:trace contextRef="#ctx0" brushRef="#br0" timeOffset="29299.538">5145 9800 345 0,'0'0'2'15,"0"0"10"-15,0 0-3 16,0 0 0-16,0 0 1 16,85-1 5-16,-59 17-8 15,-11 4-2-15,-7-3-4 0,-8 3 0 16,0-2 3-16,-4-1 10 15,-10 0-2-15,-6 0-10 16,-3-2 2-16,-7 2-3 16,-4 0-1-16,-2 0 0 15,-3-3-76-15</inkml:trace>
  <inkml:trace contextRef="#ctx0" brushRef="#br0" timeOffset="30028.5307">5250 9333 194 0,'0'0'1'16,"0"0"3"-16,0 0 0 16,0 0 13-16,0 0 4 15,0 0 12-15,-41 78-5 16,41-54-6-16,0 2-3 16,0-1-5-16,0 3 7 15,0-3-4-15,0 0-9 0,0-4 2 16,0-2-7-16,-3-2 0 15,-3-3 4-15,0-1-7 16,-1-2-9-16,2-2-27 16,1-3-78-16</inkml:trace>
  <inkml:trace contextRef="#ctx0" brushRef="#br0" timeOffset="30289.783">5236 9367 262 0,'0'0'2'0,"0"0"14"0,0 0 15 16,0 0 4-16,0 0 2 15,0 0-22-15,59-36-12 16,-43 36-3-16,0 10 0 15,-12 12 0-15,-4 9 0 16,-22 6 0-16,-23 7 2 16,-12 3-2-16,-11-2-47 15,-7-2-142-15</inkml:trace>
  <inkml:trace contextRef="#ctx0" brushRef="#br0" timeOffset="34385.8382">4833 14581 488 0,'0'0'5'0,"0"0"-5"0,0 0 13 16,3-79 20-16,-3 66 21 15,-6 3-6-15,-7 4 10 16,-8 3-18-16,-2 3-19 15,-8 3-13-15,-6 19-1 16,3 6 2-16,1 7 13 16,6 8-6-16,10 6-3 15,3 9 11-15,6 12-6 16,4 4-7-16,4-3 2 16,0-4-5-16,0-12-2 15,4-12-5-15,4-6 0 16,2-8 0-16,-2-8-1 15,2-4 0-15,-4-8-40 0,-6-6-90 16,0-3-153 0</inkml:trace>
  <inkml:trace contextRef="#ctx0" brushRef="#br0" timeOffset="34716.167">4310 14950 824 0,'0'0'27'15,"0"0"-22"-15,102-63 5 16,-39 45-1-16,4 2-7 16,-1 4 1-16,-8 4-1 0,-12 4-2 15,-19 1 0-15,-12 3 0 16,-10 0 0-16,-5 0-9 15,0 17 6-15,0 7 3 16,-8 5 36-16,0 1-18 16,2-3-12-16,6-5 1 15,0-3-5-15,0-2 1 16,8-6-3-16,1-1-1 16,6-5-44-16,-5-5-20 15,2 0-72-15,-3 0-78 0</inkml:trace>
  <inkml:trace contextRef="#ctx0" brushRef="#br0" timeOffset="34891.9314">4751 14783 745 0,'0'0'9'16,"0"0"4"-16,0 0 16 15,0 0-29-15,0 0-92 16,0 0-85-16,68-3-156 16</inkml:trace>
  <inkml:trace contextRef="#ctx0" brushRef="#br0" timeOffset="35752.2715">4911 14872 699 0,'0'0'42'16,"0"0"27"-16,0 0-43 16,0 0-9-16,97-26-17 15,-63 26 0-15,-5 0-1 16,-6 12-5-16,-7 2-7 16,-10 0 1-16,-6-3-4 15,0 1 8-15,-16-2 7 16,-5 0 1-16,-3 0 2 0,-1-4 0 15,8-1-2-15,4-5 0 16,3 0 5 0,5 0-4-16,5-5 9 0,0-14-10 15,0-5-3-15,21-6-24 16,9 1-17-16,8 1 11 16,-2 6 33-16,-1 2-2 15,-4 4 2-15,-7 5 3 16,-9 5 6-16,-6 3 8 15,-8 3-5-15,-1 0-7 16,0 0-2-16,0 3-1 16,-13 11 17-16,-1 2 13 15,-5 1-25-15,0 1-3 16,7-1-3-16,4 0 0 16,7-2-1-16,1-3 0 0,0-3-4 15,16-4-10-15,8-2 3 16,3 0 7-16,0-2 4 15,-2-1-3-15,-2 0 2 16,-3 0-1-16,-2 1 0 16,-6 1 0-16,-3 4-6 15,-6-2 6-15,0 3 2 16,-3-2 2-16,0 2 4 16,-9 0 13-16,-4 0-11 15,-2-2-2-15,3-2 0 0,3-3-6 16,0 0 2-1,5 0-2-15,4-8 0 0,0-9-35 16,7-9-70-16,15-3 2 16,4-5 10-16,-1-2 32 15,3-1 28-15,-4 1 33 16,-1 0 7-16,-4 4 14 16,-5 0 32-16,-6 7-3 15,-8 2 24-15,0 6 12 16,0 5 2-16,-10 4-26 15,3 4-9-15,-1 4-25 16,2 0-6-16,-3 0-21 16,-1 22 4-16,-1 8-4 15,1 5 0-15,7 6 0 16,1 1-1-16,2 2 1 0,0 0-1 16,0-5-1-16,8-7-2 15,4-8-22-15,-2-7-33 16,2-8-25-16,-3-5-117 15,-3-4-284-15</inkml:trace>
  <inkml:trace contextRef="#ctx0" brushRef="#br0" timeOffset="35887.8369">5339 14832 688 0,'0'0'21'0,"0"0"34"0,0 0-55 15,0 0-16-15,86-21-95 16,-43 17-129-16</inkml:trace>
  <inkml:trace contextRef="#ctx0" brushRef="#br0" timeOffset="36689.6605">5225 15395 712 0,'0'0'33'16,"0"0"50"-16,0 0 18 16,0 0-51-16,0 0-36 0,0 0-13 15,48 5 31 1,-3 4-15-16,1-3 0 0,5-2-12 16,-3 2-2-16,-4-2 1 15,-9 1-3-15,-5-1-1 16,-13-1-1-16,-6 0-1 15,-7-3 0-15,-4 0 2 16,0 0 7-16,0 0 6 16,0 0 5-16,0 0 3 15,0 9-19-15,-12 6 1 16,-8 7 5-16,-1 1-1 16,-5 4-4-16,2 2 10 15,-5 5 5-15,-2 3 9 16,2 1-11-16,0 0 3 15,4 0-1-15,1-5-5 0,6-4-7 16,0 0-4-16,5-7-1 16,4-3-1-16,6-4-12 15,3-5-28-15,0-4-59 16,6-6-88-16,12 0-166 16</inkml:trace>
  <inkml:trace contextRef="#ctx0" brushRef="#br0" timeOffset="37110.9479">5713 15605 775 0,'0'0'69'0,"0"0"54"0,0 0-7 16,0 0-59-1,0 0-34-15,0 0-21 0,-15 7-1 16,-7 21 24-16,-4 2-11 16,-4 2 12-16,-5 1-5 15,1 0-11-15,1-1-1 16,1-2-6-16,7-1 1 16,6-5-4-16,7-4-10 15,6-3-26-15,6-6-52 16,0-8-116-16,7-3-126 15</inkml:trace>
  <inkml:trace contextRef="#ctx0" brushRef="#br0" timeOffset="37533.2153">5947 15408 670 0,'0'0'127'16,"0"0"-5"-16,0 0-9 15,0 0-71-15,0 0-37 0,0 0 39 16,-28 86-20-16,22-52-10 15,6-5-10-15,0-4 2 16,15-9-5-16,3-6 1 16,6-9 1-16,-1-1-3 15,3-6 0-15,-4-15-1 16,-2-4-2-16,-4-2 1 16,-7-1-1-16,-6 1-2 15,-3-3 0-15,0 7 5 16,-15 5-10-16,-12 6-6 15,-6 8-12-15,-1 4-7 16,1 0-17-16,9 7-45 16,3 6-81-16,11-4-140 15</inkml:trace>
  <inkml:trace contextRef="#ctx0" brushRef="#br0" timeOffset="37705.2942">6232 15464 1053 0,'0'0'28'0,"0"0"41"15,0 0-21-15,0 0-48 16,0 0-9-16,0 0-129 16,-7-9-75-16,7 9-255 15</inkml:trace>
  <inkml:trace contextRef="#ctx0" brushRef="#br0" timeOffset="38100.7618">6332 15333 817 0,'0'0'43'16,"0"0"44"-16,0 0-12 16,0 0-37-16,0 0 51 15,0 0-45-15,6 96-29 16,6-70 8-16,1-1-18 15,5-4 3-15,5-6-6 16,-2-5-2-16,5-6 4 16,-1-4-8-16,-1 0 4 15,-2-11-2-15,-3-4 2 16,-7-5 4-16,0 1 0 0,-6 1-3 16,-3 1 1-16,-3 4 13 15,0 7 8-15,0 2 4 16,0 4 10-16,0 0-28 15,-8 4-9-15,-7 15-3 16,2 9 3-16,0 1 1 16,4 3-1-16,1 2 0 15,6-1-1-15,2-3-10 16,0-3-6-16,0-4-21 16,13-6-23-16,4-9-32 15,7-8-107-15,0 0-148 16</inkml:trace>
  <inkml:trace contextRef="#ctx0" brushRef="#br0" timeOffset="38367.1938">6787 15313 822 0,'0'0'113'16,"0"0"-18"-16,0 0-44 15,0 0 1-15,-70 94-21 16,70-57-25-16,0-3 0 15,4-5-2-15,17-8 0 16,9-10-4-16,3-11-7 16,-2 0-5-16,2-13 12 15,-6-12 0-15,-9-3 6 0,-11-1 11 16,-7-3 6-16,-15 3 4 16,-24-2-21-16,-13 9-6 15,-9 10-10-15,-11 12-67 16,-23 0-240-16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39:07.667"/>
    </inkml:context>
    <inkml:brush xml:id="br0">
      <inkml:brushProperty name="width" value="0.05292" units="cm"/>
      <inkml:brushProperty name="height" value="0.05292" units="cm"/>
      <inkml:brushProperty name="color" value="#FF0000"/>
    </inkml:brush>
  </inkml:definitions>
  <inkml:trace contextRef="#ctx0" brushRef="#br0">12063 2281 351 0,'0'0'509'0,"0"0"-479"15,0 0 27-15,7-79 29 16,-5 75 11-16,-2 2-32 16,0 2-46-16,0 23-19 0,0 27-10 15,-8 29 10-15,-14 21 1 16,-6 11 2-16,-2-5-1 15,1-8 1-15,8-15-2 16,2-12-1-16,5-13 1 16,4-16-1-16,6-16 1 15,4-12-1-15,0-9 0 16,0-5 3-16,0-2 10 16,0-25 85-16,14-17-17 15,5-16-79-15,1-14-1 16,-3-12 1-16,1-8-1 15,-6-12 1-15,1-4-2 16,-1 3 0-16,0 2 2 16,0 18-2-16,-2 12 0 0,2 13 1 15,-1 15 0-15,-4 15 2 16,-1 15 2-16,-2 12 10 16,1 5-11-16,4 8-4 15,9 23-18-15,10 14 17 16,4 16 1-16,6 10 2 15,1 10-2-15,4 11 0 16,-4 6 2-16,-3 2-1 16,-5-6-1-16,-4-9 0 15,-5-10 0-15,-7-13-1 16,-1-6 1-16,-5-12-2 16,-5-11-2-16,-1-11-8 15,-3-7-22-15,0-6-40 0,0-4-32 16,0-5-54-16,-10 0-62 15,-11-20-274-15</inkml:trace>
  <inkml:trace contextRef="#ctx0" brushRef="#br0" timeOffset="221.7925">12001 2873 825 0,'0'0'2'0,"0"0"18"15,0 0 66-15,0 0 41 0,0 0-44 16,-44-74-68 0,99 54-15-16,18-4-5 0,11 1 0 15,2 3-8-15,-1 4-18 16,-9 2-36-16,-4 3-7 16,-8 3-43-16,-6 2-79 15,-6 0-66-15</inkml:trace>
  <inkml:trace contextRef="#ctx0" brushRef="#br0" timeOffset="2531.1173">12846 2569 254 0,'0'0'290'16,"0"0"-142"-16,0 0 2 0,0 0-42 16,0 0-20-16,0 0-48 15,-70-2-39-15,43 33 3 16,1 6 3-16,6 2 0 15,9 0-6-15,8-2 2 16,3-2-3-16,15-7 0 16,16-6 3-16,8-8 0 15,7-10-1-15,4-4-2 16,3-3-11-16,-2-17-4 16,-9-7-11-16,-8-4-5 15,-7-3 21-15,-8-5 6 16,-4 0-12-16,-4 3 13 15,-7 2 1-15,-4 6 2 16,0 8 0-16,0 6-7 16,-1 6-11-16,-4 5 0 15,2 3-23-15,0 0-31 0,3 0-23 16,0 0-24-16,0 0 74 16,14 0 15-16,2 0 10 15,5-4 20-15,-5-3 5 16,-7-1 44-16,-4 5 2 15,-4-2 60-15,-1 4-37 16,0 1 0-16,0 0-22 16,0 0-22-16,-7 0-12 15,-15 9-12-15,-8 13-6 16,-6 7 0-16,6 6 0 16,3 1 0-16,9 1 0 15,8-2-1-15,10-4-1 0,0-4 2 16,22-8 0-16,13-4 2 15,9-8-2-15,4-7-3 16,3 0 3-16,-8-12 0 16,-7-12 6-16,-9-4 12 15,-8-2-1-15,-5-2 6 16,-3-2 14-16,-5 2-15 16,-6 4 15-16,0 6 17 15,-1 7-24-15,-14 9-3 16,0 6-26-16,-4 0-1 15,7 14-9-15,2 11-3 16,10 5 6-16,0-1 1 16,12 0 5-16,17-4-1 0,5-8 1 15,3-4 0-15,1-7 3 16,-7-6-2-16,-5 0 3 16,-4-3-1-16,-6-13 6 15,-8-1 2-15,-2-3 13 16,-5-2 1-16,-1-2 14 15,0 2-24-15,0 6-2 16,-7 4 3-16,4 7-8 16,1 5-8-16,2 0-10 15,0 12-15-15,0 10 17 16,0 4 4-16,9-1-3 16,12-1-2-16,3-4-1 15,0-6-8-15,3-6-7 16,-3-5 11-16,-5-3 7 0,-1 0-3 15,-2-12 10-15,-4-5 16 16,1-4-10-16,-7-1-1 16,1 0 1-16,-4-4-5 15,0 1-1-15,0 1 4 16,1-2-6-16,8 6 2 16,5-2-2-16,9 4-18 15,9 7-4-15,6 3 0 16,4 8 16-16,-5 2 0 15,-3 18-4-15,-7 3 8 16,-6 1-3-16,-7 0 2 0,-8 3-1 16,-8-5 1-16,-1 0 3 15,0-4 1-15,-13-2 0 16,-7-5 2-16,2-2 0 16,2-3 1-16,7-4-1 15,4-2 3-15,4 0 0 16,1 0 4-16,0-5-8 15,14-14-23-15,17-5-78 16,13-8 5-16,15-5 41 16,8-1 36-16,5-1 19 15,-4 5 11-15,-10 6 42 16,-15 8-10-16,-17 7 11 0,-14 4-10 16,-8 5 13-1,-4 4-3-15,-6 0-18 0,-22 0-36 16,-12 20-5-16,-1 11 2 15,4 3-3-15,9-1 4 16,11-5 1-16,9-6-2 16,8-2 2-16,0-6-9 15,8-3-3-15,9-11-2 16,7 0-24-16,4-5 17 16,3-12 12-16,-1-6 10 15,-5 1 2-15,-6 1 0 16,-6 4-2-16,-7 8 0 15,-2 8 0-15,-4 1-6 16,3 3-32-16,2 14 24 16,5 3 14-16,1-6 2 15,-1 1-2-15,5-6 2 16,0-6 1-16,4-3-3 0,5 0 7 16,1-8 10-16,-2-11-5 15,-1 0-5-15,-2-4 1 16,-8-2 4-16,-2-2-1 15,-7-5-4-15,0-1-2 16,0-1 1-16,0 3-2 16,0 8-4-16,0 9 0 15,0 6-5-15,-1 8-6 16,2 0-33-16,0 0-30 16,2 0 41-16,-1 0-6 0,1 0 20 15,-2 0 19-15,2 0 1 16,1-2 10-16,-4 0 20 15,-1 1 9-15,-2 1 18 16,0 0-25-16,0 0-19 16,0 0-9-16,-6 0-5 15,-13 14-23-15,-7 8 23 16,0 8 11-16,4 1-11 16,9 0 0-16,7-3 0 15,6-2-1-15,0-2-2 16,5-9 2-16,14-5-3 15,8-6-22-15,7-4 19 16,2 0 7-16,-2-17 19 16,-4-5-12-16,-6-4 6 15,-6 1-6-15,-3 2 17 16,-5-1-5-16,-2 4-8 0,-6 6 18 16,0 3-23-16,-2 7-3 15,0 4-3-15,0 0-13 16,-8 10-19-16,-3 11 29 15,2 3-7-15,9 3-14 16,0-3 17-16,0-4-7 16,13-5-2-16,8-9-19 15,4-6 35-15,-2 0 6 16,1-6 8-16,-2-12 17 16,-1-3 10-16,-6 1-21 15,-3 0 14-15,-6 2-9 0,-3 0-4 16,-3-4 21-16,0-1-13 15,0 3-14-15,0-1-7 16,0 9 1-16,0 4-7 16,0 8-2-16,0 0-6 15,0 15-26-15,0 24 10 16,0 31 21-16,10 19 1 16,19 23-5-16,7 18 3 15,-2 4 2-15,1-2 1 16,-2-11-1-16,-3-27-2 15,-6-23-2-15,-11-22 0 16,-13-16-3-16,-17-11 6 16,-34-12 2-16,-27-7 20 15,-22-3-9-15,-17-7 13 16,-1-16-8-16,8-9-4 0,24-6-2 16,28-4 2-16,31-6 3 15,27-6-5-15,11-10-11 16,42-4-18-16,28-5-16 15,16 4-29-15,12 8-20 16,16 5-17-16,3 10-80 16,1 2-236-16</inkml:trace>
  <inkml:trace contextRef="#ctx0" brushRef="#br0" timeOffset="2964.4473">16005 2542 892 0,'0'0'9'0,"-29"-101"62"15,12 77 73-15,5 13-8 16,6 11-42-16,-1 13-67 16,2 32-27-16,2 30 0 15,3 24 14-15,3 15-2 16,19 9-6-16,2 0-6 15,-1-8 3-15,-3-11-3 16,1-15-1-16,-4-17 1 16,-1-16 7-16,-5-17-7 15,-5-14-6-15,-2-10-21 16,-4-15-60-16,0-1-25 0,-10-31 11 16,-13-21-518-1</inkml:trace>
  <inkml:trace contextRef="#ctx0" brushRef="#br0" timeOffset="3181.6227">15976 2581 817 0,'0'0'13'0,"66"-100"37"16,-25 70 75-16,6 10-29 16,-2 15-28-16,1 5-38 15,-2 22-19-15,-6 22-1 16,-17 13-8-16,-19 17-2 15,-11 8 0-15,-39 4-5 0,-18-3 5 16,-11-4-9 0,1-11-18-16,7-8-56 15,15-6-77-15,16-11-93 16,11-11-297-16</inkml:trace>
  <inkml:trace contextRef="#ctx0" brushRef="#br0" timeOffset="4613.9096">16476 3076 448 0,'0'0'505'0,"-122"-9"-499"16,55 9 12-16,7 20 27 0,10 2-1 15,14 4-20-15,18 1-16 16,16 2-6-16,2-3-1 15,21-2 1-15,17-9-2 16,11-11-13-16,9-4-11 16,-1-5 11-16,1-16 4 15,-13-3 6-15,-11-1 3 16,-9 5 9-16,-10 6 7 16,-9 7 13-16,-6 7 4 15,0 0-33-15,0 8-16 16,0 11 8-16,0 6 8 15,0-2 2-15,1-4-2 16,10-6 0-16,-1-8-3 16,1-3 0-16,2-2 0 15,7-7 3-15,2-13 20 0,3-4-11 16,-2-3-7-16,-2 1-1 16,-1-3 5-16,4 2-1 15,0 2-5-15,8 2-2 16,1 10 1-16,6 4-2 15,0 6-3-15,0 3-4 16,0 6-2-16,-5 15 4 16,-4 3 7-16,-3 4 0 15,-8-2-2-15,-5 0-4 16,-10-6-1-16,-4-4-5 16,0-3 4-16,0-6 6 15,-16-2 3-15,-9-3 6 0,-7-2 0 16,0 0-1-16,10 0-2 15,8-3 2-15,8-6 4 16,6-2 1-16,0-3-10 16,10-2-4-16,27-2-75 15,11 0-5-15,13-2 31 16,2 3 6-16,-2-3 2 16,-3 2 45-16,-9 2 17 15,-13 3 10-15,-11 5 8 16,-15 4 36-16,-9 4-1 15,-1 0 13-15,0 0-50 16,-17 9-21-16,-15 11-11 16,-2 4-1-16,1 0 0 0,12-2 0 15,10-5-2-15,10-2-1 16,1-5-5-16,10-6-76 16,19-4 0-16,8 0 0 15,-1-10 28-15,-7-1-17 16,-10 1 49-16,-8 6 24 15,-5 4 0-15,0 0 0 16,2 0-13-16,4 6 13 16,3 3 3-16,4-3-3 15,3-6 6-15,4 0-16 16,-1 0 4-16,0-11-9 16,-5-5-27-16,-2-2-14 0,-8-1 56 15,-2 0 6 1,-4-3 19-16,-1-1-2 0,2-2-12 15,2 0-1-15,3 4-9 16,1 4-2-16,1 7-1 16,0 8-13-16,3 2-16 15,0 0 1-15,4 0-5 16,3 0-44-16,-2 5 7 16,2-2 28-16,2-2 12 15,-3-1 32-15,-2 0 28 16,-5 0 33-16,-4 0-15 15,-8 0 12-15,-2 0 44 16,0 0 16-16,-15 0-43 16,-15 5-63-16,-9 10 3 15,-7 4 16-15,-2 4 5 0,3 2-16 16,10-1-9-16,8-4-3 16,13-3-7-16,13-2-1 15,1-8 0-15,0-2 0 16,24-5-47-16,7 0 18 15,2-20 24-15,1-6 5 16,-4-6 7-16,-4-7 34 16,0-4-3-16,-6-7-4 15,-4-5 25-15,-5-4 4 16,-7-5-20-16,-4-1-11 16,0 1-5-16,-11 5-10 15,-11 9 4-15,-3 16 2 0,5 13 4 16,3 18-18-16,1 7-9 15,2 34-14-15,2 20 3 16,10 13 7-16,2 9-4 16,11-1 3-16,15-1-2 15,4-8-1-15,2-7-6 16,0-8-25-16,-1-12-30 16,3-10-28-16,2-13-21 15,2-13 3-15,2-7-120 16,-4-10-69-16</inkml:trace>
  <inkml:trace contextRef="#ctx0" brushRef="#br0" timeOffset="4882.9779">18174 2959 42 0,'0'0'237'16,"16"-82"-43"-16,-16 52-14 0,0 10-24 15,0 11-18 1,-3 9-59-16,-13 0-79 0,-2 18-5 16,1 9 4-16,7 1 0 15,10 0-3-15,0-1-4 16,15-6 7-16,13-5-33 15,4-10-13-15,6-6-12 16,-6 0 32-16,-2-5 13 16,-11-9 14-16,-10-3 8 15,-6-2 13-15,-3 4 0 16,0-2-4-16,-8 4-7 16,-17 2-10-16,-6 3-3 15,-5 4-13-15,5 4 10 0,7 0-34 16,10 0-196-16,11 0-364 15</inkml:trace>
  <inkml:trace contextRef="#ctx0" brushRef="#br0" timeOffset="5381.9942">18399 2830 837 0,'0'0'17'15,"0"0"83"-15,0 0-51 16,94-44-10-16,-57 44-39 0,-2 3-7 16,-7 17 6-16,-13 6-8 15,-11 2-3-15,-4 3-22 16,-25-1 27-16,-9-6 7 16,4-4 6-16,7-4-5 15,9-8-1-15,9-3 0 16,5-5 0-16,0 0 6 15,0-5 14-15,16-17-18 16,4-7 10-16,4-7-11 16,-4-1 1-16,1-6 2 15,-1 2 10-15,-2-1 12 16,-5 5 5-16,-3 7-15 16,-2 12 4-16,-6 9 7 15,0 9-11-15,0 0-16 0,-2 17-28 16,0 17 18-16,0 10 10 15,-5 4 0-15,2 0 2 16,3-6-2-16,14-6 0 16,22-11 3-16,15-11 3 15,11-14-4-15,14 0 28 16,2-15-14-16,1-9 16 16,0-4-19-16,-11 2-9 15,-15-1 20-15,-18 4-24 16,-27 6-27-16,-8 2-97 15,-36 8-460-15</inkml:trace>
  <inkml:trace contextRef="#ctx0" brushRef="#br0" timeOffset="44765.4531">11239 4518 453 0,'0'0'6'16,"0"0"36"-16,0 0 53 16,-85-48-3-16,68 39-31 15,0-2-13-15,-4 3-16 16,-3 0 4-16,-8 2-12 0,-12-1-10 16,-12-2 1-16,-9 2 4 15,-9-1 0-15,-4 2-2 16,-1 3 3-16,1 1 6 15,6 2 12-15,4 0-11 16,7 8-2-16,6 10-1 16,6 7-6-16,4 5-9 15,8 3-6-15,5 3 1 16,7 7-4-16,3 3 1 16,1 8-1-16,-3 2 1 15,3 5 2-15,0 6 3 16,8 3-3-16,8 2 3 0,5 1-1 15,5-2-5-15,22-4 4 16,16-7-3-16,14-5 2 16,18-6 1-16,13-6-4 15,13-8 2-15,8-9 0 16,9-7-1-16,7-13-2 16,2-6 0-16,-2-5 1 15,-11-20 0-15,-9-8 3 16,-11-9-2-16,-8-12 0 15,-4-8-1-15,-7-16 0 16,-9-11 3-16,-10-6-3 16,-11-3 10-16,-15-6 0 15,-20 0 14-15,-10 5 5 16,-37 6-18-16,-39 13 2 16,-33 16-11-16,-35 16-1 0,-37 20-2 15,-25 19-10-15,-10 9-10 16,15 20-22-16,33 22-76 15,40 14-115-15,30 15-152 16</inkml:trace>
  <inkml:trace contextRef="#ctx0" brushRef="#br0" timeOffset="53981.9844">12079 4962 78 0,'0'0'751'16,"0"0"-716"-16,0 0 16 15,0 0 16-15,0 0-14 16,0 0-14-16,0 0-39 15,0 0-9-15,13-37-27 16,-10 65 35-16,0 0 1 16,-1 0 0-16,3-5 1 15,1-6-1-15,1-5 1 16,0-5 3-16,7-7 2 0,11 0 19 16,13-14 14-1,12-15-17-15,6-7-1 0,-2-3-16 16,-4-3 0-16,-4-5 1 15,-3-1 0-15,-1 1-6 16,-8 5 0-16,-11 11 3 16,-8 9-5-16,-9 10 2 15,-6 7-10-15,0 5-25 16,-11 5-129-16,-16 16-13 16,-9 12 75-16,-1 6-66 15,-1 5-32-15</inkml:trace>
  <inkml:trace contextRef="#ctx0" brushRef="#br0" timeOffset="54298.5127">12318 5020 306 0,'0'0'130'0,"0"0"-7"0,0 0 19 16,0 0-68-16,0 0 13 16,0 0-56-16,0-12-31 15,0 14-3-15,-10 16-24 16,1 3 27-16,-2 3 6 15,1-2-1-15,5-3-2 16,3-5-3-16,2-7 2 16,0-4-1-16,0-3 8 15,14 0 22-15,19-3 12 16,11-16-10-16,10-7-11 16,6-4-15-16,0-4-5 0,6-3-1 15,2-2-1-15,2 2-1 16,-3-2-6-16,-14 9-18 15,-18 11-14-15,-17 11-25 16,-17 8-23-16,-1 2-149 16,-20 17 70-16,-15 10-117 15</inkml:trace>
  <inkml:trace contextRef="#ctx0" brushRef="#br0" timeOffset="60898.5913">2898 11373 697 0,'0'0'95'15,"0"0"-39"-15,0 0 39 16,0 0 12-16,-83-19-27 0,83 19-44 16,0 0-34-1,8 0-1-15,33 0-1 0,35 0 23 16,42-15 7-16,36-9-10 15,26-6-3-15,17-2-2 16,10 1-1-16,1-2-10 16,-2 1 0-16,-14 1-4 15,-28 3 2-15,-32 6-1 16,-39 3 0-16,-36 9 0 16,-27 0 2-16,-19 5 2 15,-10 0 65-15,-1-1-24 16,0 3-19-16,0 0 14 0,0 3-23 15,0 0-5-15,0 0-6 16,0 0-7-16,0 0 0 16,0 0 0-16,0 0-1 15,0 0 0-15,0 0 0 16,0 0 1-16,0 0 0 16,0 0-2-16,0 0 1 15,0 0-6-15,0 0-13 16,0 2-32-16,0 16-57 15,-11 11 36-15,-2 8-88 16,-8 5-100-16,-5 0-179 16</inkml:trace>
  <inkml:trace contextRef="#ctx0" brushRef="#br0" timeOffset="61481.0373">3461 12854 611 0,'0'0'63'15,"0"0"-21"-15,0 0 30 16,0 0-16-16,0 0-29 0,0 0 17 16,9 32 65-1,68-32-49-15,40-20-2 0,38-16-23 16,42-15 1-16,41-7-10 16,16-6-12-16,1-3 0 15,-10 3-4-15,-19 2 0 16,-20 6-1-16,-27 7-9 15,-37 7 10-15,-44 10-3 16,-39 8 9-16,-31 6 3 16,-18 5 24-16,-10 7-12 15,0 3-19-15,0 3-12 16,0 0-4-16,0 5-39 16,-15 16-86-16,-8 12 88 15,-6 6-128-15,5-2-74 16,2-4-217-16</inkml:trace>
  <inkml:trace contextRef="#ctx0" brushRef="#br0" timeOffset="66915.0645">2123 14997 827 0,'0'0'33'0,"0"0"49"16,0 0 66-16,0 0-61 0,0 0-11 15,0 0-60 1,0 0-16-16,-45 0-6 0,45 0-13 16,6 4 19-16,19 3 4 15,20-7 65-15,27 0-17 16,25-3-4-16,28-16-13 15,21-6-9-15,15-6-17 16,9 2-1-16,-7 0-8 16,-18 4 1-16,-17 7 2 15,-34 4-1-15,-33 7 0 16,-28 4-2-16,-20 2 0 16,-11 1 0-16,-2 0 0 15,0 0 0-15,0 0-7 16,0 0-10-16,-17 10-35 0,-14 10-52 15,-14 8 54-15,-10 2-84 16,-2-1-37-16,5-3-65 16,3 0-77-16</inkml:trace>
  <inkml:trace contextRef="#ctx0" brushRef="#br0" timeOffset="67215.4284">2795 15103 385 0,'0'0'219'0,"-134"21"-99"16,81-11-36-16,15-4 59 15,16-3 6-15,13-2-87 16,9 0-27-16,0 0 2 16,0-1 11-16,0 0-9 15,6 0-13-15,29 0-2 0,36-3 37 16,39-20-20-16,38-7-12 16,25-2-13-16,10 1 2 15,-1 1-11-15,-10 4-1 16,-13 0 0-16,-14 4 0 15,-24 3-5-15,-29 3-2 16,-34 3 2-16,-26 5 0 16,-21 4-1-16,-11 3 0 15,0 1-2-15,0 0-24 16,0 0-14-16,-13 10-49 16,-15 18-40-16,-12 11-2 15,-8-1-187-15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41:01.165"/>
    </inkml:context>
    <inkml:brush xml:id="br0">
      <inkml:brushProperty name="width" value="0.05292" units="cm"/>
      <inkml:brushProperty name="height" value="0.05292" units="cm"/>
      <inkml:brushProperty name="color" value="#FF0000"/>
    </inkml:brush>
  </inkml:definitions>
  <inkml:trace contextRef="#ctx0" brushRef="#br0">6869 6849 442 0,'0'0'7'0,"0"0"26"15,0 0 7-15,0 0 37 16,0 0-4-16,0 0-4 16,0 0-8-16,3-63-3 15,-3 60-9-15,-8 0-20 16,-20 3-25-16,-15 0-3 15,-12 0 3-15,-7 2 3 0,-4 10-5 16,-8 1 10-16,-3 4 5 16,1 3-1-16,4-1-10 15,10 0 7-15,17-2-2 16,13-5-1-16,12-2 3 16,12-4-5-16,5-4-6 15,3 2-2-15,0-4 0 16,0 0 1-16,0 1 0 15,0 1-1-15,0 0 0 16,0 4 0-16,0 3-1 16,0 5 1-16,0 5 2 15,0 4-1-15,0 2 2 16,0 9 6-16,0 5-3 16,0 10 8-16,0 7-9 15,0 6 1-15,3 7-1 0,0 5 1 16,-1-4 1-16,-2-1-4 15,0-7-1-15,0-3 2 16,0-8-3-16,0-1 3 16,0-7 5-16,3 0-7 15,7-5 5-15,8-1-3 16,4-1-3-16,8-2 1 16,21-3-1-16,20-1-1 15,23-5-1-15,27-5-46 16,24-4-112-16,14-8-228 0</inkml:trace>
  <inkml:trace contextRef="#ctx0" brushRef="#br0" timeOffset="1317.0613">9239 8054 384 0,'0'0'18'0,"0"0"20"16,-85-43 62-16,64 28 26 15,9 1-13 1,3 6-21-16,4 4-21 0,2 3 7 15,1 1-20-15,2 0-30 16,0 0-3-16,0 0-8 16,0 0-13-16,13 8 1 15,14 4 19-15,15-2-5 16,18-3 2-16,21-4 1 16,26-3 2-16,23 0-6 15,16 0-8-15,12-6 4 16,10 1-8-16,3 3 0 15,10 2-4-15,2-1-2 16,-8 1-2-16,-12 0 2 16,-34-1 4-16,-28 1-3 0,-30-2 2 15,-31 1-1-15,-16-1-1 16,-16-1 0-16,-8-1 5 16,0-1 35-16,0 0 13 15,0-3-47-15,-6 2-1 16,-1 2-6-16,4 0-1 15,1 3 1-15,0-1 1 16,2 2-1-16,-1 0-7 16,-2 0-24-16,-2 9-43 15,4 7-35-15,1 1-62 16,7-3-70-16,22-2-165 16</inkml:trace>
  <inkml:trace contextRef="#ctx0" brushRef="#br0" timeOffset="1951.0529">12738 7952 395 0,'0'0'101'16,"0"0"-45"-16,-108-16 63 16,85 12 35-16,5 3-41 15,5 1-80-15,1 0 10 16,7 0 0-16,5 0-12 16,0 0-21-16,23 0-4 0,32 0 5 15,33 0 5 1,37-3 0-16,33-5-11 0,26 2 3 15,8-2-4-15,-4 4-2 16,-16 1 3-16,-16 1-3 16,-22-1-1-16,-20-1-1 15,-33-1 0-15,-31-1-1 16,-25 1 4-16,-19-2-3 16,-6-2 32-16,0 0 53 15,-16 0-80-15,0 2 0 16,-2 3-5-16,7 2 0 15,4 2 0-15,4 0 0 0,-1 0-5 16,1 0-3-16,3 3-12 16,0 7-26-1,0 0-22-15,19 4-20 0,12-3-60 16,8 1-114-16,9-7-174 16</inkml:trace>
  <inkml:trace contextRef="#ctx0" brushRef="#br0" timeOffset="2516.9536">15631 7991 609 0,'0'0'28'0,"-123"-31"29"16,68 21 25-16,6 2 42 16,11 5-51-16,12 1-24 15,9 1-14-15,13 1-12 16,4 0-12-16,31 0-8 16,56 0 3-16,57 4 3 15,53-1-1-15,30 1-5 16,-2 2 2-16,-16 2 0 15,-23 1-5-15,-15-1 0 16,-20-4-2-16,-24-4 2 16,-34 0 0-16,-35-3 1 15,-28-9 0-15,-24 1 9 16,-6-2 17-16,-9 2-3 16,-18 2-17-16,-7 5-7 0,-1 4 1 15,10 0-2 1,10 3-2-16,14 10-31 0,1 1-39 15,25 2-30-15,12-4-57 16,9-6-154-16</inkml:trace>
  <inkml:trace contextRef="#ctx0" brushRef="#br0" timeOffset="3100.4312">18156 7889 174 0,'0'0'245'16,"0"0"-194"-16,-87-26 72 15,57 20-7-15,5 2-46 16,6 4-20-16,11-3-7 16,5 3 21-16,3 0-28 15,21 0-27-15,43 0-4 16,42 0 1-16,43 3-5 16,23 2-1-16,5 0 2 15,4-3 1-15,-3-2 0 16,4 0-3-16,-8 0-4 15,-19 0 4-15,-31 0-1 16,-41 0 1-16,-32 0 2 0,-30-5 2 16,-12-5-3-16,-9 3 9 15,0-3 5-15,-9 4-3 16,-15 0-12-16,-12 5-1 16,1 1-28-16,-3 1-126 15,4 11-139-15</inkml:trace>
  <inkml:trace contextRef="#ctx0" brushRef="#br0" timeOffset="4200.8279">2779 8993 48 0,'0'0'256'16,"0"0"-223"-16,-118-41 27 15,78 31 34-15,7 1-3 16,5 4-7-16,10 4-31 16,9 1-19-16,9 0-23 15,0 1-11-15,34 11 4 16,37-2 5-16,48-7 8 16,51-3 2-16,35 0-2 15,15-4-2-15,-8-5-5 16,-10 4-8-16,-24 0 5 15,-11-2-3-15,-21 6-4 0,-32-2-2 16,-35 3 2 0,-37 0 0-16,-31 0-4 0,-11 0-31 15,-28 0-31-15,-11 0-42 16,-5 0-115-16</inkml:trace>
  <inkml:trace contextRef="#ctx0" brushRef="#br0" timeOffset="4566.5242">4105 8389 389 0,'0'0'2'0,"0"0"20"0,-91-33 23 15,75 29 58-15,4 1 5 16,12 3-46-16,7 0-49 16,35 9-10-16,31 11-3 15,24 4 5-15,16 7-2 16,1 9 0-16,-16 10 10 15,-34 11 14-15,-50 4 2 0,-58 10-13 16,-100 5 4-16,-80 10 7 16,-67 18-15-16,-59 18-12 15,-40 12 0-15,-32-1-306 16</inkml:trace>
  <inkml:trace contextRef="#ctx0" brushRef="#br0" timeOffset="6220.0706">21330 8131 450 0,'0'0'36'0,"0"0"4"0,0 0 79 15,0 0-18-15,0 0-13 16,0 0-58-16,0 0-30 16,-9-44 0-16,7 50-4 15,-1 8 4-15,3 1 19 16,0-1-5-16,0-4-6 16,0-2-2-16,22-5-1 15,24-3 9-15,22-8 23 16,29-23 4-16,18-14-16 15,6-8-14-15,0-2-6 0,-13 5-2 16,-20 7 1-16,-25 11-4 16,-24 9 0-16,-20 10 0 15,-19 9 0-15,-1 4-9 16,-32 3-88-16,-12 21 2 16,-8 6-6-16,-4 7-134 15,6 0-141-15</inkml:trace>
  <inkml:trace contextRef="#ctx0" brushRef="#br0" timeOffset="6519.6736">21644 8185 639 0,'0'0'63'15,"0"0"-12"-15,0 0-32 0,0 0-7 16,-82 39 1-16,64-14-5 15,7-4-5-15,6-2-2 16,5-7 0-16,2-6 0 16,32-6 1-16,26-7 29 15,29-27-9-15,30-13 0 16,19-9-5-16,8-10-11 16,-6-5 1-16,-9-1-6 15,-5 5 4-15,-10 13-4 16,-17 17 3-16,-25 13-4 15,-34 17-7-15,-28 7-63 16,-12 10-181-16,-10 14 86 0</inkml:trace>
  <inkml:trace contextRef="#ctx0" brushRef="#br0" timeOffset="12601.3518">18572 6777 404 0,'0'0'50'0,"0"0"72"0,0 0-5 16,0 0-34-16,0 0-26 16,0 0-28-16,0 0 12 15,-33-34-22-15,33 34-6 16,0 0-7-16,0 0 0 16,0 0-1-16,0 0 1 15,3 0 0-15,23-1-3 16,11-1 1-16,11 0 2 15,3-1-3-15,2 0-2 16,1-2 1-16,1 1-2 16,0-3 2-16,-9 2-3 0,-11 1 2 15,-8 0-1 1,-14 0 1-16,-6 4 0 0,-4 0 5 16,-3 0 2-16,0 0-1 15,0 0-5-15,0 0-2 16,0 0-7-16,0 8-12 15,-1 8 19-15,-5 3 0 16,-4 5 0-16,2 3 0 16,3 4 1-16,-2 4-1 15,4 1 0-15,-2 5 0 16,1 4 0-16,4 5 1 16,0 5-3-16,0 15 4 15,0 9-3-15,0 10 1 16,0 4 0-16,0-4 0 0,6-8 0 15,6-11-1-15,2-9-8 16,-6-13 9-16,-8-4-4 16,-1-11-8-16,-34-6-16 15,-24-2 26-15,-28-1 2 16,-29 2 0-16,-36 1-1 16,-21 4-30-16,-11-6-70 15,19-6-137-15,34-9-310 16</inkml:trace>
  <inkml:trace contextRef="#ctx0" brushRef="#br0" timeOffset="56384.5747">19240 2458 886 0,'0'0'30'0,"-6"-94"6"16,0 69 66-16,2 8-11 15,2 12-11-15,-1 5-8 16,2 0-72-16,-3 34-1 0,-3 21-12 16,-2 20 13-16,-5 6 6 15,2-5 1-15,4-8-7 16,3-10 1-16,5-12 0 15,0-9 0-15,0-11-1 16,2-14 0-16,2-8-4 16,1-4-14-16,4-1 6 15,7-25 8-15,7-13-36 16,-2-8 17-16,-2-6 23 16,-7-5 1-16,-3-2-1 15,-2-3 3-15,-2 2-1 16,-2 13 3-16,-2 17 8 15,-1 13 13-15,0 14 12 16,0 4-15-16,2 0-23 0,4 24-20 16,9 11 11-16,4 14 9 15,10 2 1-15,6 0-1 16,2 2 0-16,7-2 0 16,0-2 0-16,-3-6 1 15,-1-4-1-15,-1-9-1 16,-6-11-28-16,-2-8-76 15,-7-11-143-15,-14 0-160 16</inkml:trace>
  <inkml:trace contextRef="#ctx0" brushRef="#br0" timeOffset="56634.4893">19601 2244 845 0,'0'0'38'0,"0"0"69"0,0 0 14 15,0 0-27-15,0 0-68 16,0 0-26-16,-19 0-20 16,31 58 20-16,-5 12 2 15,-1 5-2-15,-6 1 2 16,0-4 0-16,0-4 0 16,0-5 0-16,0-5-2 15,6-9-24-15,11-11-93 16,8-12-88-16,7-15-114 15,5-11-153-15</inkml:trace>
  <inkml:trace contextRef="#ctx0" brushRef="#br0" timeOffset="56901.3872">19926 2675 285 0,'0'0'240'0,"23"-77"-79"16,-20 60-22-16,-3 12 19 16,0 5-43-16,0 6-115 15,-9 22-34-15,-2 10 34 16,2 6 2-16,9-1 0 15,0-2-2-15,15-8-1 16,12-7-2-16,8-11-17 16,3-10-31-16,2-5 3 15,-1-8 46-15,-7-14 2 16,-3-7 7-16,-11-3 9 16,-15 0 7-16,-3-1-2 0,-24 4 14 15,-19 5-32-15,-11 4-3 16,-4 6-3-16,8 8-7 15,11 5-1-15,16 1-120 16,22 0-121-16,1 9-270 16</inkml:trace>
  <inkml:trace contextRef="#ctx0" brushRef="#br0" timeOffset="58087.0492">20996 2617 877 0,'0'0'2'0,"0"0"0"15,0 0-2-15,0 0 8 16,-97 46-4-16,82-10 1 15,11 0-5-15,4-2 1 16,11-5-1-16,25-7 2 16,16-7-2-16,12-11-11 15,8-4 7-15,-2-9-4 16,-8-19-32-16,-10-5-5 16,-15-9 45-16,-10-5 1 0,-8-7 11 15,-7-7-7 1,-3-3 31-16,-9-4-10 0,0 4 12 15,-6 11 3-15,-9 13 24 16,-3 15-10-16,6 12-21 16,2 13-22-16,-2 0-12 15,3 33-15-15,-3 20 2 16,6 15 7-16,6 4 6 16,0-4-8-16,3-5 7 15,15-7 0-15,9-6 1 16,6-9 0-16,12-9-1 15,10-12-2-15,4-14-1 16,7-6-9-16,-8-1 13 16,-10-17 2-16,-11-8 8 0,-13-2 9 15,-11 2 3-15,-8 2 0 16,-5 7 20-16,-3 3-10 16,-23 9-24-16,-9 5-8 15,-4 0-3-15,3 3-1 16,8 7 4-16,13-1-8 15,9 1-11-15,4-3-1 16,2-2-7-16,0-2 9 16,14-3-6-16,11 0 7 15,9 0 17-15,-2-6 2 16,-6 1 2-16,-3 3-7 16,-10 2 3-16,1 0-6 15,-5 0 4-15,3 10 1 0,-5 2-1 16,1 0 2-16,2-3 2 15,-5-3 0-15,5-1-1 16,-1-4 0-16,7-1 4 16,7 0 2-16,3-14 11 15,0-5-9-15,-2-1 3 16,-3 0-1-16,-6-3-6 16,1-1 6-16,-4 2-2 15,-3 2 7-15,-3 6-9 16,-5 7-3-16,-1 4-4 15,0 3 0-15,0 1-17 16,0 16-11-16,0 8 28 16,2-2 1-16,4 1-1 15,1 0-2-15,7-2 2 0,-2-5 2 16,8-2-1-16,6-6 2 16,4-7 4-16,5-2 1 15,0 0 2-15,-5-5 6 16,-2-11-5-16,-7-2-2 15,-6-3 4-15,-2 1-8 16,-5-3 2-16,-7 2-4 16,-1 0-2-16,0 2-1 15,-16 4-4-15,1 2-20 16,-4 8 1-16,0 5-8 16,6 0-21-16,6 6-21 15,4 16-4-15,3 5 47 16,0 1 23-16,6 1 5 0,7 0 1 15,-1-2 0-15,-1-3 1 16,-2-4 0-16,-3-1 0 16,2-5 0-16,-3-3 2 15,-1-4-2-15,-2 0 1 16,2-5-1-16,0-1-3 16,-2-1-241-16,-1-1-148 15</inkml:trace>
  <inkml:trace contextRef="#ctx0" brushRef="#br0" timeOffset="58282.1437">22681 2565 859 0,'0'0'18'15,"0"0"40"-15,0 0 72 16,0 0-69-16,0 0-61 15,0 0 0-15,118-33-39 16,-73 33-122-16,-12 0-90 16,-17 0-289-16</inkml:trace>
  <inkml:trace contextRef="#ctx0" brushRef="#br0" timeOffset="58435.1462">22735 2653 658 0,'0'0'94'0,"0"0"-37"0,0 0 77 16,0 0-115-16,81-15-19 16,-27 6-44-16,6-1-144 15,4-4-211-15</inkml:trace>
  <inkml:trace contextRef="#ctx0" brushRef="#br0" timeOffset="58753.7078">23627 2428 785 0,'0'0'18'0,"0"0"77"16,0 0 62-16,0 0-72 16,0 0-85-16,0 0-1 15,4 11-25-15,-4 29 26 16,0 1 2-16,0-2-1 16,0-3 2-16,-3-4-1 0,2-2 0 15,1-5-2-15,0-2-16 16,0-7-76-16,10-5-103 15,14-10-162-15</inkml:trace>
  <inkml:trace contextRef="#ctx0" brushRef="#br0" timeOffset="59351.5333">23839 2535 692 0,'0'0'71'0,"0"0"64"15,0 0 12-15,0 0-60 16,0 0-87-16,0 0-27 15,-30 24 27-15,20 5 0 0,4 2-1 16,6-4-2 0,0-2 2-16,14-4-2 0,6-4-15 15,1-5-21-15,2-9-21 16,0-3 10-16,-1 0 8 16,-5 0-3-16,-8-12 13 15,-5-4 30-15,-4 0 2 16,0-4 2-16,0-2-1 15,-9 3 5-15,-4-1-4 16,1 5-2-16,4 2 0 16,4 7 0-16,2 2 1 15,2-1 3-15,2 4-4 16,22 0-4-16,13 1-3 16,3 0 5-16,-1 0 2 0,-7 1 0 15,-6 9 5-15,-6 4 3 16,-7 6-3-16,-4 2-4 15,-8 3 5-15,-1 3-3 16,0-3-1-16,0-3 2 16,6 0 0-16,2-6-2 15,5-4 3-15,1-4 0 16,2-7-2-16,-1-1 4 16,0 0-4-16,-1-8 5 15,0-9 2-15,-5-3-3 16,-3-6 3-16,-3 1 5 15,-3-2 8-15,0 1 0 16,0 4 12-16,0 3-16 0,-6 5-6 16,-6 2-8-1,-7 4-5-15,-13 6-8 0,-12 2-14 16,-10 0 19-16,-6 0 1 16,13 11-9-16,14 0-65 15,19-3-282-15</inkml:trace>
  <inkml:trace contextRef="#ctx0" brushRef="#br0" timeOffset="61084.3204">19461 3431 741 0,'0'0'12'0,"0"0"87"16,0 0 43-16,-19-76-5 15,17 69-39-15,2 7-25 16,0 0-73-16,0 12-8 0,0 15-12 16,14 9 20-16,5 4 1 15,3-1-1-15,6-4 0 16,4-8-8-16,-1-10-12 16,-1-9-13-16,-6-8 14 15,-2-4 19-15,-4-19 0 16,-4-9 3-16,0-2-1 15,-5 1 2-15,-1 0 5 16,-2 8 21-16,-2 8 0 16,-2 7-11-16,-1 7 18 15,-1 3-37-15,0 6-1 16,0 22-27-16,0 14 27 0,-7 13-1 16,1 10 3-1,-2 2-1-15,1 0 0 0,-2-6 0 16,3-5 1-16,0-3 0 15,3-7-1-15,3-5 0 16,0-10-11-16,0-8-56 16,0-11-68-16,14-10-72 15,8-2-55-15,2-18-356 16</inkml:trace>
  <inkml:trace contextRef="#ctx0" brushRef="#br0" timeOffset="61587.3347">19858 3832 554 0,'0'0'29'16,"0"0"-10"0,0 0 44-16,0 0-26 0,0 0-22 15,0 0 5-15,7-10 11 16,21-4 69-16,7-6-47 16,4-8-28-16,-3-2-8 15,-5-4-5-15,-7 4 4 16,-5 6-5-16,-10 6 0 15,-7 10 18-15,-2 8 15 16,0 0-44-16,-23 19-4 16,-1 10-8-16,-6 3 11 15,9 2-1-15,10-5 2 16,9 0-8-16,2-6 4 0,0-4-6 16,12-7-15-16,8-6 12 15,9-6 12-15,8-2 1 16,11-20 2-16,6-5 0 15,1-6 0-15,-4-4 0 16,-9-2 0-16,-10 1-1 16,-9 3 6-16,-11 9-5 15,-8 10 1-15,-4 7 11 16,-16 9 26-16,-16 3-40 16,-8 17-5-16,5 5 1 15,9 1 4-15,17 2-12 16,9 2 0-16,0 4 1 15,24-1-14-15,6 0 5 16,1-4 9-16,0-2 2 0,-5-4-1 16,-7-3 3-16,-2-6 2 15,-5-3-1-15,-2-3-21 16,0-5-83-16,1-3-110 16</inkml:trace>
  <inkml:trace contextRef="#ctx0" brushRef="#br0" timeOffset="62720.088">21181 3578 926 0,'0'0'17'0,"0"0"-7"16,-98 28 7-16,72 4-13 15,8 7-3-15,5 1-1 16,13-2 0-16,0-5-2 16,22-7-1-16,13-9-3 15,12-11 2-15,4-6 1 16,1-12-5-16,-1-16 0 16,-5-12 4-16,-7-7 4 15,-4-11 2-15,-9-7 6 16,-2-2 6-16,-8 6 23 15,-10 10 18-15,-6 15-4 16,0 14-4-16,-8 10 4 16,-11 8-5-16,-3 4-46 0,-5 16-17 15,3 23 2-15,6 14 1 16,11 10-3-16,7 3-1 16,3-2 3-16,24-6-10 15,10-12 4-15,9-11 5 16,3-11 6-16,2-12-3 15,-3-12 6-15,-2 0 5 16,-9-19 2-16,-5-9 1 16,-7-3 5-16,-6-1 1 15,-10 0 18-15,-4 7 6 0,-5 6 4 16,-5 9-7-16,-18 8-28 16,-9 2 0-16,2 4-7 15,5 12 1-15,10 1-17 16,7 0-12-16,5-2 0 15,3-4 0-15,0-3-5 16,9-4 10-16,10-4 27 16,1 0 3-16,0 0 0 15,-7-2 1-15,-5 0-1 16,-6 2 0-16,3 0 0 16,-1 1-16-16,3 14 10 15,2 3 6-15,2-2 2 16,0-3-2-16,5-2 0 15,1-6 1-15,6-4 0 16,1-1 3-16,-1-3 2 0,1-14 3 16,-2-1 3-16,-1-3 9 15,-3-4 10-15,-2 3 0 16,-4 0-2-16,1-2-4 16,-5 5-6-16,-2 2-4 15,-3 5-8-15,-3 7-1 16,0 5-4-16,3 0-2 15,2 0-28-15,2 13-12 16,2 5 38-16,0 1 4 16,-2-2-4-16,1 0 2 15,-1-4 0-15,1-1-1 16,-1-3 1-16,5-2 0 0,3-6 1 16,7-1 3-16,8 0 2 15,0-10 0-15,0-5-1 16,-2-6-1-16,-6-2 3 15,-2-5 1-15,-2-5 1 16,-3-1-5-16,-3-3-1 16,-6 5 0-16,-3 6 0 15,-3 9 0-15,0 5-3 16,-3 7-2-16,-7 5-26 16,-4 0-12-16,2 19-9 15,0 10 13-15,8 7 10 16,4 2-5-16,8 3 16 15,22-3 7-15,4-2 7 16,1-4-2-16,-7-5 3 16,-7-4 0-16,-6-3 0 0,-4-1 0 15,-5-5 0-15,-4-3 0 16,-2-2 0-16,0-2-25 16,-15-6-75-16,2-1-131 15,3-1-266-15</inkml:trace>
  <inkml:trace contextRef="#ctx0" brushRef="#br0" timeOffset="62907.8681">22858 3483 638 0,'0'0'290'0,"0"0"-265"16,0 0 26-16,0 0 1 15,0 0-46-15,99-20-6 16,-36 20-20-16,-2 0-107 16,-13 0-220-16</inkml:trace>
  <inkml:trace contextRef="#ctx0" brushRef="#br0" timeOffset="63068.0173">23024 3556 535 0,'0'0'80'0,"0"0"-38"16,0 0 61-16,0 0-74 0,0 0-29 16,87-5-99-16,-36-7-252 15</inkml:trace>
  <inkml:trace contextRef="#ctx0" brushRef="#br0" timeOffset="63499.1798">23857 3374 906 0,'0'0'13'0,"0"0"71"0,0 0-35 15,0 0-42-15,0 0-7 16,0 0-13-16,104 48 8 15,-76 0-10-15,-10 5 4 16,-7-3-1-16,-11-7 3 16,0-7 2-16,-20-9 3 15,-9-10 4-15,-4-3 1 16,-2-7 8-16,2-6 3 16,5-1 8-16,3 0 12 15,3-2-16-15,8-7-4 16,1-2 3-16,8 5-6 15,4 0 8-15,1 3 2 0,0 3-19 16,7 0-12 0,17 0-21-16,8 11 18 0,3 10 10 15,5 0-1-15,1 0 1 16,3-2 5-16,3-2 2 16,-5-3 1-16,-4-6-3 15,-11-4 0-15,-9-1 0 16,-6-3-16-16,-9 0-107 15,-3-3-191-15</inkml:trace>
  <inkml:trace contextRef="#ctx0" brushRef="#br0" timeOffset="65664.4749">20440 3963 495 0,'0'0'12'15,"0"0"35"-15,0 0-4 16,0 0-6-16,0 0-6 16,0 0-19-16,0 0-3 15,-9-10 6-15,-20 24-7 16,-10 0 4-16,-2 3-6 15,-4 1-1-15,0 0-4 16,3 3-1-16,1-2-12 16,9-5-132-16,9-4-178 15</inkml:trace>
  <inkml:trace contextRef="#ctx0" brushRef="#br0" timeOffset="68135.0091">23788 4010 496 0,'0'0'5'0,"0"0"-4"16,0 0 15-1,0 0-2-15,0 0-14 0,0 0-7 16,-12 10 3-16,12-10 4 15,0 0 5-15,14 0 15 16,19 0 27-16,23-3 10 16,18-8-22-16,4 1-20 15,3 1-7-15,-10-2-7 16,-11 2 1-16,-14 0-2 16,-13 1-3-16,-15 1-8 15,-13 3-9-15,-5 4-12 16,-13 0-16-16,-18 0-68 15,-6 0-37-15,-3 7-175 16</inkml:trace>
  <inkml:trace contextRef="#ctx0" brushRef="#br0" timeOffset="68454.5469">23793 4088 453 0,'0'0'91'0,"0"0"-69"15,0 0 122-15,0 0-26 16,83-9-92-16,-14-3-26 16,10-3 2-16,-5 0-1 15,-5-1-1-15,-12 3-4 0,-8-2-6 16,-13 3-7-16,-14 4 0 16,-13 2 4-16,-6 2-3 15,-3 2 13-15,0-1 3 16,0 3 0-16,0 0-41 15,0 0-44-15,0 0-5 16,0 0-10-16,0 0 56 16,-4 0-48-16,-1 0 23 15,-1 0 8-15,0 0 5 16,-1 0-10-16,4 0 56 16,0 0-3-16</inkml:trace>
  <inkml:trace contextRef="#ctx0" brushRef="#br0" timeOffset="92802.2032">24313 3313 62 0,'0'0'2'16,"0"0"9"-16,0 0 38 15,0 0-26-15,0 0 27 16,0 0-10-16,0 0-19 0,46-61 30 16,-46 58-13-16,0 0-3 15,2 1 6-15,-1 0 15 16,1 1-55-16,-1-1 30 16,2 0-15-16,2-3 1 15,0 0 0-15,0-1-5 16,0 1-3-16,-1 1 19 15,-2-1 0-15,-1 0 0 16,-1 1 18-16,0-3-8 16,0-1-13-16,0 0-19 15,0-2 11-15,0 0-10 16,0-3-7-16,-9 1 8 16,-13 0 0-16,-11 4-3 0,-13 5 13 15,-10 3-10-15,-10 0 1 16,-11 6 4-16,-6 15 3 15,2 4-1-15,1 7-3 16,5 4 11-16,10 6-15 16,7 5 2-16,6 7-2 15,10 6-8-15,7 5 6 16,10 2-4-16,7-3 1 16,5-6 0-16,5-4-2 15,2-4 2-15,0-1 2 16,4 0-4-16,2-1-1 15,0-4 0-15,17-4-3 16,20-7 0-16,24-8-12 16,20-10 15-16,29-14-5 0,21-1-2 15,14-17-3-15,6-16 0 16,-8-14 4-16,-18-11-1 16,-22-10-7-16,-25-10 14 15,-23-5 5-15,-19-9-4 16,-20 1 2-16,-16 3 3 15,-20 6-6-15,-35 13-3 16,-25 12-2-16,-29 13-4 16,-22 19 1-16,-27 24-11 15,-21 5-161-15,-12 32-124 0</inkml:trace>
  <inkml:trace contextRef="#ctx0" brushRef="#br0" timeOffset="116618.9399">13615 2559 646 0,'0'0'46'0,"0"0"0"0,0 0 13 16,0 0 6-1,0 0-26-15,0 0-12 0,0 0-18 16,0 0 1-16,0-45 5 16,0 45 6-16,0 0 5 15,0 0 3-15,0 0 5 16,0 0-12-16,0 0-17 16,0 0-5-16,0 14 0 15,0 10 0-15,0 6 2 16,0 0 0-16,2-1 0 15,1-5-2-15,2-4 6 16,-2-6-6-16,1-7-2 16,-3-4 2-16,-1-2 2 15,0-1 2-15,0 0 20 16,0 0 34-16,1 0-12 0,-1-3-26 16,0-5-20-1,0 3-37-15,0 0-67 0,-6 0-229 16</inkml:trace>
  <inkml:trace contextRef="#ctx0" brushRef="#br0" timeOffset="121868.4723">13763 2699 750 0,'0'0'15'0,"0"0"17"0,0 0 4 15,-61-76-14-15,45 65 21 16,4 5 12-16,4 3-21 16,5 3-1-16,0 0-6 15,3 0-15-15,0 0-6 16,-3 0-3-16,-1 14-1 15,-2 9 0-15,0 7 4 16,1 4-1-16,3 6 0 0,2 2 5 16,0 2-1-1,0-3 2-15,7-3-6 0,0-5 2 16,1-3-4-16,3-5 0 16,-1-5-3-16,3-4 0 15,5-10-2-15,10-6-65 16,16 0-101-16,14-19-182 15</inkml:trace>
  <inkml:trace contextRef="#ctx0" brushRef="#br0" timeOffset="122502.6411">14175 2568 902 0,'0'0'7'0,"0"0"27"0,-111-9 33 15,81 15-30-15,8 14-25 16,9 5-12-16,7 5 0 16,6 3-1-16,22-1-2 15,16 1-4-15,6-2-2 16,0-2 1-16,-4-2 7 16,-8-2-3-16,-6-2 2 15,-10-4 0-15,-4-2 1 16,-6-4 0-16,-4-4 1 15,-2-1 0-15,-2 1 2 0,-23-2 3 16,-13 0 1 0,-8-2-2-16,-3 0-1 0,3-4 1 15,4-1-2 1,6 0 0-16,8-8 2 0,10-7 1 16,16-6-3-16,2-1-1 15,21-7-1-15,17-2-1 16,7 0-4-16,2-1 2 15,1 0 3-15,1 4-1 16,0 3 1-16,-5 6 0 16,-5 2 0-16,-11 11 0 15,-7 6 0-15,-9 0-8 16,-5 20 5-16,-7 12 3 16,0 5 8-16,0-2 0 15,0-3-6-15,12-6-2 16,12-6 1-16,12-6-1 0,3-10 0 15,-2-4-1-15,-6-2 1 16,-5-14 0-16,-10-4 4 16,-7-4 0-16,-8-3-1 15,-1-4 0-15,-3 1 4 16,-16 2-4-16,-5 4-3 16,-5 7-5-16,-5 5-16 15,-9 9-18-15,-3 3-49 16,-6 0-72-16,6 3-129 15</inkml:trace>
  <inkml:trace contextRef="#ctx0" brushRef="#br0" timeOffset="125707.7974">13990 4047 122 0,'0'0'97'0,"0"0"-74"16,0 0 67-16,0 0-41 15,0 0-3-15,0 0 5 16,0 0 31-16,0-2-11 16,0 2-17-16,0 0-16 0,0 0-14 15,0 0 6 1,0 0-1-16,0 0-1 0,0 0 10 16,0 0-5-16,0 0-1 15,0-3-7-15,0 3-4 16,0-3-3-16,0 2-10 15,0 0 3-15,0 1-3 16,0-3-2-16,0 3 6 16,0 0-1-16,0-2-2 15,0 2 6-15,0 0-7 16,0 0-1-16,0 0 0 16,0-1-3-16,0 1 1 15,0 0-4-15,0 0-1 0,0 0 1 16,0 0 0-16,0 0-1 15,0 0 1-15,0 0 0 16,0 0 0-16,0 0 2 16,0 0 3-16,0 0-2 15,0 0 0-15,0 0 1 16,0 0-1-16,0 0 3 16,0 0 2-16,0 0-2 15,0 0-2-15,0 0 3 16,0 0-4-16,0 0 2 15,0 0-3-15,0 0 11 16,0 0-9-16,0 0 3 0,0 0-2 16,0 0 1-1,0 0 0-15,0 0-4 0,0 0 1 16,0 0-4-16,0 0-6 16,0 11-3-16,0 9-2 15,0 10 10-15,0 7 2 16,0 2 0-16,0 2-1 15,3-4 2-15,6-3-4 16,-2-9 2-16,1-5 0 16,-1-3 0-16,-1-7 0 15,-2-3 0-15,-3-3-2 16,-1 0-54-16,0 2-89 16,0-5-62-16,0-1-227 0</inkml:trace>
  <inkml:trace contextRef="#ctx0" brushRef="#br0" timeOffset="126071.773">14300 4106 258 0,'0'0'520'16,"0"0"-520"-16,0 0-5 16,0 0-1-16,0 0 4 0,0 0-1 15,-54 57 2-15,62-33-8 16,14-6 6-16,3-2 3 16,4-2 1-16,-1-2 1 15,5 1-1-15,-3-1 1 16,-3 1 5-16,-5 1 7 15,-9-4-7-15,-9-1-4 16,-4-4 2-16,0 2 2 16,-12 1 7-16,-18 0 2 15,-9-1-16-15,-5-3-71 16,5-4-112-16,9 0-99 16</inkml:trace>
  <inkml:trace contextRef="#ctx0" brushRef="#br0" timeOffset="126560.3099">14452 4038 877 0,'0'0'4'0,"0"0"9"15,0 0 23-15,0 0-3 16,0 0-16-16,94-42-14 15,-63 50-3-15,-1 13-2 16,-2 6 0-16,-8 9 1 0,-5 3-4 16,-9 2 3-16,0-2 1 15,2-5 1-15,6-8-3 16,7-8-1-16,3-7-3 16,5-8-3-16,5-3 4 15,3 0 6-15,-4-15 0 16,-6-3 0-16,-9-5 1 15,-7-2 4-15,-10 2 1 16,-1-2 1-16,0 1 3 16,-20 5-7-16,-14 5-1 15,-11 6-2-15,-7 6-20 16,1 2 15-16,8 0-2 16,6 0-7-16,10 9-24 15,10-1-16-15,7 2-24 0,4-2-48 16,6 0 18-16,0 0 46 15,0-4 22-15,0-2 21 16,0 1 17-16,3-3 1 16,0 0 2-16,-2 0 0 15,-1 0-1-15,0 0-21 16,2 0-65-16</inkml:trace>
  <inkml:trace contextRef="#ctx0" brushRef="#br0" timeOffset="132035.7608">14266 3413 388 0,'0'0'59'16,"0"0"7"-16,0 0 17 15,0 0-7-15,0 0-39 16,0 0-22-16,0 0 8 16,-11-15-5-16,11 15 18 0,0 0 13 15,0-2 13-15,-1 2-14 16,-1 0-7-16,2 0-13 15,-3 0-6-15,-4 0-21 16,-6 9-1-16,-1 8-4 16,1 0 4-16,7 0-1 15,3-2 1-15,3-2 0 16,0-5 0-16,0-2 0 16,7-4 4-16,9-2-3 15,4 0 3-15,7-8 0 16,-2-8 0-16,-7-1 0 15,-4 0-2-15,-8-2 8 16,-6 2-3-16,0 2-4 16,0 5 8-16,-6 3 27 15,-14 5-17-15,-8 2-19 0,-9 2-2 16,1 15-1-16,4 2 1 16,9 1-1-16,9-1 1 15,9-4-5-15,5-1 1 16,0-3 4-16,5-2-3 15,14-7 3-15,7-2 3 16,4 0-2-16,-2-7 2 16,-1-6-3-16,-9-1 2 15,-10-1 2-15,-3 3 1 16,-5-2 1-16,0 1 2 0,-9 4 2 16,-12 4-2-1,-8 5-3-15,-3 0-5 0,-4 3 2 16,3 13-3-16,7 3 1 15,6 1-2-15,13 4-1 16,7-1-2-16,0 0 3 16,10-3 1-16,11-6 0 15,9-6 1-15,3-6 0 16,-2-2 0-16,1 0 0 16,-7-10 1-16,-4-7-1 15,-8-4 1-15,-3-1 1 16,-5 3 3-16,-5 1-2 15,0 4 2-15,-3 4 5 16,-17 10 3-16,-8 0-12 16,-8 0-1-16,-1 20 0 0,4 1-1 15,7 1 0 1,11 1-2-16,9-5-1 0,6 1 2 16,0-4-2-16,7-5 2 15,16-8 2-15,8-2-1 16,2-2 1-16,-2-18 1 15,-5-2-1-15,-4-3 0 16,-9-3 2-16,-4 4 2 16,-8 2-2-16,-1 6 2 15,0 3 1-15,-17 9-1 16,-11 4 0-16,-4 0-4 16,-6 17-5-16,4 7 5 0,7 2 0 15,11-1-2-15,10 0-1 16,6 0 0-16,0-5 1 15,15-6 2-15,11-5-4 16,5-8 4-16,3-1 0 16,-3-4 0-16,-7-16 0 15,-4-2 1-15,-10-1 0 16,-3-1 1-16,-7 2 2 16,0 5-3-16,0 3 2 15,-16 7-3-15,-9 7 0 16,-9 0-1-16,-1 13 0 15,0 6 1-15,9 3-3 16,11 1 2-16,9-3-1 16,6 0-2-16,0-5 1 15,22-5 3-15,8-6-2 0,5-4-1 16,1-3 2-16,-7-11 0 16,-4-8 0-16,-10 0 1 15,-7-2 0-15,-8 1-2 16,0 1 2-16,0-1-4 15,-16 9-2-15,-5 2 4 16,-8 9 1-16,-4 3 1 16,-4 0-3-16,6 15 2 15,8 5-4-15,9-1 1 16,11 1-2-16,3-2 2 0,10-3-2 16,20-5 3-16,12-6-8 15,4-4-5-15,2-1 7 16,-5-12 2-16,-10-4-1 15,-9 0 4-15,-11 1 3 16,-9-1 1-16,-4 0 0 16,0 0 0-16,-17 2 1 15,-9 8-2-15,-5 5 0 16,-8 2 0-16,-1 4 0 16,-2 16-1-16,8 6 1 15,6 5-1-15,9-1-3 16,11-2 1-16,8-2 3 15,7-8-1-15,20-11 1 16,13-7 1-16,4 0-3 16,-1-18 2-16,-6-7 1 0,-9-2 0 15,-10 0 0-15,-6 4 1 16,-10 0 2-16,-2 6 0 16,-5 4 4-16,-20 7-7 15,-10 6 0-15,-6 2-1 16,-3 15-2-16,6 7 2 15,9 0-8-15,12 1-123 16,12-7-78-16,5-8-199 16</inkml:trace>
  <inkml:trace contextRef="#ctx0" brushRef="#br0" timeOffset="137015.5323">14315 2455 503 0,'0'0'19'0,"0"0"10"16,0 0 29-16,0 0 10 15,0 0-42-15,0 0-11 16,0 0 0-16,11 0 4 16,-11 0-15-16,0 0 1 15,0 0-1-15,0 0 0 16,0 0-4-16,0-2 0 15,0 1-40-15,5-1-82 16,-2-7-200-16</inkml:trace>
  <inkml:trace contextRef="#ctx0" brushRef="#br0" timeOffset="137336.7133">14591 2438 192 0,'0'0'0'16,"0"0"-44"-16,0 0 13 15</inkml:trace>
  <inkml:trace contextRef="#ctx0" brushRef="#br0" timeOffset="137695.8045">15811 1601 210 0,'0'0'154'0,"0"0"-126"16,0 0 17-16,0 0 34 16,0 0-19-16,0 0-43 15,11 0-2-15,-11 0 8 16,0 0 5-16,0 0-10 15,0 0-1-15,0 0 21 0,0 0-7 16,0 0-18-16,0 0-10 16,0 0-2-16,0 0-1 15,0 0-28-15,0 0-78 16,0 0-38-16,0 0-72 16</inkml:trace>
  <inkml:trace contextRef="#ctx0" brushRef="#br0" timeOffset="142588.7192">14333 2042 309 0,'0'0'110'16,"0"0"5"-16,0 0 39 16,0 0-44-16,0 0 1 15,0 0-2-15,0 0-61 16,-10-58-29-16,-13 64-19 16,-4 14 0-16,0 4 0 15,7 1 1-15,12-3-1 0,5-2-3 16,3-3 3-1,0-6 0-15,18-7 3 0,10-4-2 16,4 0 1-16,1-7 6 16,-4-13-5-16,-6 1 10 15,-9-3 5-15,-6 1-5 16,-4 0 10-16,-4 3 17 16,0 3-25-16,0 6 6 15,-16 8 8-15,-10 1-29 16,-10 3-9-16,3 12 2 15,3 1 6-15,13 1-9 16,11-4 1-16,5-1 0 0,1-3-2 16,0-4-8-1,6-3 8-15,10-2 10 0,5 0 1 16,0-5 1-16,-3-9 2 16,-5-3 2-16,-2-2-3 15,-4 2 4-15,-4 0-4 16,-3 2 2-16,0 6-1 15,0 6-2-15,-1 3 15 16,-19 0-16-16,-8 10-11 16,1 5 7-16,2 6 3 15,13-3-5-15,6 1-4 16,6-4 6-16,0-2-11 16,7-4 0-16,10-5 5 15,7-4 10-15,1 0 0 16,-1-7 1-16,-5-9 0 0,-5-1 3 15,-7-3 0-15,-5 1-1 16,-2 1 1-16,0 1-1 16,-8 1-3-16,-13 5-3 15,-4 9-24-15,-3 2-24 16,1 2-67-16,4 15-47 16,6 3-58-16,6 1-12 15</inkml:trace>
  <inkml:trace contextRef="#ctx0" brushRef="#br0" timeOffset="150854.5047">23894 4754 627 0,'0'0'18'0,"0"0"19"16,0 0 56-16,0 0-21 15,0 0-53-15,0 0-15 16,0 0 7-16,0 0 14 0,-30-32 27 15,30 27 8 1,6-7 16-16,18-7-27 0,4-4-43 16,1 2-3-16,-6 3 8 15,-6 7 2-15,-10 7 14 16,-4 2-4-16,-3 2-23 16,0 13-12-16,0 21 11 15,0 11 1-15,0 2 1 16,0 2 0-16,0-6-1 15,0-4 1-15,0-3-1 16,3-4-3-16,11-3 1 16,-2-8-5-16,-3-7-12 15,-4-6 4-15,-4-3-5 0,-1-5 9 16,0 0 11 0,-11 0 9-16,-14 0-7 0,-6 0-2 15,-1-2 1 1,2-5 0-16,8 3 0 0,1 0-1 15,8 2-1-15,6 2 1 16,6-3 0-16,1 3-2 16,6-2-12-16,30-4-44 15,10 0 28-15,14-7-20 16,1-1-20-16,-3-3-8 16,-4-2-31-16,-6-4-1 15,-5 0 54-15,-10-4 54 16,-7-2 2-16,-12 4 15 15,-6 6 38-15,-3 5 39 0,-5 9 0 16,0 5-48-16,-15 11-33 16,-15 22-10-16,-5 8 11 15,2 0 2-15,9-2-8 16,16-6 0-16,8-8 2 16,2-8-7-16,31-7 2 15,12-10 6-15,15-3 1 16,3-19-4-16,-10-7-1 15,-17-3 5-15,-14-4-6 16,-17 0 8-16,-5-3-2 16,-10 2 7-16,-19 4-10 15,-12 8-7-15,-5 9-1 16,4 14-2-16,5 2-18 0,9 9-114 16,12 9-147-16,16-4-297 15</inkml:trace>
  <inkml:trace contextRef="#ctx0" brushRef="#br0" timeOffset="151118.833">24849 4735 812 0,'0'0'200'16,"0"0"-191"-16,-93 16-9 15,59 13 13-15,8 5-5 16,11-3-8-16,15-4 0 0,0-3-3 15,16-7 2-15,12-5-10 16,0-12-23-16,0 0 11 16,-4-2 22-16,-9-15 0 15,-6-3 2-15,-9-2 9 16,0-1-5-16,-12-5-5 16,-16 4 0-16,-11 10-10 15,-15 13-28-15,-10 1-97 16,-10 21-86-16,-8 8-147 15</inkml:trace>
  <inkml:trace contextRef="#ctx0" brushRef="#br0" timeOffset="151485.8738">23868 5339 1045 0,'0'0'14'0,"0"0"21"0,0 0 59 15,0 0-57-15,147-39-36 16,-18 10-1-16,21-2 0 16,0-2 0-16,-11 0-14 15,-23 7-8-15,-31 4-4 16,-33 8-24-16,-29 9-12 16,-23 5 7-16,-18 0 10 15,-37 14-28-15,-21 13 64 16,-9 4 9-16,-6 6 0 15,3-1 0-15,7 0 0 0,21-10 0 16,26-8 2 0,33-9-2-16,23-9 0 0,48-9 0 15,24-19 41-15,13-9 2 16,-5-2 8-16,-14 2-30 16,-19 4-11-16,-14 10-10 15,-15 4-95-15,-14 7-290 16</inkml:trace>
  <inkml:trace contextRef="#ctx0" brushRef="#br0" timeOffset="157743.2982">13827 8165 567 0,'0'0'12'0,"0"0"-12"16,0 0 43-16,0 0-15 16,0 0-28-16,0 0-9 15,0 0 9-15,0 22 1 16,0-2 5-16,0-6-1 15,0-6-1-15,2-4 3 16,10-4-1-16,15-7 36 16,22-23 41-16,19-20-62 15,17-8-12-15,8 1-6 16,-2 5-1-16,-9 8-2 16,-17 8 4-16,-18 7-4 0,-17 9-4 15,-14 10-29-15,-15 9-63 16,-1 1-117-16,-12 10-91 15</inkml:trace>
  <inkml:trace contextRef="#ctx0" brushRef="#br0" timeOffset="170552.1023">1152 7939 826 0,'0'0'13'0,"0"0"4"16,0 0 16-16,0 0 29 15,0 0-18-15,0 0-44 0,0 0-12 16,-24-14-17-16,24 36 29 15,0 3 2-15,0-5 2 16,0-6-1-16,0-5 7 16,4-4-4-16,8-5-6 15,12 0 2-15,12-28 34 16,21-17 3-16,16-19-26 16,9-12 0-16,4-4-9 15,-4 2-1-15,-13 14-2 16,-20 15-1-16,-16 20 0 15,-21 14-8-15,-9 13 1 16,-3 2-72-16,0 7-16 0,-18 21-179 16,-12 12 156-1,-10 8-210-15</inkml:trace>
  <inkml:trace contextRef="#ctx0" brushRef="#br0" timeOffset="170804.6394">1292 8053 503 0,'0'0'39'0,"0"0"-22"16,0 0 63-16,0 0 6 15,0 0-74-15,0 0 11 16,-14 75-2-16,31-65-18 16,8-10-3-16,13-3 0 0,12-30 29 15,13-16-2 1,12-15-15-16,5-9 6 0,1-3-11 15,-5 2 5-15,-12 8-7 16,-15 11-5-16,-13 6 0 16,-11 18-39-16,-14 12-116 15,-11 13-82-15,0 6-226 16</inkml:trace>
  <inkml:trace contextRef="#ctx0" brushRef="#br0" timeOffset="178983.843">13108 10280 18 0,'0'0'0'0</inkml:trace>
  <inkml:trace contextRef="#ctx0" brushRef="#br0" timeOffset="179953.5594">13252 10285 390 0,'0'0'65'0,"0"0"49"16,0 0 41-16,0 0-62 16,0 0-27-16,-81-36 3 15,50 36-5-15,-10 0 0 0,-8 2-17 16,0 10 13-16,10-1-18 15,15-3 1-15,11-3 5 16,9-5-5-16,4 0-3 16,0 0-6-16,0 0 6 15,0 0-1-15,0 0-12 16,22-2-13-16,39-12-3 16,36-1-4-16,40 0-4 15,15 7 1-15,6 2 0 16,6 3-4-16,3 1 2 15,-9-1 2-15,-4-3-4 16,-14-1 0-16,-25-3-2 0,-25 0 2 16,-35 5 1-1,-30 0-1-15,-17 5 3 16,-8-2 7-16,0 2 15 16,0-1-1-16,0-1-10 0,0 0-8 15,0 2-6-15,0-1 0 16,0 1 0-16,0-2-2 15,0 1 0-15,0 1 0 16,0 0-14-16,0 0-19 16,1 0-21-16,17 11-53 15,19 16-137-15,21 1 35 16,26-13-460-16</inkml:trace>
  <inkml:trace contextRef="#ctx0" brushRef="#br0" timeOffset="180653.6178">16796 10511 233 0,'0'0'298'0,"0"0"-293"0,-93-38 65 16,65 32 70-16,-5 6-3 15,-7 0-56-15,-5 2-12 16,-4 12 27-16,4 1-33 15,12-2-1-15,14-5-13 16,14-5-14-16,5 1-19 16,21 2-16-16,46-4 27 15,58-2 36-15,62-6-43 16,52-14-11-16,19-4 0 16,1 4-4-16,-16-4-1 15,-19 2-3-15,-27 0-1 0,-36-2-1 16,-48 7 1-1,-47 2 5-15,-35 5-5 0,-23 6 6 16,-8 4 18-16,0 0 8 16,0 0-15-16,0 0-17 15,0 0-1-15,0 0-6 16,0 0 0-16,0 0-4 16,0 0 1-16,0 0-5 15,0 0 1-15,0 0 3 16,0 0-7-16,0 0-9 15,0 0-30-15,0 0-33 16,0 10-65-16,3 0-73 16,16-9-140-16</inkml:trace>
  <inkml:trace contextRef="#ctx0" brushRef="#br0" timeOffset="181309.6893">20353 10427 829 0,'0'0'74'0,"-91"-13"0"16,53 10 23-16,15 3-24 16,8 0-29-16,14 0-44 15,1 0-2-15,0 0-5 16,8 0 5-16,36 0 2 15,38 2 102-15,44-2-44 16,46 0-37-16,26-5-9 16,11-7-6-16,3-3-2 0,-11 0-4 15,-13-1 9 1,-12 2-9-16,-22-1-5 0,-29 2 5 16,-31-1 2-16,-31 5-1 15,-27 1 0-15,-17 3 2 16,-12 4 1-16,-7 0-3 15,0 1-1-15,0 0-2 16,0 0-14-16,-4 0-47 16,-24 8-57-16,-12 11 62 15,-13 6-89-15,-5-3-138 16,-3-3-168-16</inkml:trace>
  <inkml:trace contextRef="#ctx0" brushRef="#br0" timeOffset="182122.1168">2297 11626 741 0,'0'0'64'0,"0"0"-13"15,-91-3 23-15,66 3 33 16,7 0-39-16,8 0-31 15,8 0-32-15,4 0-5 16,42 0 0-16,39 0 35 16,58-17-1-16,56-14-16 15,43-8-5-15,23 3-4 16,-17 0-4-16,-29 11-3 16,-48 8-2-16,-56 13-11 15,-47 4-129-15,-53 16-160 16,-27 8-146-16</inkml:trace>
  <inkml:trace contextRef="#ctx0" brushRef="#br0" timeOffset="194920.2993">19015 12903 707 0,'0'0'57'16,"0"0"-7"-16,-103-31 48 0,85 23 12 15,7 6-28-15,6 1-37 16,5 1-14-16,0 0-6 16,30 0-23-16,31 0 25 15,38 0 8-15,51 0-8 16,50 0-8-16,44-3 2 15,42-5-8-15,20 5 1 16,3 1-3-16,-15 2-10 16,-30 0 2-16,-41 0-2 15,-49-4 9-15,-48-7-10 16,-45-1 2-16,-41-5-2 16,-23 3 7-16,-17 2 9 0,0 3-16 15,-18 6-2 1,-12 3 1-16,-7 0 1 15,1 16-9-15,0 6-25 16,3 5-41-16,-4 4-27 0,-11 1-98 16,-10-6-215-16</inkml:trace>
  <inkml:trace contextRef="#ctx0" brushRef="#br0" timeOffset="195958.8805">3423 14126 637 0,'0'0'9'16,"-90"-6"20"-16,57-4 43 15,9 3 41-15,15-3 12 16,9 7-37-16,6-4-27 15,40 0-41-15,35-3-7 16,33-3 5-16,42-3-3 0,34-3-3 16,34-2 5-1,27-1-9-15,1 2-3 0,-9 6 3 16,-23-1-3-16,-25 1 0 16,-22-1-3-16,-29 3-2 15,-32-1 0-15,-36 5 4 16,-35-1-3-16,-24 3 3 15,-17-4 9-15,0 3 5 16,-3-5-13-16,-11 2-3 16,0 3-1-16,2 2-1 15,3 5-1-15,-4 0-4 16,-2 2-39-16,4 18-32 16,10-1-148-16,2-4-262 15</inkml:trace>
  <inkml:trace contextRef="#ctx0" brushRef="#br0" timeOffset="196619.628">8289 14130 621 0,'0'0'25'0,"-94"-7"17"16,48 7 78-16,7 0 1 16,11 0-29-16,16 0-35 15,12 0-12-15,7-1 12 16,38-1 1-16,34-6 31 16,32-3-44-16,39-6-20 15,29-3-12-15,25-2 4 16,22-2-6-16,11 0-5 15,-5 5-6-15,-20 2 0 16,-28 3 3-16,-32 3 1 16,-35 0-4-16,-29 3 0 15,-33-1-5-15,-29 4-2 0,-14 0-3 16,-12 4 7-16,0 1-4 16,-31 0-15-16,-26 11-41 15,-19 13-20-15,-12 5-34 16,0 0-147-16,-4-5-269 15</inkml:trace>
  <inkml:trace contextRef="#ctx0" brushRef="#br0" timeOffset="201286.0216">13076 14076 936 0,'0'0'43'15,"-93"-9"0"-15,60 9 22 16,12 0 5-16,13 0-11 16,8 0-20-16,0 0-35 15,4 0-1-15,24 7 6 0,20 0 16 16,27-4-1-16,35-3-6 16,42 0-2-16,37-11 12 15,38 0 0-15,28 2-2 16,17 6-13-16,4 3-5 15,-10 0 2-15,-20 12-5 16,-29 0 2-16,-27-7-5 16,-35-5-2-16,-39 0 0 15,-43-6 1-15,-37-1-1 16,-24 0 3-16,-11-2 3 16,-1 1 6-16,0-1-12 15,0 6-2-15,0 1 0 0,0 2-18 16,3 0-62-16,10 0-83 15,13 0-201-15,16 0-144 16</inkml:trace>
  <inkml:trace contextRef="#ctx0" brushRef="#br0" timeOffset="201703.3657">16974 13926 844 0,'0'0'10'16,"-80"-4"19"-16,77 3 82 16,14-3 50-16,45-1-139 0,37-3-6 15,42-5 0 1,34-3-10-16,29 0-2 0,15 1 1 15,4 1-1-15,-12 3-3 16,-23 2-1-16,-32 4-1 16,-52 5-6-16,-50 0-47 15,-46 0-100-15,-19 12-99 16,-34 8 82-16,-14 4-319 16</inkml:trace>
  <inkml:trace contextRef="#ctx0" brushRef="#br0" timeOffset="210403.6853">1893 6244 402 0,'0'0'53'16,"-140"-40"-53"-16,61 36 38 16,-5 4 3-16,-2 16 7 15,2 22-14-15,8 18-14 0,10 13-3 16,17 13-11-16,18 15-5 15,20 10 1-15,7 19-2 16,4 14 0-16,12 6-2 16,27 1-1-16,25-5-4 15,21-5 2-15,21 0 4 16,10 2-4-16,5 14 3 16,-3 5 2-16,-5 14 1 15,-17 7-1-15,-20 0 4 16,-25 8-7-16,-32 17 5 15,-19 10-4-15,-54 9 0 16,-33-1-5-16,-30-14 2 0,-14 6 5 16,-9-4 2-1,1 3-1-15,19-7 0 0,29-21-1 16,32-15 0 0,35-16-1-16,24-3 1 0,21-6-3 15,32-7 0-15,19-5 2 16,11 0-3-16,-8 13 4 15,-15 24-1-15,-27 37 1 16,-31 33 1-16,-10 25-1 16,-49 31 4-16,-34 26 10 15,-27 23 9-15,-22 17-6 16,-11 3-14-16,8-31-2 16,37-44-1-16,45-46 2 15,57-48 1-15,41-29-3 0,61-20-3 16,50-28-1-16,49-31-2 15,59-47-19-15,40-41-63 16,35-48-157-16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44:37.552"/>
    </inkml:context>
    <inkml:brush xml:id="br0">
      <inkml:brushProperty name="width" value="0.05292" units="cm"/>
      <inkml:brushProperty name="height" value="0.05292" units="cm"/>
      <inkml:brushProperty name="color" value="#FF0000"/>
    </inkml:brush>
  </inkml:definitions>
  <inkml:trace contextRef="#ctx0" brushRef="#br0">22767 11943 48 0,'0'0'995'0,"0"0"-957"16,-89-47-10-16,82 47 13 15,7 0-16-15,0 2-25 16,3 13-19-16,24 2 18 16,17 3 1-16,22-4 2 15,20-7-2-15,19-8 5 16,17-1-4-16,4 0-1 16,-5 0 1-16,-10 0-1 0,-18 24 0 15,-19 11 0-15,-21 17 0 16,-27 21-3-16,-24 21 2 15,-10 18-1-15,-38 19 1 16,-13 4 2-16,-10 8-1 16,3-4 2-16,17-16-2 15,22-9 5-15,21-19-5 16,6-8 0-16,21-4 1 16,17-10-1-16,11-11-1 15,9-16-7-15,-1-14-6 16,0-15-4-16,-7-17-9 15,-7 0-17-15,-12-3 41 0,-12-5 3 16,-8 4 4 0,-11 4-3-16,0 0 3 0,0 6-4 15,-16 33 0-15,-23 23 0 16,-25 22 15-16,-18 18-7 16,-14 4-8-16,-6 6 3 15,6 1-2-15,7 4 3 16,15-3-2-16,19 1 1 15,26 1-3-15,22-3-3 16,14 0 3-16,42-5-11 16,25-5-3-16,20-5 3 15,14 2 1-15,3 3-3 16,-9 8 12-16,-19 3-7 16,-27 16-21-16,-32 7-5 15,-24-2-22-15,-35-1-5 0,-47-15 5 16,-40-12-49-16,-42-5-104 15,-40-9-266-15</inkml:trace>
  <inkml:trace contextRef="#ctx0" brushRef="#br0" timeOffset="2970.6064">7185 3128 749 0,'0'0'23'0,"0"0"-9"16,0 0 50-16,0 0 2 15,0 0 47-15,0 0-53 16,0 0 6-16,-58-18-37 16,58 18-29-16,0 0-13 15,16 0-4-15,22 0 17 16,27 0 8-16,34-1 20 15,41-7-7-15,35-4-5 16,35-3 0-16,20 1 2 0,1 2-13 16,-15 3 2-16,-19 5 1 15,-27 2-2-15,-24 0-2 16,-27 1-4-16,-32-3-4 16,-35 1 4-16,-20 1 0 15,-21-1 1-15,-8 2 2 16,-1-2 8-16,-2 2 26 15,0 1 14-15,0-1-22 16,0-2-22-16,0 3-2 16,0 0-5-16,0 0-9 15,0-3 9-15,0 3 3 16,0 0-3-16,0 0 1 16,0 0-1-16,0 0 0 0,0 0 0 15,0 0 4 1,0-1-4-16,0 1-6 0,0 0 3 15,0 0 2-15,0 0 0 16,0 0-1-16,0 0-1 16,0 0 3-16,0 0-1 15,0 0-7-15,0-1-5 16,0 1-7-16,0 0-19 16,0 0-34-16,0 0-24 15,-3 0-49-15,-3 0-55 0,-1 0-79 16</inkml:trace>
  <inkml:trace contextRef="#ctx0" brushRef="#br0" timeOffset="10417.5525">858 11476 583 0,'0'0'117'0,"0"0"-41"0,0 0 7 16,0 0-6 0,9-71-32-16,-3 64-17 0,0 5-15 15,-6 0 8 1,5 2-10-16,-5 0-7 0,2 0-3 15,3 2 1-15,1 17 1 16,0 8 3-16,0 2 6 16,1 0 3-16,-1 0 2 15,2-4-9-15,1-4-2 16,1-6-3-16,-3-1-2 16,7-9 1-16,10-5-1 15,25-8 4-15,29-29 13 16,36-23 6-16,27-11-2 15,23-6-11-15,-2 1-10 16,-6 3 2-16,-12 5-2 0,-10 5 0 16,-18 15 2-1,-26 12 0-15,-32 12-2 0,-28 11 1 16,-15 4 14-16,-6 2 5 16,-4 3-16-16,0 2 0 15,-5 0-1-15,0 2-1 16,0 0-3-16,0 0-1 15,0 0-2-15,0 0-4 16,0 0-7-16,-7 4-19 16,-8 8 5-16,-4 5-73 15,-4 3-71-15,3-3-98 16</inkml:trace>
  <inkml:trace contextRef="#ctx0" brushRef="#br0" timeOffset="28718.0877">20428 5240 5 0,'0'0'912'0,"0"0"-891"16,0 0 83-16,0 0-31 15,0 0-18-15,0 0-50 16,0 0-5-16,-30-24-23 16,30 51 14-16,0 11 9 15,-2 5 2-15,-2-1 2 16,-1-2-4-16,2-8 1 16,3-5 0-16,0-6 0 15,5-8-1-15,12-6 2 16,6-7 1-16,8 0 1 15,5-14 7-15,-2-11-6 16,-3-4 3-16,-5-5-3 16,-6-1 3-16,-7-2-4 0,-7 1-4 15,-6 3 7 1,0 5 1-16,-16 6 3 0,-14 8 4 16,0 5 1-16,0 7-10 15,3 2-6-15,5 5-1 16,4 13-3-16,5 3-2 15,9 4-5-15,4-3 4 16,0-1-2-16,2-1 2 16,10-4 0-16,1 1 6 15,1 0-2-15,-1-1-3 16,2 1-43-16,0-1-33 16,7 1-74-16,5-7-68 15,0-3-226-15</inkml:trace>
  <inkml:trace contextRef="#ctx0" brushRef="#br0" timeOffset="29067.1404">20906 5411 1032 0,'0'0'10'0,"0"0"71"16,0 0-18-16,0 0-63 15,0 0-10-15,0 0 10 16,-46 83 2-16,34-54 0 16,6-1-1-16,6-8 0 15,0-5-1-15,11-8-5 0,17-7-2 16,9 0 7 0,5-14 2-16,-5-8-1 0,-4-3 1 15,-11 4 1-15,-12-1 1 16,-7 5-3-16,-3 3 8 15,-22 6-9-15,-16 2 0 16,-9 6-22-16,0 0 2 16,6 0-13-16,13 6-15 15,13 5-59-15,9-2-50 16,6 2-60-16,3-6-57 16</inkml:trace>
  <inkml:trace contextRef="#ctx0" brushRef="#br0" timeOffset="29600.7519">21291 5252 899 0,'0'0'17'16,"0"0"92"-16,0 0 19 0,0 0-40 16,0 0-50-16,0 0-38 15,-1-2-34-15,-6 40 34 16,0 3 1-16,4-1-1 15,3-5 0-15,0-8 1 16,6-8-1-16,14-5 3 16,9-8-3-16,10-6 3 15,6 0 1-15,1-11-4 16,-4-7 3-16,-12-3-3 16,-12-2 1-16,-14-1 3 15,-4 0-1-15,-4-5-2 16,-23 0-1-16,-7 2-8 0,-5 5 2 15,4 4-4-15,4 7-1 16,6 11 2-16,3 0-3 16,3 10-5-16,5 12-14 15,5 4-9-15,9-1-29 16,0-1-2-16,0-3 1 16,13-3 17-16,5-4 4 15,4-2 1-15,1-5-57 16,7 0-113-16</inkml:trace>
  <inkml:trace contextRef="#ctx0" brushRef="#br0" timeOffset="29870.0307">21715 5378 1038 0,'0'0'41'16,"0"0"111"-16,0 0-44 15,0 0-20-15,0 0-71 16,0 0-17-16,-12 0-22 16,12 21 15-16,0 3 7 15,0-1 3-15,0 1-1 16,0-2-2-16,3-1 1 16,1-3-1-16,1 1 1 15,-2-5-1-15,0-2-35 0,1-2-39 16,1-5-51-16,0-3-71 15,4-2-137-15</inkml:trace>
  <inkml:trace contextRef="#ctx0" brushRef="#br0" timeOffset="30417.1143">22483 5242 845 0,'0'0'15'0,"0"0"116"16,0 0-21-16,0 0-28 15,0 0-17-15,0 0-32 16,0 0-32-16,-8-49-1 16,2 64-24-16,-5 17 10 15,0 8 14-15,0 2 1 16,3-1-1-16,8-5 0 16,0-9 0-16,8-3 1 15,11-7 1-15,4-9 1 16,4-8-3-16,0 0 2 0,-2-8-2 15,-5-9 2 1,-1-7-2-16,-7 0-1 0,-6-5 0 16,-6 2 1-16,0-2-1 15,-7 3-9-15,-20 6 8 16,-7 6-13-16,-4 11 0 16,1 3 9-16,4 3 1 15,11 14-2-15,7 3-2 16,9 2 1-16,6-2 5 15,0 0-12-15,19-1-41 16,13-2-6-16,6-3-28 16,7-4-32-16,1-5-144 15,0-5-206-15</inkml:trace>
  <inkml:trace contextRef="#ctx0" brushRef="#br0" timeOffset="30783.192">22811 5407 216 0,'0'0'720'16,"0"0"-702"-16,0 0 81 15,0 0-79-15,0 0 5 16,0 0-16-16,102-22-7 0,-82 34 1 15,-8 3-3-15,-4 2-1 16,-8 7 1-16,0-2 10 16,-2 1 0-16,-9-5 7 15,7-6-2-15,4 0-10 16,0-5-3-16,26-4 1 16,26-3 5-16,23 0 6 15,15-8-10-15,9-6-4 16,-1 0 1-16,-7 1-1 15,-8 4 0-15,-16 1-15 16,-21 3 14-16,-19 4-111 16,-26-2-171-16,-4 2-399 15</inkml:trace>
  <inkml:trace contextRef="#ctx0" brushRef="#br0" timeOffset="32918.556">19543 5185 264 0,'0'0'277'15,"0"0"-198"-15,0 0 43 16,0 0-51-16,0 0-44 16,0 0-27-16,0-1-9 15,0 1 9-15,0 6 7 16,0-3 14-16,0 0 2 16,0-3 4-16,0 0 20 15,0 0 44-15,0 0 29 16,0-3-8-16,0-11-50 0,-4-5-51 15,-3-3 0-15,2-7 0 16,4-2-3-16,1-8 1 16,0-2-2-16,0 2-1 15,0 5-3-15,0 7 16 16,0 4 2-16,0 8-17 16,0 5-3-16,0 7 1 15,0 3 0-15,0 0-2 16,0 0-1-16,0 0-3 15,0 0-5-15,0 0 4 16,0 0-5-16,0 0 2 16,0 0 3-16,0 0 3 15,0 0 4-15,0 0-1 0,0 0 0 16,3-6 2 0,21-5 4-16,17-6-4 0,18-5-3 15,22-6 1 1,16-6-4-16,16-4 6 0,21-4-2 15,11 2-1-15,7 1-1 16,3 3-3-16,-9 0 0 16,-11 6 1-16,-17 5-3 15,-23 3 5-15,-19 1-2 16,-25 9-5-16,-20-1 4 16,-14 8-1-16,-13 1 4 15,-4 2 1-15,0 1 3 16,0 1-2-16,0 0-1 15,0 0-5-15,0 0-11 0,0 0-41 16,0 0-19-16,0 0-20 16,-12 0 4-16,-4 5-20 15,2-2-71-15,3-3-138 16</inkml:trace>
  <inkml:trace contextRef="#ctx0" brushRef="#br0" timeOffset="33219.3487">21045 4296 682 0,'0'0'34'0,"0"0"74"0,0 0 58 15,0 0-50 1,0 0-65-16,0 0-34 0,-19-25-7 16,42 24-4-16,9 1-4 15,4 0-1-15,-3 0 0 16,-7 0-1-16,-2 2-1 15,-3 11-1-15,-6 3 0 16,-4 4-2-16,-4 4 2 16,-7 1-1-16,0 5 1 15,-11-3 2-15,-8-3 4 16,-5 0-4-16,3-3-18 16,3 0-63-16,8-4-96 15,10-8-73-15,0-7-296 16</inkml:trace>
  <inkml:trace contextRef="#ctx0" brushRef="#br0" timeOffset="33669.1103">21861 4079 1061 0,'0'0'14'15,"0"0"80"-15,0 0 36 16,0 0-107-16,0 0-23 16,0 0-31-16,0 0 31 15,-72 101 0-15,46-63 0 0,-2-1 3 16,5-8-3-16,-6-4 6 16,-2-4-6-16,-2-6 1 15,-4-5 8-15,4-4-6 16,4-4-3-16,6-2-1 15,7 0 1-15,3-2 4 16,5-9 6-16,2-7-7 16,6-5-3-16,0-2-1 15,0 1-4-15,19 6 4 16,-1 6 0-16,0 11-4 16,1 1-4-16,2 3-12 15,4 17 10-15,4 3 9 0,-2 4-1 16,-2-1 3-16,2-1 0 15,3-3 1-15,3-2 1 16,5-4-2-16,3-3 1 16,-3-5-1-16,-8-1-59 15,-9-4-158-15,-8-3-208 16</inkml:trace>
  <inkml:trace contextRef="#ctx0" brushRef="#br0" timeOffset="35884.5661">18549 11439 656 0,'0'0'28'0,"0"0"-28"16,0 0 63-16,0 0-14 15,0 0-33-15,0 0-15 16,0 0 8-16,48 51-2 16,-46-11 14-16,-2-3 1 15,0-6-11-15,0-3 0 16,0-10-4-16,4-3 1 15,11-10 2-15,12-5 12 0,19-7 61 16,27-24-34 0,29-15-24-16,23-11-11 0,19-11-6 15,10-6-6-15,0 3-2 16,-5 1 0-16,-14 10 0 16,-22 9 3-16,-27 12-3 15,-33 16-2-15,-25 13-4 16,-24 10-11-16,-4 2-55 15,-28 23-19-15,-18 9 33 16,-8 4-166-16,-7-2-344 16</inkml:trace>
  <inkml:trace contextRef="#ctx0" brushRef="#br0" timeOffset="37634.1746">10088 12351 139 0,'0'0'290'0,"0"0"-274"0,0 0 41 16,0 0 20-16,0 0-18 16,0 0-42-16,0-10-6 15,0 10 2-15,0 0-5 16,0 0-8-16,0 7 2 16,0 9 9-16,-2 3 16 15,-4 0-5-15,2 0-4 16,3-2-7-16,1-4-5 15,0-3 4-15,3-6-4 16,25-4 21-16,19 0 65 16,20-22-30-16,23-9-42 15,19-6-12-15,13-3-1 0,5-2-4 16,-3 0 0-16,-11 4-1 16,-15 2-1-16,-17 7 0 15,-18 7 0-15,-23 6 0 16,-21 7 0-16,-11 8 3 15,-8 1 13-15,0 0-3 16,0 0-13-16,0 0-1 16,0 0-5-16,0 0 2 15,0 0 3-15,0 0 1 16,0 0 0-16,0 0-1 16,0 0 1-16,0 0 1 15,0 0-2-15,0 0 3 16,0 0-2-16,0 0-1 15,0 0 0-15,0 1-1 0,0-1 1 16,0 0 0 0,0 0 0-16,0 0 0 0,0 0-1 15,0 0 1-15,0 0-2 16,0 0 1-16,0 0 1 16,0 0 0-16,0 0-1 15,0 0 1-15,0 0 0 16,0 0 1-16,0 0 0 15,0 0 1-15,0 0-2 16,0 0 0-16,0 0 1 16,0 0 0-16,0 0 0 15,0 0-1-15,0 0 0 0,0 0 2 16,0 0-1 0,0 0 1-16,0 0-1 0,0 0 0 15,0 0 0-15,0 0-1 16,0 0-1-16,0 0 1 15,0 0 1-15,0 0-1 16,0 0 0-16,0 0 0 16,0 0 0-16,0 0-1 15,0 0 1-15,0 0 0 16,0 0 0-16,0 0-1 16,0 0 1-16,0 0 0 15,0 0-2-15,0 0 1 16,0 0-1-16,0 0-1 15,0 4-7-15,-6 5-19 16,-15 6-33-16,-4-4-145 0</inkml:trace>
  <inkml:trace contextRef="#ctx0" brushRef="#br0" timeOffset="111200.4498">9595 17741 581 0,'0'0'7'0,"0"0"2"16,0 0 66-16,0 0-20 16,-10-71 9-16,10 62-10 15,0 2-25-15,0 1 13 16,0 3 5-16,0 3 28 0,0 0-27 16,0 0-20-16,0 0-13 15,0 0-15-15,0 16 1 16,0 7-1-16,0 1 7 15,0-2-4-15,0-3 1 16,0-4-2-16,9-3-2 16,5-7 2-16,14-5-1 15,20-7 2-15,25-31 8 16,19-14 0-16,14-17 3 16,3-2-7-16,-6 3-3 15,-12 6-3-15,-14 8 2 16,-18 5-3-16,-18 12 1 0,-15 14-1 15,-14 11 0-15,-8 8 1 16,-4 4 2-16,0 0-3 16,0 0-33-16,-4 6-84 15,-14 21-31-15,-9 2 14 16,-4 5-169-16</inkml:trace>
  <inkml:trace contextRef="#ctx0" brushRef="#br0" timeOffset="111735.2122">10090 17548 125 0,'0'0'672'0,"0"0"-630"16,0 0 2-16,0 0 13 16,0 0-35-16,0 0 5 15,-78 106-4-15,64-75-11 16,3-5 3-16,8-8-8 15,3-6 0-15,0-6-5 16,1-6-1-16,23 0 2 16,26-27 16-16,25-23 12 15,19-16-6-15,13-9-15 16,-5-3-3-16,-2 7-6 16,-17 5 2-16,-8 7-1 15,-17 8 1-15,-9 9-3 16,-14 9 2-16,-8 10-1 15,-13 8-1-15,-6 10 1 0,-7 3-1 16,-1 2 0-16,0 0-1 16,0 0-1-16,0 0-1 15,0 0-3-15,0 5 3 16,0 0 3-16,0-4 0 16,0 2 0-16,0-3 0 15,0 0 0-15,0 5-1 16,-4-4-3-16,2 7 4 15,-4-2 1-15,3-1 1 16,2-2-2-16,-1-3 2 16,2 0-2-16,-2 0 1 15,2 0-1-15,0 0 1 16,0 0-1-16,0 0 0 0,0 6-1 16,-2 5-13-1,-1 6-48-15,-1 4-42 0,-3-1-118 16,-2-4-218-16</inkml:trace>
  <inkml:trace contextRef="#ctx0" brushRef="#br0" timeOffset="116952.601">6385 3791 686 0,'0'0'15'0,"0"0"25"0,0 0 52 16,0 0-29-16,0 0 15 15,0 0-47-15,0 0-17 16,5-42-3-16,-5 42 2 16,0 0-13-16,0 0-1 15,0 0-15-15,0 7-1 16,0 11 10-16,0 4 7 15,3-1 5-15,-1 1 1 16,4-3 0-16,1-2 1 16,0-5-1-16,3-2 4 0,-3-4-6 15,5-4 0-15,4-2 12 16,17-3-1-16,19-24 13 16,26-11-8-16,19-15-9 15,9-11-4-15,7-8 0 16,0-1-4-16,-8 5-2 15,-11 14 1-15,-20 15 0 16,-27 16 0-16,-23 10-1 16,-15 6-2-16,-9 7 1 15,0 0-48-15,-22 16-78 16,-13 13 24-16,-8 11-42 16,-3 6-132-16</inkml:trace>
  <inkml:trace contextRef="#ctx0" brushRef="#br0" timeOffset="117318.216">6824 3839 732 0,'0'0'49'0,"0"0"-1"15,0 0 39-15,0 0-23 16,0 0-64-16,0 0-20 15,-15 14-4-15,4 15 17 16,0 1 7-16,1-5 6 16,8-9 0-16,2-6 1 15,0-6 4-15,6-4-4 0,25 0 22 16,26-24 47-16,28-14-22 16,19-14-32-16,13-7-7 15,-3-3-6-15,-4-7-7 16,-2-2 1-16,-8-1-2 15,-4 6 3-15,-20 18-2 16,-25 17-2-16,-26 14-5 16,-16 14 5-16,-9 3-44 15,-13 12-97-15,-17 22 29 16,-24 27 55-16,-16 16-163 16,-12 16-26-16</inkml:trace>
  <inkml:trace contextRef="#ctx0" brushRef="#br0" timeOffset="120085.6914">6514 8906 857 0,'0'0'16'16,"0"0"-16"-16,0 0 32 16,0 0 2-16,0 0-34 15,0 0-9-15,0 0 9 16,5 43 7-16,-1-20-7 16,-2-6 5-16,5-8-2 15,-3-4-3-15,6-5 2 0,15-9 11 16,18-26 66-1,24-18-42-15,18-15-27 0,8-5-1 16,-2-2-5-16,-9 8-1 16,-16 12 0-16,-16 15-2 15,-22 15-1-15,-19 19-27 16,-9 6-73-16,-13 14-117 16,-22 13 104-16,-6 9-76 15,-1-1-215-15</inkml:trace>
  <inkml:trace contextRef="#ctx0" brushRef="#br0" timeOffset="120385.5433">6795 8897 302 0,'0'0'506'0,"0"0"-494"15,0 0 13-15,0 0 39 16,0 0-25-16,-57 81-10 15,52-61-16-15,5-6-7 16,0-7-5-16,0-7 3 16,14 0 5-16,21-22 54 15,12-16-19-15,13-13-34 16,8-7-4-16,2-4-5 16,0 0 1-16,-1 7-1 0,-12 10 0 15,-13 15-1-15,-17 13-1 16,-15 10-27-16,-9 7-46 15,-3 5-91-15,-3 16-80 16,-19 3 53-16</inkml:trace>
  <inkml:trace contextRef="#ctx0" brushRef="#br0" timeOffset="129201.702">6415 3827 462 0,'0'0'45'15,"0"0"21"-15,0 0 9 16,0 0-12-16,0 0-37 16,0 0-17-16,0 0 0 0,-3-3 0 15,3 3 3-15,0 0-3 16,0 0-7-16,0 0-2 15,0 8-4-15,0 6 4 16,0 0 3-16,5 4-1 16,3-1 4-16,-4-3 3 15,5-3-8-15,-1-3 4 16,1-1-4-16,7-5 2 16,3-2-2-16,14-3 6 15,19-25 6-15,19-12-2 16,25-19-2-16,12-11-3 15,6-7-2-15,0 1-2 16,-2-2 1-16,-5 8-1 0,2 4-2 16,-9 10-6-1,-12 16 5-15,-23 12-8 16,-26 19 2-16,-24 9-12 0,-15 0-128 16,-6 19-101-16,-23 7 3 15</inkml:trace>
  <inkml:trace contextRef="#ctx0" brushRef="#br0" timeOffset="133587.2403">7198 4763 352 0,'0'0'116'16,"0"0"-70"-16,0 0 47 16,0 0 10-16,0 0-20 15,0 0-38-15,0 0-28 0,-7-31 12 16,1 31-8-16,-3 0-13 16,-7 0-4-16,-1 0 0 15,-6 0 5-15,-6 0-1 16,-5 0-1-16,-12 0-3 15,-7 0-1-15,-5 6-2 16,-6 2 3-16,-3-5 1 16,3 3-3-16,1-3 0 15,11-3 3-15,6 0-3 16,8 0 7-16,8 0-6 0,2 0 5 16,3 0-6-1,-3 0-1-15,-2 0-1 0,3 1-2 16,-3 6 2-16,2 1 0 15,3-2 0-15,0 1-1 16,2-2 1-16,-1 0 0 16,6 2 0-16,2-6 0 15,8 0 1-15,2-1 0 16,6 0 0-16,0 0 6 16,0 1-3-16,0 1-2 15,-3-2 4-15,3 1-4 16,-3-1 0-16,-3 0-2 15,-6 0 0-15,-5 3 0 16,3-2-2-16,-2 1 2 16,6-1 4-16,-3-1-1 0,1 2-3 15,-1 0 0 1,1 1 0-16,2-2 0 0,8 1 0 16,0-1 0-16,2-1-7 15,0 0 7-15,0 2 0 16,0-2-2-16,0 1-3 15,0-1 0-15,0 2 5 16,0 3-2-16,0 1 0 16,0 5 2-16,2 4 2 15,2-3-2-15,1 4 0 16,-2 0 0-16,2 2 0 16,-1-1 1-16,-1 1-1 0,0 1 0 15,0 1 1 1,-1 3-1-16,3 6 0 0,0 0 0 15,2 5 1-15,2 5 0 16,-3 8-1-16,-1 0 1 16,1 4-1-16,1-3 0 15,0-4 1-15,1-2-1 16,-3 0-1-16,8 0 0 16,-7 5 1-16,0 0 0 15,-2 2 0-15,1 4 0 16,-2 0 1-16,1 8 0 15,-1 3-2-15,0 7 1 16,-3 3 0-16,0 0 1 0,0 1-1 16,0-3 0-1,0 1-1-15,0-6 1 0,0-3 0 16,0-2 1-16,0 7-1 16,0 4 0-16,0 2 0 15,0 0-1-15,0-7 1 16,0 0 2-16,0 3-2 15,0 5-2-15,0 7 2 16,0-7 0-16,3-4 1 16,0-9-1-16,3-7 0 15,-5 0 0-15,1-1 0 16,-2 4 0-16,0 2 0 0,0-1 0 16,0-1 0-16,-3 2 0 15,-3-1 0-15,0-2 0 16,0-1 4-16,0-2-4 15,1 1-4-15,1-1 4 16,0-1 0-16,-1-4 1 16,2-5 2-16,0-5-6 15,2-3 3-15,-2-2-1 16,2-2 1-16,-5 1 1 16,6 0-1-16,-2-1 3 15,2-5-3-15,0-5 0 16,0-1-4-16,0-6 4 15,0-1 1-15,0-2 1 16,0-2-2-16,2 0 0 16,4-1 1-16,-2-2-1 0,-3-1 0 15,-1-2 0-15,2 0 0 16,-1 0 1-16,2-3-1 16,-1 3 0-16,1-3 0 15,0 3-4-15,-2 0 4 16,2 0 0-16,-2 2 0 15,1 3 0-15,1-3 0 16,0 1 5-16,3-4-5 16,5-2 0-16,5-2 1 15,14 0 15-15,16-7-1 16,14-9-9-16,13-1 0 16,8-3-4-16,10-2-2 0,9-2 1 15,8-1-1 1,7 0 3-16,-3 3-3 0,-6 7-4 15,-9 3 4-15,-12 5-1 16,-15 3 0-16,-15 0-12 16,-20 2 4-16,-12-3-19 15,-12-1-14-15,-7-2 2 16,-4-5-16-16,0-1-77 16,0-4-78-16,-15-4-243 15</inkml:trace>
  <inkml:trace contextRef="#ctx0" brushRef="#br0" timeOffset="134824.6868">7194 4716 56 0,'0'0'485'16,"0"0"-382"-16,0 0 16 15,0 0-43-15,0 0 12 16,0 0-43-16,0 0-43 16,-1-34-2-16,1 34-20 15,0 4 1-15,0 13 9 16,0 5 10-16,0 5 6 16,0-1 11-16,0 2 3 15,0 0-3-15,0 3 2 0,0 3 1 16,0 4-9-16,0 4 1 15,0 8-5-15,0 9 8 16,0 6-8-16,0 2-2 16,0-3-1-16,-5-4-1 15,1-7-3-15,-2 0 1 16,3 3 1-16,-3 2 4 16,0 2 3-16,-3 4 0 15,1 2-2-15,-1 10-3 16,-1 6 0-16,0 9-1 15,0 5-1-15,0 0-2 16,4 0 1-16,2-5 0 16,2-7-1-16,2-7 0 15,0-3 0-15,0-1 1 0,0 0-1 16,2 2 0 0,-1 4 1-16,1 3 3 0,-2 3-4 15,0-1 0-15,0 1 0 16,0 0 5-16,0-3-4 15,0 2 0-15,0-6 0 16,0-3-1-16,1-3 1 16,4-2 0-16,-1-4 0 15,3 1-1-15,-2-1 1 16,1 4 0-16,-3 3 1 16,-3 5 0-16,0-3-2 15,0-5 1-15,0-7 0 0,0-4 0 16,0-5-1-16,0-2 0 15,0-2 0-15,-3-9 1 16,0-2 0-16,-4-4-1 16,5-7 1-16,-2-5-1 15,0-6 1-15,3-7-1 16,0-5 0-16,1-1 1 16,0-4 0-16,0 0 0 15,0 2 0-15,0-2 1 16,0 0 1-16,0 0 2 15,0 0-2-15,0 0 3 16,0 0 2-16,0 0 1 16,0 0-3-16,0 0-3 0,0 0-3 15,0-2-1 1,0-6-20-16,0 0-34 0,0 4-60 16,-2-1-81-16,-2 0-170 15</inkml:trace>
  <inkml:trace contextRef="#ctx0" brushRef="#br0" timeOffset="155720.6241">1917 3718 518 0,'0'0'47'0,"0"0"-40"15,0 0-4-15,0 0 4 16,0 0-7-16,0 0-10 15,0 0-1-15,7 32 5 16,-5-15 3-16,-1 1 3 16,-1-5 4-16,1-4-4 15,1-3 4-15,0-6 1 16,-2 0 3-16,6 0 13 16,7 0 71-16,8-17 25 15,13-12-75-15,5-8-22 0,3-3-5 16,0-1-4-16,-5 1-9 15,-4 6-1-15,-3 5 1 16,-8 13 0-16,-10 6-2 16,-1 3-1-16,-10 7-5 15,-1 0-31-15,0 0-34 16,0 17-111-16,-12 10 93 16,-7 8-42-16</inkml:trace>
  <inkml:trace contextRef="#ctx0" brushRef="#br0" timeOffset="156461.5378">2051 3793 427 0,'0'0'46'0,"0"0"-19"16,0 0 1-16,0 0-7 15,0 0-21-15,0 0 2 16,-23 37 0-16,21-21 0 16,2-4-1-16,-3-3 2 0,3-3-2 15,0-4 2 1,0 1 9-16,0-3 22 0,0 0 13 16,9 0 12-16,10-12 17 15,5-8-49-15,10-4-16 16,-1-2 10-16,2-4-14 15,-4-1-5-15,3 0-1 16,-4-2 1-16,-5 5-1 16,-1 3 5-16,-9 6-6 15,-3 8-1-15,-10 5 1 16,2 5 0-16,-4 1 0 16,0 0-3-16,0 0-2 15,0 0 2-15,0 0 2 16,0 0-5-16,0 0 6 0,0 0 3 15,0 0-3-15,0 0 0 16,0 0 0-16,0 0 1 16,0 0-1-16,0 0 0 15,0 0-2-15,0 0 1 16,0 0 1-16,0 0-1 16,0 0 1-16,0 0 3 15,0 0-3-15,0 0 0 16,0 0 0-16,0 0 1 15,0 0-1-15,0 0 0 16,0 0 0-16,0 0-2 16,0 0 5-16,0 0-3 15,0 0 0-15,0 0 0 16,0 0 1-16,0 0 0 16,0 0-1-16,0 0 2 0,0 0-1 15,0 0 3-15,0 0-3 16,0 0 0-16,0 0-1 15,0 0 0-15,0 0 0 16,0 0 0-16,0 0 0 16,0 0 0-16,0 0 2 15,0 0-2-15,0 0 0 16,0 0-2-16,0 0 1 16,0 0-7-16,-6 1-27 15,-6 12-81-15,-3-2-121 0</inkml:trace>
  <inkml:trace contextRef="#ctx0" brushRef="#br0" timeOffset="158152.061">6586 3964 160 0,'0'0'316'0,"0"0"-253"16,0 0 9-16,0 0 47 16,0 0-40-16,0 0-22 15,0-48-7-15,0 28-6 16,1-4-8-16,5-2 25 15,-5-4-27-15,-1-6-4 16,0-5 2-16,0-6 0 16,-1-10-6-16,-16-3-17 0,-8-8-2 15,-12 3-1 1,-17 4-6-16,-14 5 0 0,-13 2-5 16,-10 0-6-16,-7 2 6 15,-5 4-3-15,-6 1 6 16,-4 7-2-16,1 2 3 15,-2 9-1-15,7 8-1 16,6 8 1-16,2 10 0 16,8 3 2-16,0 5-3 15,9 20 1-15,6 6 0 16,8 5 2-16,12 3-6 16,13 2 5-16,10 2-2 15,5 4-3-15,3-1 6 0,6 1 0 16,5-2-1-1,8-1-3-15,1 6 2 0,-1 3 2 16,-1-2 0-16,4-2 4 16,-2-9-2-16,4-6 0 15,-1-9-1-15,1-6-1 16,-1-2 0-16,0-8 5 16,1-1-5-16,0-8 1 15,-1 2-1-15,1-2 1 16,-1 0 3-16,1 0 3 15,-1 0-7-15,-2 0-14 16,-5 0-76-16,-2-5-164 16,-3-14-393-16</inkml:trace>
  <inkml:trace contextRef="#ctx0" brushRef="#br0" timeOffset="158585.9716">4315 3496 831 0,'0'0'32'0,"0"0"34"15,0 0 60-15,0 0-28 16,0 0-53-16,0 0-45 16,0 0-9-16,-22-18-10 15,39 45 17-15,3 7 4 16,0 2 1-16,-3 4-3 0,-3-3-1 15,0-4 0-15,-4-5 1 16,-3-3 1-16,-1-8-1 16,0-6 4-16,-1-3-4 15,-2-8 1-15,-3 0 6 16,4 0 18-16,7 0 34 16,9-14 16-16,19-11-27 15,16-9-40-15,14-7-4 16,6-4-4-16,5 0 2 15,-1 5-1-15,-7 5 1 16,-8 11-1-16,-14 7-1 16,-13 5-1-16,-17 9-1 0,-11 1-11 15,-9 2-30 1,0 0-61-16,-7 22-69 16,-20 8 54-16,-10 8-118 0,-9 1-480 15</inkml:trace>
  <inkml:trace contextRef="#ctx0" brushRef="#br0" timeOffset="165635.9452">6357 9118 478 0,'0'0'204'0,"0"0"-140"16,0 0 46-16,0 0-31 16,0 0-13-16,0 0-66 15,0 0-38-15,-32 36 38 16,30 11 11-16,2-5-6 16,0-7-3-16,0-11 1 15,0-12-1-15,11-7 1 16,8-5 0-16,15-16 10 15,25-33 27-15,30-19-11 16,18-14-15-16,8-3-5 16,-3 10-5-16,-20 5 2 15,-21 15-2-15,-25 16-4 16,-21 15 2-16,-13 14-1 0,-12 10 8 16,0 0-9-1,-3 11-75-15,-15 17-71 0,-7 8 69 16,-2 4-137-16,3 2-12 15</inkml:trace>
  <inkml:trace contextRef="#ctx0" brushRef="#br0" timeOffset="165885.4302">6675 9261 260 0,'0'0'112'0,"0"0"-10"15,-59 75-9-15,48-47-11 16,2-2-9-16,3-2-18 15,6-7-23-15,0-6-19 16,0-8 12-16,12-3-6 0,16-6 33 16,17-30 60-16,22-20-49 15,15-18-29-15,14-8-14 16,5-2-16-16,-1 2-1 16,-1 1-2-16,-8 4 2 15,-11 9-3-15,-19 13-3 16,-22 23-18-16,-21 23-24 15,-18 9-70-15,-13 33-258 16,-22 13 234-16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49:06.164"/>
    </inkml:context>
    <inkml:brush xml:id="br0">
      <inkml:brushProperty name="width" value="0.05292" units="cm"/>
      <inkml:brushProperty name="height" value="0.05292" units="cm"/>
      <inkml:brushProperty name="color" value="#FF0000"/>
    </inkml:brush>
  </inkml:definitions>
  <inkml:trace contextRef="#ctx0" brushRef="#br0">23039 9671 707 0,'0'0'29'0,"0"0"-46"16,0 0 17-16,0 0-2 16,0 0 0-16,0 0 2 15,0 0 2-15,0 0 6 16,87-27 43-16,-21 0-30 16,17-12 2-16,11-4-16 15,0 2-7-15,-9 4-2 16,-12 5-29-16,-21 6-149 15,-25 7-187-15</inkml:trace>
  <inkml:trace contextRef="#ctx0" brushRef="#br0" timeOffset="2890.7874">6915 15150 684 0,'0'0'49'0,"0"0"32"0,0 0 8 16,0 0-46-16,0 0-43 16,0 0-27-1,0 0 27-15,-15 42 7 0,15-30-3 16,0-7 1-16,6-5-5 15,9 0 21-15,14-16 5 16,15-18 46-16,13-13-42 16,10-8-20-16,3-9-3 15,-4-4-4-15,-5 1 0 16,-9 4 1-16,-7 12 0 16,-9 14-4-16,-14 14 1 15,-10 13-1-15,-7 7-1 16,-5 3-19-16,-2 18-116 0,-25 16-21 15,-9 14-18-15,-4 6-116 16</inkml:trace>
  <inkml:trace contextRef="#ctx0" brushRef="#br0" timeOffset="3192.8204">7106 15153 671 0,'0'0'23'0,"0"0"67"15,0 0 0-15,0 0-48 16,0 0-42-16,0 0-7 0,-16 60 7 16,16-35 10-1,3-9-4-15,7-7-5 16,8-9 1-16,12-4 5 0,17-31 15 16,18-21 8-16,14-17-16 15,12-14-10-15,3-5 0 16,6 2 0-16,-11 11-4 15,-14 14-1-15,-19 19-13 16,-20 21 5-16,-18 12-9 16,-15 13 4-16,-3 11-74 15,-19 28-102-15,-20 25 169 16,-16 21-165-16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7:01:35.919"/>
    </inkml:context>
    <inkml:brush xml:id="br0">
      <inkml:brushProperty name="width" value="0.05292" units="cm"/>
      <inkml:brushProperty name="height" value="0.05292" units="cm"/>
      <inkml:brushProperty name="color" value="#FF0000"/>
    </inkml:brush>
  </inkml:definitions>
  <inkml:trace contextRef="#ctx0" brushRef="#br0">22150 2620 468 0,'0'0'128'0,"0"0"-57"16,0 0 25-16,0 0-17 16,0 0-29-16,0 0-22 15,0 0-7-15,0 0 10 16,0-36-2-16,0 36-13 15,0 0-2-15,-4 0-14 16,-11 1-5-16,-9 12 5 16,2 3 4-16,-4 4 11 0,7 1-15 15,2 8 1-15,5 1 0 16,2 6 3-16,7 0 0 16,3-3-3-16,6-3-2 15,21-4 4-15,10-4-3 16,9-10 3-16,3-7 4 15,-8-5-3-15,-8 0 3 16,-14-9-1-16,-10-12 11 16,-9-7 10-16,0-5 15 15,-12-5-2-15,-14-1-14 16,-2-1-9-16,-4 5-10 16,5 5-7-16,4 10-8 0,10 9-28 15,4 7-23 1,9 4-60-16,0 0-100 0,3 8-197 15,18 5 320-15</inkml:trace>
  <inkml:trace contextRef="#ctx0" brushRef="#br0" timeOffset="201.1986">22516 2730 794 0,'0'0'48'0,"0"0"34"16,0 0 24-16,0 0-58 16,0 0-33-16,0 0-15 15,0-9 0-15,0 9-77 16,0 0-133-16,0 0-70 16,0 0-183-16</inkml:trace>
  <inkml:trace contextRef="#ctx0" brushRef="#br0" timeOffset="962.6001">22904 2551 547 0,'0'0'0'0,"0"0"-7"16,0 0 5-16,0 0-66 16,0 0-188-16,0 0 252 15,-2-6-21-15,7 9 18 16,-2-3 7-16,-3 1 10 16,0-1 18-16,0 0-12 15,0 0-10-15,0 0-3 16,0 0-2-16,0 0 9 0,0 0 33 15,0 0 26 1,0 0 13-16,0 0-13 16,0 0-36-16,0 0 9 0,0 0 3 15,0-1 2-15,0 0-28 16,0-1 3-16,0 2 5 16,0-1 1-16,0-1-9 15,-3 2 1-15,-11 0-20 16,-2 0-1-16,-3 0-2 15,3 0 2-15,7 0 1 16,2 0 0-16,6 0 0 16,1 0 0-16,0 0 2 15,0 0 6-15,0 0 5 16,0 0 3-16,0 0-11 16,8 0-2-16,15 0 6 0,11 0 16 15,8-10-12-15,-2 3-7 16,3-5 0-16,-2 2 0 15,-1 2-4-15,-6 1 5 16,-8 3 7-16,-12 1-3 16,-9 1-2-16,-4 1 17 15,-1 1 12-15,0 0-5 16,0 0-33-16,-5 12 7 16,-7 13-6-16,0 5 11 15,0 3-6-15,0 3-2 16,3 1-4-16,1 3 2 15,0-1-2-15,2 0 2 16,-1-6 0-16,1-2 1 16,2-5-2-16,-2-5 2 15,3-3-3-15,2-2-2 0,-1-4-48 16,2-1-69-16,-3-9-95 16,0-2-237-16</inkml:trace>
  <inkml:trace contextRef="#ctx0" brushRef="#br0" timeOffset="1297.5102">22872 2805 888 0,'0'0'18'0,"0"0"23"0,0 0 103 16,0 0-48-1,0 0-42-15,0 0-54 16,-27-33 0-16,36 33-8 0,21 0-5 15,15 0 13-15,13 0 2 16,3 0 1-16,2 0-3 16,1-3 1-16,-4-9 0 15,-8 2-1-15,-13 1 2 16,-14 1-1-16,-11 4 0 16,-8-1 0-16,-6 5 2 15,0 0 0-15,0-2 1 16,0 2-1-16,0 0-3 15,0 0-1-15,0 0-19 16,0 0-34-16,0 0-33 16,0 2-87-16,-13 12 62 0,-4-3-159 15</inkml:trace>
  <inkml:trace contextRef="#ctx0" brushRef="#br0" timeOffset="1667.4268">22223 3191 913 0,'0'0'6'15,"0"0"3"-15,0 0-9 16,-80-9 61-16,80 7 7 15,19-2-67-15,32-1 0 16,31-1-1-16,26-4 1 16,18 0 1-16,4 3-2 15,-10-1 4-15,-12-1-1 16,-11 1-3-16,-21 4 2 16,-15-2-1-16,-15-1-1 15,-17 2-1-15,-14 3-2 16,-6 0-7-16,-4-1-16 15,-5 3 4-15,0 0-20 0,-11 0-61 16,-24 6-59 0,-14 8 46-16,-11 3-93 0,-3 0-76 15</inkml:trace>
  <inkml:trace contextRef="#ctx0" brushRef="#br0" timeOffset="1847.1228">22725 3217 42 0,'0'0'206'0,"-108"35"-37"15,74-21-52-15,16-6-20 16,10-2-25-16,8-4-26 15,0-2 23-15,36 0-30 16,27-2 35-16,26-12-31 16,13-4-20-16,7-1-14 15,-8 2-6-15,-7 0 2 16,-10 5-5-16,-22 4-21 16,-20 2-97-16,-18 3-49 15,-19 3-94-15</inkml:trace>
  <inkml:trace contextRef="#ctx0" brushRef="#br0" timeOffset="2446.716">19903 3248 731 0,'0'0'149'16,"0"0"-141"-16,0 0 4 16,0 0 73-16,0 0-14 15,0 0-46-15,35 0-19 16,16-2-5-16,15-5 0 15,5 0 3-15,4 2-1 0,-8-3-3 16,-7 3-1 0,-11 0 1-16,-13 1 0 0,-14-1-8 15,-10 4-25-15,-12 0-43 16,0-1-75-16,-18-1-127 16</inkml:trace>
  <inkml:trace contextRef="#ctx0" brushRef="#br0" timeOffset="2698.1128">20149 3149 725 0,'0'0'48'15,"0"0"9"-15,0 0 63 16,0 0-10-16,0 0-16 16,0 0-45-16,0-33-26 15,0 33-9-15,0 0-14 0,0 0-9 16,0 9-7-16,0 8 11 15,0 7 5-15,0 1 0 16,4 1 0-16,3-1-1 16,1 2 1-16,1 0-29 15,4-2-58-15,2-1-36 16,8-2-39-16,2-9-127 16</inkml:trace>
  <inkml:trace contextRef="#ctx0" brushRef="#br0" timeOffset="3015.2631">20416 3196 893 0,'0'0'25'0,"0"0"83"16,0 0 16-16,0 0-42 16,0 0-58-16,0 0-24 15,0-5-31-15,0 33 19 16,0 7 12-16,6-1 0 15,3-5 0-15,0-5 1 16,1-10-1-16,-4-5 1 16,1-3 0-16,-1-6-1 15,0 0 3-15,3-6 8 16,4-10-8-16,0-4 1 16,0-3 2-16,-1-5-4 15,0 0-2-15,2 0 0 16,-1 5-7-16,-3 3-16 0,-3 7-26 15,3 7-59-15,3 2-125 16,-1 1-205-16</inkml:trace>
  <inkml:trace contextRef="#ctx0" brushRef="#br0" timeOffset="3362.7364">20641 3334 826 0,'0'0'18'0,"0"0"48"0,0 0-14 16,0 0-22-16,0 0-28 15,65-80-2-15,-30 57 0 16,-4-1-1-16,-4-1-3 16,-9 2-6-16,-6-1 3 15,-9 7 7-15,-3 8 1 16,0 6 8-16,-26 3-9 15,-11 4-9-15,-9 20-3 16,1 5 7-16,3 4 3 16,14 0 4-16,13-4-1 15,10-1 4-15,5-5-1 16,3-5-4-16,21-1 0 16,12-3-5-16,9-5-4 15,7 1-34-15,-1-6-94 0,-14-4-159 16</inkml:trace>
  <inkml:trace contextRef="#ctx0" brushRef="#br0" timeOffset="3639.399">20099 3909 800 0,'0'0'193'0,"0"0"-189"0,0 0 64 15,0 0 4-15,0 0-67 16,0 0-4-16,93-12 0 16,-44 7-1-16,-1 2 0 15,-11 1-11-15,-3-2-19 16,-5 1-5-16,-2-2-12 15,-3 2-21-15,-1 1-52 16,-6 2-178-16</inkml:trace>
  <inkml:trace contextRef="#ctx0" brushRef="#br0" timeOffset="4065.7901">20645 3875 1019 0,'0'0'14'15,"0"0"-6"-15,0 0 60 16,0 0 7-16,0 0 6 16,0 0-53-16,-35-68-28 15,35 68-3-15,0 1-12 16,0 16 0-16,8 8 15 15,3 7-1-15,-2 2-1 0,-2 0 2 16,2 0 2-16,-2-5-1 16,3-4 1-1,0-4-1-15,-1-9 0 16,-4-7 1-16,-2-3 1 0,0-2 3 16,4 0 18-16,2-10 31 15,1-8-34-15,4-7-15 16,-2-4-4-16,-2-5 1 15,3 0 0-15,1 2-3 16,-4 6-8-16,-2 8-18 16,-4 8-13-16,-4 7-18 15,2 3-37-15,2 0-129 16,5 10-98-16,-1 4 110 16</inkml:trace>
  <inkml:trace contextRef="#ctx0" brushRef="#br0" timeOffset="4432.6084">20939 4021 717 0,'0'0'51'0,"0"0"31"16,0 0 35-16,0 0-51 16,0 0-40-16,0 0-18 15,87-65-7-15,-65 46 1 16,-5-1-1-16,-4-2 0 0,-8 0 0 15,-3 2 1 1,-2 5-2-16,0 5 0 0,-12 9-1 16,-13 1-2-16,-6 7-3 15,-8 15-1-15,-1 8 7 16,7 2-3-16,9 0 1 16,12-1-1-16,9-6 0 15,3-3 3-15,8-5 3 16,20-5-1-16,12-5 6 15,12-3-1-15,3-4-7 16,1 0-12-16,-8 0-97 16,-5-16-96-16,-12-2-199 15</inkml:trace>
  <inkml:trace contextRef="#ctx0" brushRef="#br0" timeOffset="6347.2982">19792 3634 645 0,'0'0'36'0,"0"0"-18"0,0 0 29 15,0 0 19-15,0 0-45 16,100-18-18-16,-36 6-3 16,5 0 1-16,1 1-1 15,9 0 1-15,6-2 4 16,3 2-4-16,3-1-1 15,-6-2 0-15,-7-1 0 16,-8 1-5-16,-10 1 10 16,-8 1-5-16,-12 2 0 15,-10 0 0-15,-9 3-7 16,-12 2 5-16,-5 4-5 16,-4 1-28-16,-7 0-59 15,-19 0-99-15,-10 6 25 0</inkml:trace>
  <inkml:trace contextRef="#ctx0" brushRef="#br0" timeOffset="6900.1163">20146 4373 667 0,'0'0'0'0,"0"0"-12"16,0 0 12-16,0 0 40 15,0 0-14-15,92 0 11 16,15 0 7-16,38-9-3 16,25-2-19-16,12 3 2 15,-2 1-14-15,-23 2-7 16,-31 2-3-16,-43-2-107 15,-47-4-331-15</inkml:trace>
  <inkml:trace contextRef="#ctx0" brushRef="#br0" timeOffset="13550.7609">23400 2217 245 0,'0'0'37'0,"0"0"0"0,0 0 42 16,0 0-31-16,0 0-25 16,0 0-14-16,0 0 0 15,0 0 5-15,-21-13 9 16,10 10-22-16,-3 0 1 16,-2-1 13-16,-1 1-5 15,-4-3 18-15,-1 2 10 16,-1-1-5-16,-2-1-21 15,1 0 9-15,1 1 3 16,-1 1 13-16,0 0-26 16,-5 2-7-16,-2 1-4 15,-6 1 1-15,-2 0 1 16,-1 0-1-16,-9 0 0 16,2 0 3-16,-8 0-1 0,-5 0 6 15,1 0 1-15,-1 0-1 16,5 0 5-16,4 0 6 15,3 0-3-15,1 0-3 16,-1 0-2-16,-1 0-7 16,1 4 4-16,2 8-8 15,2 1 5-15,-2 6-4 16,3 0-2-16,-2 5 3 16,2 0 3-16,1 1-5 15,2 1 6-15,4-1-4 16,2 2 5-16,1 1-3 15,3 1 1-15,0 0-3 0,2 3 2 16,0-2-1-16,2 1 4 16,2 0-5-16,3 0 3 15,4 2-6-15,1 1 3 16,2-1-2-16,2 0-1 16,6-2 2-16,0-2-2 15,3 1 0-15,2-5 1 16,1-2-1-16,0-1 4 15,0 0-3-15,0-2-1 16,0 1 2-16,7-1 1 16,5-2-2-16,1 1 2 15,5-1-1-15,3 0-1 16,6 0 0-16,3 1 2 16,4-2-2-16,9 0 8 0,2-2-6 15,7-1-2-15,3-1 4 16,7 0-2-16,0-3 0 15,5 0 2-15,2-2 0 16,1 1-4-16,0-2 5 16,-3-2-5-16,-4 1 1 15,-1-4-1-15,2 1 3 16,2-3 1-16,5 0-2 16,3 0-2-16,-2 0 0 15,-5-1 1-15,-5-8 0 16,1 1-2-16,-5-3 2 15,-3-2 1-15,-7-2-2 0,-6-1 2 16,-5-1 4-16,-1-3-1 16,-1-2 1-16,0 1-3 15,2-5 4-15,-5 0-2 16,2-5-1-16,-3-2-1 16,2-1 10-16,0-3-9 15,3 1-4-15,-2-3-1 16,-1-2 2-16,1-2 3 15,-7-1-5-15,-4 0 1 16,-7 3 2-16,-7 0-2 16,-5 2 1-16,-4 0 4 15,0-3 6-15,0 3-3 16,-9 0-5-16,-5 3 13 16,0 4-4-16,-2 3-7 0,-1 5-2 15,-4 0-3-15,-1 4-1 16,-2 3-1-16,-7 1 1 15,-5 5-9-15,0 0 4 16,2 4 0-16,1-1 1 16,0 3 0-16,2 3-4 15,1 0 5-15,6 0 3 16,6 2 0-16,5 0-1 16,2 0 1-16,0 0-1 15,1 0-6-15,1 0 4 16,2 0 0-16,1 0-1 15,2 0 4-15,-1 0 0 0,2 0-2 16,-1 0 0-16,-2 3 2 16,-3 0 0-16,1 0-2 15,1 1 4-15,2-1-5 16,4-2 4-16,1-1-2 16,0 0 2-16,0 0-3 15,0 0 6-15,0 0-1 16,0 0-3-16,0 0 1 15,0 0 1-15,0 0-2 16,0 0-5-16,0 0-10 16,0 5-63-16,0 7-55 15,0 6-42-15,-10 3-185 16</inkml:trace>
  <inkml:trace contextRef="#ctx0" brushRef="#br0" timeOffset="15131.5229">21585 2738 345 0,'0'0'43'16,"0"0"37"-16,0 0 6 16,0 0-26-16,0 0-14 15,0 0 4-15,0 0-3 16,-6-11-2-16,6 7 4 0,0-3-23 15,0-2 4-15,0-4-8 16,-9 1 18-16,-3-3-18 16,-9-1 1-16,-12 0-3 15,-7 2-19-15,-11 0 3 16,-4 0-2-16,3 2-2 16,3 2 6-16,3 1 1 15,5 3 0-15,2 4 1 16,-1 2-2-16,4 0-3 15,-1 0-3-15,3 0 1 16,-1 5 1-16,0 1-1 16,-1 0 0-16,-1 2 0 15,1 1-1-15,0 2 1 0,3 0 0 16,3 2 0 0,3 2 0-16,5 4-1 0,0 1 0 15,2 2-1-15,-2 3 1 16,0 3 1-16,-2 2 1 15,3 1-2-15,0-2 3 16,3-1-2-16,6-3 2 16,2-3-2-16,1-5 1 15,3-6-2-15,3-3 1 16,1-3-2-16,2-3 2 16,0-2 0-16,0 0 0 15,0 0-1-15,0 0-4 16,-1 0-66-16,-3-5-106 15,3-12-382-15</inkml:trace>
  <inkml:trace contextRef="#ctx0" brushRef="#br0" timeOffset="15547.7757">20350 2805 767 0,'0'0'26'15,"0"0"1"-15,0 0 51 16,0 0 38-16,0 0-41 16,0 0-21-16,-12-50-46 0,12 50-8 15,0 0-1-15,0 0-6 16,0 0-11-16,0 14 10 16,0 3 5-16,7 5 6 15,-2 0-6-15,-1 3 0 16,1 0 3-16,-2-3 0 15,3-3 2-15,1-6-2 16,-2-1 0-16,1-3 0 16,-3-5 0-16,1-1 0 15,1-2 2-15,3-1 1 16,12 0 0-16,10 0 9 16,11-1 4-16,9-11-3 15,4 1-4-15,2-2-5 16,-4 1 1-16,-4 0-4 0,-5 1 1 15,-11 3-2-15,-10 2 0 16,-9 3-13-16,-11 3-36 16,-2 0-74-16,-7 3-238 15,-19 8 52-15</inkml:trace>
  <inkml:trace contextRef="#ctx0" brushRef="#br0" timeOffset="24379.6914">2199 6732 968 0,'0'0'0'16,"0"0"0"-16,0 0 12 0,0 0-12 16,0 0 0-16,0 0-19 15,0 0 9-15,0 0 10 16,15 38 0-16,-5-26 3 16,-5-6 3-16,2-1-2 15,2-2 3-15,5-3 9 16,14 0 54-16,9-14 19 15,9-14-47-15,5-3-23 16,0-6 12-16,-3-3-5 16,5-4-3-16,1 1-4 15,-2-1 2-15,-4 4-14 16,-8 7-5-16,-10 11-2 16,-12 8 1-16,-10 7 1 15,-6 4-2-15,-2 3-4 0,0 0-85 16,-10 10-111-16,-10 9-101 15,-14 5-296-15</inkml:trace>
  <inkml:trace contextRef="#ctx0" brushRef="#br0" timeOffset="25014.4989">6355 7456 981 0,'0'0'44'15,"0"0"20"-15,0 0 2 16,0 0-48-16,0 0-18 16,0 0 0-16,-30 93 15 15,18-55-9-15,6-5-3 16,4-8 2-16,2-9-4 15,12-6 1-15,21-7 1 0,25-3 10 16,27-22 10 0,24-16 1-16,12-11-18 0,-2-6-1 15,-10-5-1-15,-8 1-4 16,-17 6 4-16,-22 4 1 16,-21 17-2-16,-16 13-1 15,-17 10-1-15,-8 9-1 16,-5 6-60-16,-33 24-185 15,-24 16 145-15,-24 14-310 16</inkml:trace>
  <inkml:trace contextRef="#ctx0" brushRef="#br0" timeOffset="25596.5633">4089 10730 998 0,'0'0'37'0,"0"0"15"16,0 0 37-16,0 0-37 16,0 0-40-16,0 0-8 15,-9 37-4-15,7-18 16 16,2-5-11-16,0-4-5 0,17-10 0 15,33 0 8-15,35-28 9 16,35-19-10-16,20-9-7 16,2-5-15-16,-20 4 11 15,-28 6-2-15,-27 10-14 16,-30 11-22-16,-29 18 4 16,-20 12-73-16,-52 6-406 15</inkml:trace>
  <inkml:trace contextRef="#ctx0" brushRef="#br0" timeOffset="30214.4981">9114 2508 672 0,'0'0'318'0,"0"0"-318"0,0 0-41 16,0 0 23-16,-90 74 16 16,59-19 2-16,9-3 2 15,16-8-2-15,6-8-3 16,12-11 3-16,16-9 3 16,3-10-3-16,8-6 9 15,2-1-1-15,-1-21 1 16,-1-8 0-16,-11-4-4 15,-9-7 7-15,-8-3 32 16,-10-2-20-16,-1-3 7 16,-1 9-15-16,-16 4-13 15,1 13 0-15,-4 8-3 16,-1 11-6-16,-2 4-30 0,-1 3-81 16,4 22-22-16,10 5-126 15</inkml:trace>
  <inkml:trace contextRef="#ctx0" brushRef="#br0" timeOffset="30361.0891">9412 2714 242 0,'0'0'593'0,"0"0"-591"15,0 0-2-15,0 0 0 16,-43-80-83-16,43 67-238 0</inkml:trace>
  <inkml:trace contextRef="#ctx0" brushRef="#br0" timeOffset="30663.9401">9742 2438 881 0,'0'0'18'0,"0"0"31"16,0 0 21-16,0 0-4 16,10-74-31-16,-1 73-10 15,-4078 1-25-15,8168 0-7 16,-4078 13 1-16,0 13 6 16,-2 9-1-16,-7 6-4 0,-3 7 5 15,-6 2-2-15,-3-3 2 16,0-3-1-16,0-6-1 15,-7-5-7-15,-7-2-22 16,-4-6-68-16,2-6-63 16,2-7-131-16</inkml:trace>
  <inkml:trace contextRef="#ctx0" brushRef="#br0" timeOffset="30835.9515">9746 2784 628 0,'0'0'170'0,"0"0"-139"16,0 0 96-16,0 0-56 16,0 0-19-16,0 0-45 15,29-57-7-15,20 53-42 16,3 4-35-16,-4 0-24 16,-12 0-130-16,-14 0-188 15</inkml:trace>
  <inkml:trace contextRef="#ctx0" brushRef="#br0" timeOffset="31067.2926">9111 3191 843 0,'0'0'0'0,"0"0"0"0,0 0 31 16,0 0 38-16,134-22-10 15,-4-5-45-15,21-2-9 16,5 0 16-16,-13 1 4 16,-14 2-24-16,-21 1-1 15,-20 5-18-15,-29 7-78 16,-34 3-85-16,-25 4-152 16</inkml:trace>
  <inkml:trace contextRef="#ctx0" brushRef="#br0" timeOffset="31230.5409">9306 3280 611 0,'0'0'11'0,"0"0"-11"0,0 0 31 15,0 0 23-15,0 0 91 16,167 24-94-16,-36-56-38 16,7-2-3-16,-6-2-10 15,-14 0-32-15,-21-3-162 16,-27-1-325-16</inkml:trace>
  <inkml:trace contextRef="#ctx0" brushRef="#br0" timeOffset="31816.5171">9581 2567 300 0,'0'0'199'16,"0"0"-139"-16,0 0 95 16,-81-25-22-16,80 22-22 15,1 3-67-15,0-4-29 16,7-4 9-16,17-5 10 16,18-3-23-16,7 2-11 15,5-3 1-15,-1 1 3 16,-2 2-2-16,-8 0 17 15,-7 5-2-15,-12 1-7 16,-7 5-6-16,-12 2 1 0,-3 1-5 16,-2 0-3-1,0 0-8-15,0 7 3 16,0 15 7-16,1 11-2 0,1 12 6 16,-2 5-2-16,0 8 3 15,3-1 13-15,1-4-6 16,1-1-2-16,2-9-3 15,-1-6-1-15,-1-4-3 16,-2-6 0-16,1-4-1 16,-2-6 3-16,-1-3-4 15,-1-3-7-15,0-3-51 16,0-6-108-16,0-2-130 16</inkml:trace>
  <inkml:trace contextRef="#ctx0" brushRef="#br0" timeOffset="32013.2617">9721 2888 746 0,'0'0'173'0,"0"0"-153"16,0 0 113-16,0 0-6 16,0 0-14-16,0 0-78 15,0-61-35-15,70 42-17 16,18 0-23-16,2 4-20 15,-6 1-61-15,-15 0-76 16,-18-3-212-16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49:20.873"/>
    </inkml:context>
    <inkml:brush xml:id="br0">
      <inkml:brushProperty name="width" value="0.05292" units="cm"/>
      <inkml:brushProperty name="height" value="0.05292" units="cm"/>
      <inkml:brushProperty name="color" value="#FF0000"/>
    </inkml:brush>
  </inkml:definitions>
  <inkml:trace contextRef="#ctx0" brushRef="#br0">13972 3784 685 0,'0'0'46'0,"0"0"-19"0,0 0 58 16,-90 4 58-16,79-4-34 15,9 3-40-15,1-3-22 16,1 0-4-16,0 0 0 15,0 0-3-15,29 0-33 16,36-10 0-16,48-17 9 16,63-14 6-16,43-8-9 15,30-1-4-15,14 4-5 16,-7 5 11-16,-15 7-7 16,-23 7-8-16,-37 3 0 15,-47 5 2-15,-43 5 0 16,-40 4 5-16,-27 3-7 15,-14 2 9-15,-8 2-1 16,-2 0-5-16,0 3 6 16,0 0-9-16,-13 0-8 0,-25 0-32 15,-18 7-76-15,-22 11-18 16,-12 1-93-16,-3 1-200 16</inkml:trace>
  <inkml:trace contextRef="#ctx0" brushRef="#br0" timeOffset="284.1043">14544 3872 956 0,'0'0'0'0,"-80"14"0"16,61-8 41-16,14-3 83 16,5-1-73-16,26 0-39 15,35-2 4-15,39-2 75 16,41-20-36-16,32-5-26 15,20-7-3-15,17-6-11 16,6 0 9-16,-7-3-22 16,-19 4 2-16,-36 1-4 15,-41 8 3-15,-43 6-7 16,-36 9-6-16,-22 9-11 16,-12 4-1-16,0 2-44 15,-30 0-86-15,-38 8-111 16,-40 6-132-16</inkml:trace>
  <inkml:trace contextRef="#ctx0" brushRef="#br0" timeOffset="1152.4317">4329 3064 734 0,'0'0'51'0,"0"0"82"15,-2-80-8-15,-5 60-13 16,1 7-34-16,-1 7-7 15,7 3-21-15,-6 3-24 16,-15 18-26-16,-15 25-21 16,-9 17 21-16,2 7 0 15,19-1-3-15,14-4-1 16,10-7-1-16,20-6-3 16,27-12 1-16,21-14-7 15,12-15 14-15,12-8 1 16,-3-16 1-16,-9-17 8 15,-15-10-5-15,-16-1 2 16,-16-6 4-16,-16-1-5 0,-14-1 6 16,-3 1-11-1,-16 4 2-15,-14 8-3 0,-5 10-11 16,-7 13-4-16,2 8-16 16,2 8-24-16,9 0-27 15,12 19-74-15,17 3-94 16,0 1-120-16</inkml:trace>
  <inkml:trace contextRef="#ctx0" brushRef="#br0" timeOffset="1766.9134">4970 3101 658 0,'0'0'268'0,"0"0"-153"0,0 0 22 16,0 0-36-16,0 0-100 15,0 0 0-15,0 65-1 16,0-24 5-16,0 0-3 16,0-5 0-16,3-7 1 15,6-8-2-15,-6-7 2 16,2-7-1-16,-2-7-2 16,-2 0 11-16,1 0 44 15,2-7 20-15,4-11-35 16,3-6-34-16,3-2-3 15,1-3-2-15,3 2 0 16,3 2-1-16,-1 5-1 16,-3 9 1-16,-2 8-6 0,-2 3 2 15,2 0-9-15,0 17 1 16,3 6 7-16,-3 2-8 16,0 1 6-16,-2 0 3 15,0-2 0-15,2-6 0 16,0-1-10-16,0-8 4 15,5-4-4-15,5-5 6 16,0 0 8-16,4-12 1 16,-5-8 2-16,-4-4 2 15,-3-1 3-15,-4-3-4 16,-5 1 4-16,-1 0-6 16,-5 3 2-16,-2 4-1 0,0 7-3 15,-2 6 4-15,-7 6-4 16,-7 1-9-16,-2 3 2 15,0 19-4-15,2 4-4 16,1 1 9-16,9-1 1 16,6-2-12-16,0-4 12 15,6-3-14-15,15-7-24 16,10-6 8-16,9-4 26 16,11 0-34-16,6-9-118 15,-5-8-274-15</inkml:trace>
  <inkml:trace contextRef="#ctx0" brushRef="#br0" timeOffset="2187.5636">6080 2924 1221 0,'0'0'27'16,"0"0"72"-16,0 0-52 16,0 0-47-16,0 0-30 15,14 99 29-15,11-41 1 16,0 5 1-16,-1-2 7 0,-3-7-8 16,4-6 1-16,-1-10-1 15,-2-12-3-15,-8-10 3 16,-5-12 0-16,-3-4 0 15,4-3 36-15,4-21 45 16,7-7-67-16,2-8-4 16,0-6 7-16,-5-2-14 15,1-6 4-15,-2-3-4 16,-3 0 2-16,-3 7-3 16,-5 16-2-16,-2 12-1 15,-4 13-3-15,0 7-8 16,0 1-28-16,0 3-33 15,-4 19-92-15,-6 9 63 0,5 3-171 16,5-2-191 0</inkml:trace>
  <inkml:trace contextRef="#ctx0" brushRef="#br0" timeOffset="2533.8588">6738 3128 1043 0,'0'0'23'0,"0"0"23"16,0 0 13-16,0 0-26 15,0 0-30-15,-96 10-3 0,80 14-4 16,6 2-6 0,5 0-31-16,5-2-28 0,0-2-6 15,0-5 26-15,9-2-4 16,6-5 10-16,1-2 43 15,-1 1 5-15,1-3 0 16,-2 0-5-16,1-3 1 16,-9 1 2-16,0-4 4 15,-6 3 5-15,0-3 9 16,0 0 24-16,-18 0-5 16,-13 4-26-16,-8 3-14 15,3 1 0-15,9-4-94 16,11-4-102-16,16 0-444 15</inkml:trace>
  <inkml:trace contextRef="#ctx0" brushRef="#br0" timeOffset="2822.6843">7399 2934 1126 0,'0'0'69'16,"0"0"98"-16,0 0-58 16,0 0-67-16,0 0-42 15,0 0-7-15,-3 25 4 16,12 14-1-16,4 8 3 0,-3 2 1 16,2 2 1-16,-4-1-1 15,-5-4 0-15,-2-3 0 16,-1-10 0-16,0-5-11 15,0-6-32-15,-12-2-59 16,-7-9-46-16,-8-8-109 16,-4-3-155-16</inkml:trace>
  <inkml:trace contextRef="#ctx0" brushRef="#br0" timeOffset="4049.7469">7364 3048 489 0,'0'0'292'15,"0"0"-162"-15,42-86 24 0,-23 69-42 16,4 6-46 0,3 8-23-16,10 3-23 0,9 0-3 15,6 20-15-15,-2 7 3 16,-10 4-5-16,-12 5-5 16,-18-1 1-16,-9-2 1 15,-9 2-17-15,-24-5 14 16,-12-3 2-16,0-3-4 15,2-7 1-15,10-7 5 16,11-3 1-16,4-7 2 16,10 0 0-16,1 0 4 15,7 0 2-15,0 0-7 0,0 0 0 16,10-5-44 0,10-2 17-16,7 2-1 0,3 5 12 15,0 0 0-15,-4 0-5 16,0 13 18-16,-2 3-6 15,-1 5 3-15,-2 2 5 16,-1-1-3-16,-1-3 1 16,-4-5 2-16,6-4-3 15,0-6 4-15,6-4 8 16,6 0 11-16,5-14-1 16,4-10-3-16,1-3 5 15,-4-5-3-15,-2-3-8 16,-7 0 0-16,-9 2 2 15,-9 5-2-15,-9 6 0 16,-3 7-1-16,0 8 0 16,-14 7-8-16,-11 0-23 0,-5 12 1 15,0 11 10-15,7 1 7 16,6 0-4-16,4-1 3 16,5-1-2-16,7-3 2 15,1-5-2-15,1-3-7 16,17-5-21-16,9-6 36 15,6 0 4-15,2-2 3 16,1-13-1-16,-3 1-3 16,-3-3 5-16,-2-2 0 15,-4 1 6-15,-4 1 13 16,-6 0-7-16,-4 4-2 16,-10 5-10-16,0 3-2 0,0 4-6 15,-5 1-3-15,-13 0-34 16,1 0 7-16,3 8 27 15,7 1-45-15,5 1 4 16,2 0 13-16,0 3 5 16,6 1 18-16,10 0-18 15,-2-1 26-15,0 2-1 16,-3-1 1-16,-3-2 0 16,2 0 2-16,-3 1 5 15,2-2 5-15,-2-2-8 16,1 0 3-16,-3-5-5 15,-4-1 3-15,-1-1-1 16,0-1 2-16,0-1 8 16,-3 0 0-16,-12 0 8 0,-3 0-14 15,-1-3-8-15,0-7-4 16,8-2-8-16,3-3-18 16,6-3-21-16,2-2-15 15,0-8-41-15,19 0 1 16,8-4 58-16,4-4 33 15,2 3 15-15,-1-2 2 16,-4 3 52-16,-6 3 25 16,-3 3 6-16,-5 3-3 15,-2 5-3-15,-2 1 6 0,-5 5-16 16,-2 4 2 0,-3 4-2-16,0 4-21 0,0 0-18 15,0 0-18-15,0 0-12 16,0 6-6-16,0 12-7 15,0 9 9-15,0 5 4 16,0 3 0-16,0 5 0 16,0-2 0-16,0-1 0 15,3-4-1-15,6-2 1 16,7-6 0-16,-1-4-25 16,5-3-20-16,2-7-14 15,3-3-22-15,-2-7-57 16,-4-1-126-16,-8-4-310 15</inkml:trace>
  <inkml:trace contextRef="#ctx0" brushRef="#br0" timeOffset="4184.459">8423 3171 666 0,'0'0'129'0,"0"0"-4"0,0 0 50 15,0 0-53-15,0 0-106 16,0 0-16-16,115-70-16 15,-51 59-85-15,-7 1-146 16,-12 1-214-16</inkml:trace>
  <inkml:trace contextRef="#ctx0" brushRef="#br0" timeOffset="4966.7668">5639 4291 665 0,'0'0'31'15,"0"0"-26"-15,0 0 52 16,0 0 57-16,0 0-56 15,0 0-50-15,74-49-8 16,29 20 31-16,43-9 10 0,36-3 5 16,24-8-4-1,13 2-3-15,-1 4-15 0,-9 1 2 16,-24 7-15-16,-29 9-1 16,-30 6-2-16,-32 6-4 15,-33 4-4-15,-29 4-3 16,-18 3 3-16,-14 3-21 15,-9 0-62-15,-36 0-38 16,-26 17-69-16,-28 7-31 16,-20 2-64-16</inkml:trace>
  <inkml:trace contextRef="#ctx0" brushRef="#br0" timeOffset="5150.2158">6114 4257 845 0,'0'0'0'0,"0"0"-18"15,0 0 18-15,0 0 15 16,109 14 61-16,0-41-13 16,31-8-27-16,23-4-24 15,5 1 7-15,-11 2-5 16,-23 10-9-16,-29 4-5 16,-28 8-9-16,-26 5-57 15,-27 1-112-15,-20 1-173 16</inkml:trace>
  <inkml:trace contextRef="#ctx0" brushRef="#br0" timeOffset="9551.8115">21419 3581 975 0,'0'0'15'0,"0"0"-7"16,0 0 51-16,0 0 16 16,0 0-33-16,0 0-32 15,0 0 0-15,124 11 10 16,-9-14-8-16,18-8-11 16,1-1 2-16,-12 1-2 0,-22 1 0 15,-30 4-1 1,-28 4-33-16,-34 2-78 0,-14 5-144 15,-48 13-59-15,-29 7-104 16</inkml:trace>
  <inkml:trace contextRef="#ctx0" brushRef="#br0" timeOffset="9673.5698">21498 3760 460 0,'0'0'184'0,"0"0"-76"16,0 0-72-16,0 0 65 15,123-26-44-15,0 0-30 16,12 3-18-16,-4 6-9 15,-17 11-42-15,-22-1-317 16</inkml:trace>
  <inkml:trace contextRef="#ctx0" brushRef="#br0" timeOffset="23943.5356">17750 5271 208 0,'0'0'17'0,"0"0"-13"0,0 0 41 15,0 0 1-15,0 0-1 16,0 0-7-16,0 0 21 16,0 0 0-16,-27-17-8 15,26 17 4-15,1 0-13 16,0 0 10-16,0 0-18 16,0 0-9-16,0 0-8 15,0 0 2-15,0 0 0 16,0-2 2-16,0 2 3 15,0-2-11-15,1 1-7 16,8-3-3-16,8-1 4 16,6-3-4-16,10-1 5 15,6-3 1-15,6 0-2 0,1 0-1 16,6-1 4-16,0 2-3 16,-1 0-3-16,-3 2 2 15,-6 2-3-15,-2 3-3 16,-3 1 3-16,-2 0-3 15,5 1 0-15,3-1 5 16,2 0-1-16,1 0 2 16,-1 0 0-16,1 2 1 15,-6 1-7-15,-2 0 7 16,-4 0 0-16,-4 0-7 16,-2 0 0-16,4 0 0 15,-1 0 0-15,3 0 7 16,0 0 9-16,-1 0-15 0,-3 4 2 15,-6 0-2-15,-8 2-1 16,0-2-1-16,0 2 1 16,1-3 3-16,3 4-3 15,1-2 9-15,-2 0 6 16,-2 2-10-16,-1-1-3 16,-1 3-1-16,2-2 0 15,2 0 13-15,-1 1-10 16,-2 0-2-16,-1-2-1 15,0 4 14-15,-3-3-8 16,-2 3-4-16,3-3-1 16,3 3 2-16,1-4 2 15,2 5 18-15,2-5-16 16,2 2-3-16,2 1 8 0,1-1-8 16,-4 3-2-16,1 0 8 15,-4 1-9-15,-3 1 0 16,4 1-1-16,-4 2 0 15,4-1 3-15,-3 4-4 16,-3-1 7-16,1 1-7 16,0 0 3-16,-5 1-1 15,3-1-1-15,-2 1 3 16,-2 0-2-16,0-1-1 16,-1 0 1-16,-1-2-1 15,-1 3 0-15,1 0 2 16,1 2 1-16,-2 2-1 15,0 1-2-15,5 3 6 0,-3 2-7 16,1 0 3-16,1 0-1 16,-2-4-2-16,-1-1 3 15,-1 0-3-15,0 0 0 16,3 3-1-16,-3 0 1 16,-1-2 0-16,-1 2 1 15,-1 1-1-15,-1 0 0 16,-2 5 1-16,0 2-1 15,0 2 1-15,0 2 0 16,1 0-1-16,2 1 0 16,-3 0 1-16,0-1 0 15,0 2-1-15,0-3 1 0,-3-2-1 16,-3-5 2 0,0-1-2-16,2-7 2 0,-1-5-2 15,1-3 1-15,-2-3 1 16,2-4 1-16,3-6-1 15,1 0 3-15,0-1-2 16,0-2 1-16,0 0 2 16,0 0 2-16,0 0 1 15,0 0 3-15,0 0-8 16,0 0-1-16,0 0-1 16,0 0-2-16,0 0 1 15,0 0-1-15,0 0 1 0,0 0-1 16,0 0-5-1,0 0-23-15,0 0-30 16,0 0-47-16,0 0-115 0,0 0-163 16</inkml:trace>
  <inkml:trace contextRef="#ctx0" brushRef="#br0" timeOffset="26500.3082">21419 4925 377 0,'0'0'466'0,"0"0"-447"0,-23-92 80 16,23 66 15-16,0 6-44 16,0 2-32-16,11 7-16 15,0 4-2-15,0 5 6 16,-3 2-7-16,-2 0-10 16,3 6-5-16,-1 17 9 15,-1 8 1-15,0 4 9 16,-2 1-5-16,0-3-8 15,5-10-2-15,-3-5-4 16,1-6 0-16,7-9-4 16,16-3 8-16,29-24 23 15,31-18 33-15,24-14-49 16,7-9-11-16,-3-7 3 0,-7-1-3 16,-6 1 0-16,-8 7 0 15,-18 14-1-15,-18 16 1 16,-26 13-1-16,-23 14-2 15,-10 8 5-15,-3 0-6 16,0 0-3-16,0 7-8 16,-9 16-44-16,-11 11 31 15,-6 6-60-15,-5 10-60 16,-11 4-26-16,-12 3-94 16,-7-7-201-16</inkml:trace>
  <inkml:trace contextRef="#ctx0" brushRef="#br0" timeOffset="26851.6828">22095 4763 821 0,'0'0'17'15,"0"0"74"-15,0 0 61 16,0 0-43-16,0 0-45 16,0 0-64-16,-10-29-6 15,-7 72 6-15,-4 5 8 16,0 1-4-16,6-6 2 15,5-4 0-15,7-12-3 16,3-7-3-16,2-10 0 16,26-10 0-16,27-10 11 15,29-26 54-15,26-17-30 0,11-6-17 16,1-13-9-16,2-6-3 16,-3 0-4-16,-5 4-2 15,-12 10-1-15,-27 21 1 16,-30 17 1-16,-21 11-1 15,-22 10-1-15,-4 5-7 16,-12 7-71-16,-25 18-47 16,-17 14 66-16,-16 11-148 15,-13 9-124-15</inkml:trace>
  <inkml:trace contextRef="#ctx0" brushRef="#br0" timeOffset="31078.846">18623 9201 351 0,'0'0'99'0,"0"0"-55"16,0 0 23-16,0 0-4 15,0 0 3-15,0 0-16 0,0 0-36 16,0 0-11-1,-17-54-3-15,17 54-5 0,5 8-70 16,7 11 7-16,8 0-113 16,0 1-204-16</inkml:trace>
  <inkml:trace contextRef="#ctx0" brushRef="#br0" timeOffset="31304.8333">19673 10615 697 0,'0'0'21'0,"0"0"-21"16,0 0 6-16,0 0-6 15,0 0 0-15,0 0-134 16</inkml:trace>
  <inkml:trace contextRef="#ctx0" brushRef="#br0" timeOffset="31528.705">18188 8886 69 0,'0'0'145'0,"0"0"-145"15,0 0-50-15,0 0 40 16,39 86-55-16</inkml:trace>
  <inkml:trace contextRef="#ctx0" brushRef="#br0" timeOffset="31837.6004">19597 10617 573 0,'0'0'26'15,"0"0"-26"-15,0 0 49 0,0 0-1 16,0 0-13-1,0 0-35-15,0-10-1 0,0 10-19 16,0 0-47-16,-6 4 6 16,-3-3-69-16,-2-1-141 15</inkml:trace>
  <inkml:trace contextRef="#ctx0" brushRef="#br0" timeOffset="32089.4834">18191 9223 360 0,'0'0'12'0,"0"0"-2"15,0 0 28-15,0 0-3 16,0 0-35-16,0 0-12 16,20-15-10-16,4 42-54 15,0-1-145-15</inkml:trace>
  <inkml:trace contextRef="#ctx0" brushRef="#br0" timeOffset="32354.6684">19491 10985 547 0,'0'0'0'15,"0"0"0"-15,0 0 8 16,0 0 36-16,0 0 6 16,0 0-20-16,4 10-19 15,11-10-11-15,-2-16-8 16,-10-13-174-16</inkml:trace>
  <inkml:trace contextRef="#ctx0" brushRef="#br0" timeOffset="32589.0626">18530 9218 552 0,'0'0'15'0,"0"0"-15"0,-30-78 6 15,27 72-2-15,3 6-4 16,0 6-46-16,8 23-35 16,13 9-18-16,2 4-220 15</inkml:trace>
  <inkml:trace contextRef="#ctx0" brushRef="#br0" timeOffset="33275.6854">19500 10561 614 0,'0'0'0'0,"0"0"6"15,0 0-6-15,0 0 47 16,0 0-36-16,0 0 45 15,-6 39-41-15,6-33-1 16,0-2-4-16,0-4-4 16,0 0-2-16,0 1 6 15,0-1 1-15,0 0 21 16,0 0 18-16,0 0-5 16,0 0-1-16,0 1-7 15,0-1-14-15,0 0 1 16,0 0-4-16,0 0-10 0,0 0 0 15,0 0 0 1,0 0 0-16,0 0-10 0,0 0 8 16,0 0-5-16,0 0-2 15,0 0 2-15,0 0 1 16,0 0 0-16,0 0-1 16,0 0 0-16,0 0-1 15,0 0 1-15,0 0 0 16,0 0-2-16,0 0 2 15,0 0-3-15,0 0 2 16,0 0-2-16,0 0 0 16,0 0 1-16,0 0 3 15,0 0 2-15,0 0-5 16,0 0 7-16,0 0-4 16,0 2-2-16,0-2 1 0,0 0-2 15,0 0 3-15,0 0 0 16,0 0 1-16,0 0 2 15,0 0 6-15,0 0-3 16,0 0 0-16,0 0 3 16,0 0-3-16,0 0-4 15,0 0 1-15,0 0-2 16,0 0-3-16,0 0-2 16,0 0-3-16,0 0 1 15,-14 3-62-15,-21-2-189 16,-16-1-354-16</inkml:trace>
  <inkml:trace contextRef="#ctx0" brushRef="#br0" timeOffset="39143.6503">3082 9868 61 0,'0'0'314'0,"0"0"-314"16,0 0-16-16,0 0-15 0,0 0-59 15,0 0-72-15</inkml:trace>
  <inkml:trace contextRef="#ctx0" brushRef="#br0" timeOffset="39448.5532">5549 9118 321 0,'0'0'450'0,"0"0"-450"16,0 0-19-16,0 0 19 16,0 0 5-16,0 0-5 15,-37 1 0-15,37 4-3 16,0-1-3-16,4-3-6 15,-1 1-5-15,-3-2-71 16,0 0-19-16,0 0 39 16,-12-5-252-16</inkml:trace>
  <inkml:trace contextRef="#ctx0" brushRef="#br0" timeOffset="48668.0244">3073 17321 966 0,'0'0'66'0,"0"0"20"16,0 0-17-1,0 0-51-15,0 0-18 0,0 0 0 16,-12 82 7-16,27-43-5 15,0-2 1-15,6-6 1 16,-2-7-1-16,-2-9-1 16,-4-3-1-16,-4-8-1 15,-6-1 3-15,1-3-3 16,-2 0 3-16,-2 0 19 16,3 0 54-16,12-15-6 15,4-9-29-15,8-7-35 16,3 3-4-16,-2 7 1 15,-4 9-3-15,1 9-3 16,2 3 2-16,4 6-1 16,4 18-6-16,4 7 7 0,0 3 0 15,-1 1 1-15,1-4-3 16,-3-5 3-16,0-2 3 16,-11-11-3-16,-1-3-2 15,-11-4 2-15,-7-6 0 16,0 0 1-16,0 0 2 15,3-3 4-15,10-14 12 16,10-8-11-16,-1 0-2 16,2 8-3-16,-3 5-2 15,-1 5 0-15,1 7-1 16,5 0-2-16,7 0 1 16,4 5-2-16,3 4-2 0,8-1-12 15,3 0-53-15,7-2-61 16,1-4-73-16,-8-2-307 15</inkml:trace>
  <inkml:trace contextRef="#ctx0" brushRef="#br0" timeOffset="51574.1085">23785 5213 928 0,'0'0'53'0,"0"0"88"16,0 0-34-16,0 0 0 15,0 0-35-15,0 0-53 16,0 0-19-16,0-38-4 16,0 64-19-16,2 14 21 0,8 12 2 15,2 7 1-15,2 5 0 16,6-1 1-16,1-2-2 16,-2-6 0-16,2-9 2 15,-3-5-2-15,-4-10 0 16,-5-6-1-16,-5-9 0 15,-2-3-36-15,-2-6-91 16,0-6-38-16,-14-1-68 16,-1-17-239-16</inkml:trace>
  <inkml:trace contextRef="#ctx0" brushRef="#br0" timeOffset="51818.0186">23912 5314 462 0,'0'0'390'15,"0"0"-359"-15,19-77 81 16,-8 64-5-16,-2 5-51 16,2 8-42-16,-1 0-13 15,-4 8-2-15,2 13 0 16,-6 5 1-16,-2 3 1 16,0 7 3-16,-2 1-2 15,-10-1-2-15,-1 0-7 16,-2 0-30-16,-1-3-37 15,-4 3-98-15,4-4-34 16,7-4-183-16</inkml:trace>
  <inkml:trace contextRef="#ctx0" brushRef="#br0" timeOffset="52067.3474">24245 5680 1057 0,'0'0'66'0,"0"0"37"16,0 0 58-16,0 0-77 16,0 0-55-16,0 0-29 15,0-2 0-15,0 21-1 16,3 8 1-16,3 7 7 0,4 4-6 16,1 1 3-1,3 0 0-15,1-5-2 0,-4-5-2 16,0-3-2-16,-5-2 2 15,-6 1-23-15,0 4-86 16,-9-3-160-16,-19-7-321 16</inkml:trace>
  <inkml:trace contextRef="#ctx0" brushRef="#br0" timeOffset="52580.2783">23636 9343 1020 0,'0'0'67'0,"0"0"19"16,0 0-30-16,0 0-54 15,-9 73 13-15,-3-15 33 16,5 3-32-16,4-1-4 16,3-4-3-16,0-5-4 15,0-10-3-15,1-5 0 16,1-9-1-16,-2-5-1 15,0-6-8-15,0-2-42 16,-2-8-60-16,-7-6-56 0,0 0-23 16,-1-22-320-16</inkml:trace>
  <inkml:trace contextRef="#ctx0" brushRef="#br0" timeOffset="52802.1284">23666 9397 764 0,'0'0'44'0,"0"0"67"16,0 0-12-16,0 0-28 16,89-54-54-16,-63 71-4 15,-6 12-3-15,-8 8 1 16,-7 6-3-16,-5 0-3 0,-3 6 0 16,-21-3-2-16,-6-2-3 15,-3-1-3-15,-2-5-48 16,5-3-39-16,7-5-93 15,10-9-109-15</inkml:trace>
  <inkml:trace contextRef="#ctx0" brushRef="#br0" timeOffset="53154.2912">24077 9856 1075 0,'0'0'6'0,"0"0"43"16,0 0 36-16,0 0-76 15,0 0 13-15,0 0-22 16,35-18-5-16,-16 19 1 16,1 9-7-16,-4 5-10 15,-9 4-8-15,-7 5 10 16,0 5 13-16,-19 2 2 15,-1-1 4-15,0-1 8 16,10-5 0-16,5-6-6 16,5-5 0-16,0-4-1 15,24-7 2-15,19-2 6 16,14 0-2-16,16-16-7 16,1-3-51-16,-2 5-84 0,-9 5-82 15,-6 8-201-15,-15 1 149 16</inkml:trace>
  <inkml:trace contextRef="#ctx0" brushRef="#br0" timeOffset="53733.4292">23576 14559 401 0,'0'0'47'0,"0"0"101"0,0 0-10 16,-6-86-41-16,6 70 11 16,0 3-16-16,0 5-8 15,0 3 14-15,0 5-28 16,0 0-31-16,0 0-31 16,0 23-3-16,0 13 1 15,0 11 38-15,0 3-32 16,0-3-6-16,0 1-2 15,-1-5 3-15,-1-2-5 0,1-5-2 16,1-4 0 0,0-8-2-16,0-5-35 0,0-8-50 15,3-9-85-15,6-2-82 16,4-24-119-16</inkml:trace>
  <inkml:trace contextRef="#ctx0" brushRef="#br0" timeOffset="54001.7894">23623 14416 860 0,'0'0'82'0,"0"0"47"16,0 0-43-16,0 0 0 16,0 0-26-16,0 0-35 0,19-66-25 15,8 71-12-15,6 14 12 16,-2 4 0-16,-6 5-4 15,-10 4 4-15,-12 1-7 16,-3 2 4-16,-7 1 0 16,-22-1 0-16,-12 1-3 15,-6-1-19-15,-2-1-53 16,9-1-52-16,11-6-134 16,15-5-332-16</inkml:trace>
  <inkml:trace contextRef="#ctx0" brushRef="#br0" timeOffset="54450.9075">24011 14766 1140 0,'0'0'18'0,"0"0"2"16,0 0 19-16,0 0-34 15,0 0-5-15,99-19-2 16,-82 32-5-16,-9 4-7 16,-8 3-19-16,0 4 16 15,-17 1 16-15,-12-1 1 16,-4-2 0-16,-1-3 2 0,1-2 1 16,5-2 0-1,7 0-3-15,9-4 0 0,8-3-1 16,4 2 0-16,0 1 1 15,3 2 0-15,18 1 2 16,9 5-1-16,7 0-1 16,0 4-1-16,-3 3 1 15,-2-1 2-15,-10-4-2 16,-8-7 14-16,-8-6 12 16,-6-5 4-16,-3 1 22 15,-35 1 8-15,-27 2-28 16,-20 1-32-16,-8 1-16 15,2-1-137-15,6-8-247 16</inkml:trace>
  <inkml:trace contextRef="#ctx0" brushRef="#br0" timeOffset="70185.0215">9264 17489 513 0,'0'0'7'15,"0"0"15"-15,0 0 44 16,0 0 23-16,0 0-8 16,0 0-26-16,0 0-34 0,0-61-20 15,0 66-1-15,0 11 0 16,0 7 9-16,0 3 0 16,8-4 16-16,1-8-14 15,6-8 6-15,4-6 0 16,8-4 33-16,9-26 11 15,10-14-21-15,8-10-15 16,0-6-14-16,-1 0-2 16,-10 6-4-16,-11 6-5 15,-14 8 4-15,-4 12-2 16,-9 9-2-16,0 13 0 16,-5 4-2-16,0 2-25 15,-5 21-80-15,-14 13-36 0,-2 13 20 16,-5-1-149-16,1 0-185 15</inkml:trace>
  <inkml:trace contextRef="#ctx0" brushRef="#br0" timeOffset="70450.9291">9506 17515 454 0,'0'0'41'16,"0"0"63"-16,0 0 24 15,0 0-28-15,0 0-100 16,0 0-9-16,-28 39 9 15,23-14 13-15,-2-5 3 16,7-8-7-16,0-8 4 16,0-4-3-16,0 0 41 0,16-19 23 15,20-21-3-15,13-18-59 16,11-13 4 0,2-7 2-16,3-3-5 0,-3-9-3 15,-2 1 7-15,-11 11-17 16,-10 18 0-16,-18 25-16 15,-9 22-57-15,-12 13-41 16,0 21-148-16,-13 23 44 16,-16 19-228-16</inkml:trace>
  <inkml:trace contextRef="#ctx0" brushRef="#br0" timeOffset="107018.7045">13674 6522 538 0,'0'0'18'0,"0"0"5"16,0 0 6-16,0 0-23 0,0 0-6 16,0 0-15-16,0 0-28 15,0 0 19-15,-2 3 14 16,2-3 10-16,0 0 3 16,0 0 6-16,0 0 15 15,0 0 8-15,0 0-11 16,0 0-5-16,0 0-2 15,0 1 7-15,0-1 9 16,-3 2 9-16,-2-1 2 16,0 2 3-16,-1-3-1 15,4 0 0-15,1 2 0 16,-1-2-13-16,2 0-1 16,0 0-9-16,0 0 0 15,0 0 5-15,19 0-8 0,22-8-9 16,20-9 4-16,12-3-4 15,3 0-5-15,-6-2-3 16,-4 3-2-16,-8-1 2 16,-4-1 0-16,-8 4-4 15,-7 0-2-15,-11 5-17 16,-11 2-6-16,-9 6-28 16,-8 4-45-16,-1 0-127 15,-29 9-99-15</inkml:trace>
  <inkml:trace contextRef="#ctx0" brushRef="#br0" timeOffset="107604.0894">13766 6587 157 0,'0'0'283'0,"0"0"-236"0,0 0 32 16,0 0 10-16,0 0-19 16,0 0 3-16,-52 44-46 15,96-54 5-15,19-7 18 16,10-5-21-16,5-1-9 15,-5 0-6-15,-3 2-6 16,-6 1 6-16,-11 1-3 16,-4 4 0-16,-12 3-5 15,-7 2 0-15,-9 3-3 16,-11 0-1-16,-5 4 0 0,-3 1 0 16,0-1 0-1,1 2-2-15,-2 1 0 16,-1-2 1-16,0 2 0 0,2-1-1 15,-2-1-1-15,0 2 1 16,0 0 1-16,0 0 0 16,0-2-1-16,0 2-1 15,0-1 1-15,0-1 1 16,0 2-1-16,0-2 1 16,0 2-3-16,0 0 4 15,0 0-2-15,0 0 0 16,0-1 0-16,0 0 0 15,0 1 1-15,0-2-1 16,0 2 0-16,0 0 0 0,0 0 0 16,0 0 0-16,0 0 3 15,0 0-2-15,0 0 7 16,0 0-1-16,0 0 1 16,0 0-2-16,0 0 1 15,0 0 0-15,0 0-2 16,0 0-1-16,0 0 0 15,0 0-1-15,0 0-3 16,0 0 4-16,0 0-4 16,0 0-3-16,0-1-37 15,3-4-95-15,6-8-153 16</inkml:trace>
  <inkml:trace contextRef="#ctx0" brushRef="#br0" timeOffset="111783.8893">18326 6131 693 0,'0'0'16'15,"0"0"77"-15,0 0 1 16,0 0-39-16,0 0-45 15,0 0-10-15,0 0-2 16,-72 17 2-16,48 6 1 16,-5 9 2-16,-9 0 0 15,-5 1 8-15,-2-4 4 16,5-2 2-16,4-7 7 16,14-4 2-16,9-9-6 0,5-2-9 15,6-3-2-15,2-2-5 16,0 0-2-16,0 0-2 15,0 0 2-15,0 0-2 16,0 0 0-16,16 0 4 16,19 0 7-16,11-7-3 15,8 0-2-15,4 0-6 16,-1 0 0-16,-3-1 1 16,-4 3 1-16,-9 0-1 15,-14 3 1-15,-8 2-2 16,-13 0 0-16,-6 0 0 15,0 0 1-15,0 0 0 0,0 0 3 16,-14 2 4-16,-2 6 11 16,1-6-6-16,3 1 3 15,4-3 2-15,4 0 6 16,-2 0-6-16,-2 0-4 16,0-5 3-16,-1-5 6 15,0-6-2-15,0-3-4 16,2-4 11-16,4-4-17 15,1-1 0-15,2 3-2 16,0 5-4-16,0 6-2 16,0 8 1-16,0 3-4 15,0 3 0-15,0 0-1 16,0 0-3-16,0 0-22 16,0 0-37-16,0 0-48 15,0 12 14-15,0 2-27 0,12-3-100 16,9-2-174-16</inkml:trace>
  <inkml:trace contextRef="#ctx0" brushRef="#br0" timeOffset="126292.8275">16151 10938 500 0,'0'0'26'16,"0"0"3"-16,0 0 44 16,0 0-13-16,0 0-34 15,0 0-17-15,0 0-2 16,0 0-7-16,-8 2 0 16,8-2-9-16,0 2-11 15,0-2-14-15,0 0-19 16,0 1-48-16,0 0-40 0,0-1-140 15</inkml:trace>
  <inkml:trace contextRef="#ctx0" brushRef="#br0" timeOffset="128301.7181">18585 11023 72 0,'0'0'8'0,"0"0"53"16,0 0-3-16,0 0 5 16,0 0-1-16,0 0-35 15,-4 9 20-15,4-9-3 16,0 0-10-16,0 0 4 16,0 0 1-16,0 0-7 15,0 0-9-15,0 0-13 16,0 0-10-16,0 0 0 15,0 0-103-15,0 0-231 16</inkml:trace>
  <inkml:trace contextRef="#ctx0" brushRef="#br0" timeOffset="129463.6675">18620 9394 214 0,'0'0'54'0,"0"0"1"15,0 0-12-15,0 0-25 16,0 0-18-16,0 0 0 15,0 0-1-15,0 0 1 16,0 0-1-16,0 0-7 16,0 0-47-16,0 3-86 0,0-1 17 15</inkml:trace>
  <inkml:trace contextRef="#ctx0" brushRef="#br0" timeOffset="130151.6122">18649 9503 248 0,'0'0'58'15,"0"0"-30"-15,0 0 2 16,0 0-18-16,0 0-12 15,0 0-8-15,-1 8 8 16,1-7 2-16,0-1-1 16,0 2 4-16,0-2-2 15,0 0-1-15,0 0 11 0,0 0 7 16,0 0 0 0,0 0 2-16,0 0-2 0,0 0-1 15,0 0-1-15,0 0-2 16,0 0-4-16,0 0 1 15,0 0 7-15,0 0-2 16,0 0-2-16,0 0-1 16,0 0-4-16,0 0 0 15,0 0 2-15,0 0-2 16,0 0 0-16,0 0 1 16,0 0-5-16,0 0-3 15,0 0 0-15,0 0-2 16,0 0-1-16,0 0 1 0,0 0 0 15,0 0 0-15,0 0 1 16,0 0 1-16,0 0 0 16,0 0 0-16,0 0-1 15,0 0-3-15,0 0 2 16,0 0-1-16,0 0-1 16,0 0 0-16,0 0-3 15,0 0-27-15,0 0-94 16,1 0-168-16</inkml:trace>
  <inkml:trace contextRef="#ctx0" brushRef="#br0" timeOffset="131465.1132">15167 14379 592 0,'0'0'33'16,"0"0"-21"-16,0 0 39 0,0 0-3 15,0 0-27 1,0 0-13-16,0 1 15 0,0-1-7 16,0 0-7-16,0 0 4 15,0 0 7-15,0 2 4 16,0-2-1-16,0 0 0 15,0 0-1-15,0 0-1 16,0 0-5-16,0 0-1 16,0 0-1-16,0 0-5 15,0 0 5-15,0 0-8 16,0 0 5-16,0 0-9 16,0 0 0-16,0 0 1 15,0 1 0-15,0-1 0 16,0 0-2-16,0 0 1 15,0 0 0-15,0 0 0 0,0 0-1 16,0 0 0-16,0 0 0 16,0 0-1-16,0 0 0 15,0 0 1-15,0 0 0 16,0 0 0-16,0 0 0 16,0 0 2-16,0 0-3 15,0 0 2-15,0 0 2 16,0 0-4-16,0 0 1 15,0 0 1-15,0 0-1 16,0 0-1-16,0 0 2 16,0 0-2-16,0 0 3 15,0 0-3-15,0 0 0 0,0 0 0 16,0 0 6-16,0 0-6 16,0 0 0-16,0 0 0 15,0 0 0-15,0 0 0 16,0 0 0-16,0 0 0 15,0 0 0-15,0 0-4 16,0 0 3-16,0 0-13 16,0 0-56-16,1 0-144 15,11 0-180-15</inkml:trace>
  <inkml:trace contextRef="#ctx0" brushRef="#br0" timeOffset="136285.1953">21146 14019 739 0,'0'0'69'0,"0"0"61"15,0 0-15 1,0 0-49-16,0 0-48 0,0 0-18 16,0 0-15-16,10 18 15 15,-6 12 28-15,-1-1-18 16,-3-7 7-16,0-6-5 16,4-7 1-16,-2-5 13 15,1-4 0-15,8 0 39 16,15-17 17-16,13-17-33 15,13-8-31-15,5-8-2 16,4-6-11-16,5-4 0 16,1-8-3-16,1 3-2 15,-11 9-5-15,-15 15-3 16,-17 17-3-16,-14 14-9 0,-8 7-19 16,-3 3-52-16,0 19-79 15,-14 20 56-15,-19 12-24 16,-13 7-189-16</inkml:trace>
  <inkml:trace contextRef="#ctx0" brushRef="#br0" timeOffset="136670.6786">21393 14047 889 0,'0'0'2'0,"0"0"77"15,0 0 37-15,0 0-33 0,0 0-71 16,0 0-12-16,-9-8-20 16,4 48 20-16,-5 7 1 15,-2-3 7-15,3-7-1 16,0-10-7-16,6-12 5 16,3-6 4-16,0-9-3 15,0 0 32-15,13-5 33 16,31-23 19-16,23-15-68 15,16-13-2-15,5-6-6 16,6-8-9-16,6-10 1 16,6-1-3-16,-3 3-3 15,-12 10 1-15,-20 18 2 0,-24 17-2 16,-19 14-1-16,-13 12 0 16,-11 7-10-16,-4 0-52 15,0 26-102-15,-29 23 73 16,-19 14-90-16,-21 6-190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44:42.802"/>
    </inkml:context>
    <inkml:brush xml:id="br0">
      <inkml:brushProperty name="width" value="0.05292" units="cm"/>
      <inkml:brushProperty name="height" value="0.05292" units="cm"/>
      <inkml:brushProperty name="color" value="#FF0000"/>
    </inkml:brush>
  </inkml:definitions>
  <inkml:trace contextRef="#ctx0" brushRef="#br0">12283 6802 243 0,'0'0'68'15,"0"0"51"-15,0 0-29 0,0 0 45 16,0 0-22-16,63-74-38 16,-57 66-22-16,0 1 3 15,-3 5 2-15,-3 2 10 16,0 0-33-16,0 0-31 15,-16 10-4-15,-7 9 0 16,2-2 9-16,3 0-9 16,9-7-1-16,9-3 1 15,0-2-2-15,0-4 2 16,0-1 0-16,0 0 0 16,0 0 6-16,8-4 8 15,4-10 4-15,1-3-15 16,-5 2 3-16,-5 5 2 15,-3 2-1-15,0 7 6 16,0 1-5-16,0 4-8 0,-5 16-23 16,-5 5 22-16,4 1 1 15,6-1-1-15,0-7 1 16,1-5 0-16,7-4-1 16,-4-7 1-16,-1-2 0 15,-1 0 3-15,1 0 5 16,5-15 28-16,-1-5-23 15,-3-2-11-15,-4 2 14 16,0 6-10-16,0 2 10 16,-8 8 15-16,-9 4-20 0,-7 0-8 15,3 0-3 1,2 0-4-16,9 7 0 0,7 5-7 16,3 2 2-16,0 0 4 15,7 0-6-15,11-4-4 16,4-3 7-16,8-6 6 15,0-1 0-15,-4 0 1 16,-5-7 1-16,-11-7 0 16,-6-4 5-16,-4-2-1 15,0-3-1-15,-6 3-1 16,-13 7 9-16,0 2 2 16,-6 8-4-16,-1 3-9 15,-2 7-4-15,3 13-4 16,3 7 5-16,11 0-1 15,10-4-10-15,1-4-9 0,4-5 0 16,14-6 2-16,6-8 11 16,0 0 9-16,0-16 1 15,-6-6 1-15,-9-4 1 16,-8 1 2-16,-1-2 5 16,0 3 0-16,-6 8 6 15,-2 4-13-15,3 6-2 16,3 6-1-16,2 0-51 15,0 0-190-15,4 2-57 16,9-1 32-16</inkml:trace>
  <inkml:trace contextRef="#ctx0" brushRef="#br0" timeOffset="626.1535">12364 4959 352 0,'0'0'48'0,"0"0"41"16,0 0 44-16,-24-73-21 15,21 62-13-15,0 1-13 16,3 5-27-16,-1 2 20 15,1 3-39-15,0 0-24 16,-2 0-16-16,2 6-14 16,0 15 6-16,0 9 8 15,0 13 2-15,5 6-1 16,7 5 0-16,2 4 0 16,-3-2-1-16,1-2 0 15,-5-1-3-15,-1-2-26 16,-5 0-49-16,-1 0-14 15,0 2-39-15,0-3-85 0,-7-5-124 16</inkml:trace>
  <inkml:trace contextRef="#ctx0" brushRef="#br0" timeOffset="1260.7331">12307 5964 675 0,'0'0'28'0,"0"0"0"16,0 0-2-16,0 0-10 15,0 0-14-15,0 0 7 0,0 82-6 16,1-51-1-16,-1 5 1 16,0 5-3-16,0 1-1 15,0 3-3-15,0-1-14 16,0 1-15-16,0-3 3 15,0 0-6-15,0-4 3 16,0-4-10-16,0-5 26 16,-1-2 16-16,-3-2-3 15,0-2-2-15,2-4-24 16,2 0 25-16,0-4 5 16,0-1 1-16,0-3-1 15,0 3 0-15,0-1 0 16,0 2 2-16,-3 2 18 15,-3 1 5-15,1 0-11 16,-1 1 1-16,2 1 11 0,1 0 19 16,0 2-38-16,3 2-4 15,0 0-2-15,0 3-1 16,0 2-11-16,3 1-74 16,4 0-27-16,-2 0 83 15,-4 2-151-15,-1 1 44 16,0 0 131-16,0-6-55 15,0 2 60-15,0-6 0 16,0-2 19-16,2-1 81 16,-2-4-86-16,0 1 41 15,0-1-16-15,0 0 38 16,0 1-23-16,0 2-6 0,0 1-27 16,0 3-6-16,5 6 54 15,3 3-53-15,1 4-12 16,0 6-3-16,1 5-2 15,-3 2-7-15,-4 1-17 16,-3 0-158-16,0-2 107 16</inkml:trace>
  <inkml:trace contextRef="#ctx0" brushRef="#br0" timeOffset="1658.0556">12365 8441 299 0,'0'0'40'0,"0"0"-5"16,0 75 15-16,-1-46 0 15,-4 0 16-15,4 3 32 16,-2 1-95-16,2 1 1 16,-1 3 13-16,-2 3-12 15,1 11-2-15,-2 5-2 16,2 7-1-16,3 6-8 15,0 0 5-15,0 1-12 16,5 1 9-16,4-6-4 16,-1-5 3-16,-2-14 6 15,-4-5 0-15,-2-5 1 0,0-7 1 16,-2-2-1-16,-9-1 0 16,0-1 17-16,5-1 9 15,2 2 47-15,0-6-55 16,4-3-12-16,0-7 2 15,0-2-6-15,0-7 6 16,0-1 0-16,0 0-2 16,0-11-6-16,0-14-244 15,0-9-257-15</inkml:trace>
  <inkml:trace contextRef="#ctx0" brushRef="#br0" timeOffset="6795.8791">13063 8640 614 0,'0'0'252'16,"0"0"-225"-16,0 0 69 15,0 0-26-15,-92-37-26 16,79 37-16-16,5 0-11 16,4 0 4-16,2 0-9 15,2 0-1-15,0 0 2 16,0 0 26-16,0 0 8 16,0 0-4-16,2 0-2 15,32 0-12-15,32 0-13 16,36 0 31-16,30 0-26 15,18 4-15-15,3 9-2 0,2 2 0 16,-12-1-3-16,-19 0 4 16,-17-4-5-16,-19-4-1 15,-15-2-7-15,-13-4-13 16,-17 0 15-16,-15 0 4 16,-16 0 4-16,-7 0 3 15,-5 0 2-15,0 0 12 16,0 0-3-16,0 0 3 15,0 0-16-15,0 0-3 16,0 0-9-16,0 0-25 16,0 0-28-16,0 3-55 15,-12 7-76-15,-11 1 72 0,1-7-224 16</inkml:trace>
  <inkml:trace contextRef="#ctx0" brushRef="#br0" timeOffset="7188.6444">14155 8517 824 0,'0'0'230'16,"0"0"-189"-16,0 0 90 16,-91-72-26-16,87 71 5 15,4 1-86-15,0 0-16 16,0 0-8-16,0 0-3 15,1 0-9-15,20 12 12 16,12 0 1-16,10 3 0 0,9-3 0 16,2-1 1-16,8 0-1 15,4 0 1-15,-3 4 1 16,-3-1-3-16,-9 1 1 16,-9 2-1-16,-5-2 0 15,-9 1 0-15,-10-4-1 16,-8 0 0-16,-10 1-7 15,-6 6-4-15,-35 7 12 16,-26 8 16-16,-29 2-1 16,-20 1-5-16,-11 1-4 15,-7 1-6-15,8 6-48 16,16 2-93-16,17 3-139 0,16-5-290 16</inkml:trace>
  <inkml:trace contextRef="#ctx0" brushRef="#br0" timeOffset="8026.1275">11976 8654 330 0,'0'0'7'0,"0"0"9"16,0 0 70-16,0 0-26 16,87 2 13-16,-73 2 22 15,0 0-17-15,-7-2-11 16,-5 1-2-16,-2-3-5 16,0 2 30-16,0 1-2 15,-30 4-15-15,-29 0 27 16,-32 3-33-16,-21-3-15 15,-20 0-8-15,-11 0-11 16,-3 1-16-16,-9 4-7 16,12-2-3-16,14-1 2 0,20 1-2 15,34-3-2 1,30 0-2-16,24-4 5 0,16-3-5 16,5 2-3-16,0-2-6 15,0 1-2-15,0-1-8 16,0 1-17-16,0 1 3 15,0-2-14-15,0 1-22 16,0 1-27-16,14-2-59 16,8 0-15-16,9 0-157 15</inkml:trace>
  <inkml:trace contextRef="#ctx0" brushRef="#br0" timeOffset="8408.6046">11065 8579 1044 0,'0'0'21'15,"0"0"62"-15,0 0 28 16,0 0-73-16,0 0-17 16,0 0-21-16,-8-18-2 15,-11 22-3-15,-20 10 5 16,-22 6 5-16,-18 1 2 15,-9-2 2-15,-3-1-4 16,2-2 16-16,10 1 3 16,17-2-7-16,19-1-9 15,18-4-1-15,11-1-7 0,10-4-3 16,4 2 0-16,0 3-11 16,20 4 1-16,25 3 12 15,21 3 2-15,14 0 4 16,7 4 0-16,1 4-5 15,-7 6 2-15,-4 5-4 16,-4 5 2-16,-8 5-25 16,-3 9-76-16,1 7-108 15,-5 0-146-15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7:02:21.303"/>
    </inkml:context>
    <inkml:brush xml:id="br0">
      <inkml:brushProperty name="width" value="0.05292" units="cm"/>
      <inkml:brushProperty name="height" value="0.05292" units="cm"/>
      <inkml:brushProperty name="color" value="#FF0000"/>
    </inkml:brush>
  </inkml:definitions>
  <inkml:trace contextRef="#ctx0" brushRef="#br0">2721 6649 476 0,'0'0'12'0,"0"0"76"15,-12-79 89-15,12 58-59 16,0 8-18-16,0 5 1 15,0 2 10-15,1 4-43 0,-1 2-17 16,0 0-33-16,0 14-18 16,0 13-6-16,0 9 6 15,0 5 4-15,-3 0-3 16,-2 0 8-16,2-4 0 16,-2-3 6-16,1 2-7 15,-1-5-3-15,-1-3 2 16,0-5-1-16,3-7-4 15,2-7-2-15,1-7 0 16,0-2 7-16,0 0 9 16,0-17 6-16,0-16 21 0,0-14-40 15,10-9-3 1,1-4 2-16,3-6 1 0,-2 4-2 16,-1 3 0-16,2 12 0 15,-7 11 6-15,-3 11-2 16,-3 11 9-16,0 9 5 15,0 5-12-15,0 0-7 16,2 2-7-16,4 19-16 16,1 9 17-16,5 13 6 15,-3 3 0-15,3 2-2 16,-5 1 2-16,0-3-1 16,0-2 0-16,2-5 1 15,-4-4 0-15,2-6-6 0,-1-5-37 16,0-4-41-1,4-10-76-15,2-10-102 0,-1 0-169 16</inkml:trace>
  <inkml:trace contextRef="#ctx0" brushRef="#br0" timeOffset="173.4021">2664 6721 1038 0,'0'0'45'0,"0"0"75"15,0 0-36-15,0 0-50 16,0 0-34-16,0 0-2 0,126-30-4 16,-75 30-43-16,3 0-62 15,3 11-121-15,3 0-239 16</inkml:trace>
  <inkml:trace contextRef="#ctx0" brushRef="#br0" timeOffset="751.4801">6024 7768 1097 0,'0'0'1'0,"0"0"85"16,0 0 36-16,0 0-26 15,0 0-51-15,0 0-45 16,-10 7 0-16,10 29 1 16,0 9 8-16,0 1-1 15,0 2-5-15,-1 0-2 16,-3-4 2-16,-1-5-2 16,2-9-1-16,-4-8 0 15,3-4-2-15,1-8-27 0,0-3-50 16,2-7-68-16,-6 0-47 15,1-12 41-15,0-18-401 16</inkml:trace>
  <inkml:trace contextRef="#ctx0" brushRef="#br0" timeOffset="1131.6459">5943 7836 671 0,'0'0'120'16,"0"0"7"-16,33-94 11 15,5 70-44-15,10 5-53 16,3 8-13-16,-2 6-5 15,-3 5-2-15,-11 0-12 16,-13 20-9-16,-13 5-1 0,-9 8-6 16,-21 3 7-16,-22 0 3 15,-15-1 3-15,-5-3-6 16,0-4-2-16,8-2 2 16,13-8-7-16,16-7 4 15,15-3-5-15,7-7-16 16,4-1-12-16,19 0 12 15,27 0 20-15,21 0 4 16,5-1 0-16,-5 1 0 16,-13 0 0-16,-12 12-1 15,-7 5 2-15,-15 2-1 16,-9-4 8-16,-11 4-3 16,0-2 17-16,-32 3 18 15,-22-1 41-15,-22 1-33 16,-19 1-33-16,-10 3-9 0,-1 3-6 15,14-2-111-15,26-5-198 16</inkml:trace>
  <inkml:trace contextRef="#ctx0" brushRef="#br0" timeOffset="1646.6824">4392 10090 1019 0,'0'0'94'0,"0"0"-63"0,-108-15 38 16,56 26-24-16,3 16-18 15,7 6-8-15,12 3-12 16,14 1-4-16,14-2-3 16,4-7-2-16,36-8 2 15,28-12 3-15,25-8 3 16,18-16-2-16,3-13-1 15,-15-3-3-15,-20 5-34 16,-30 9-56-16,-30 9-83 0,-17 8-135 16</inkml:trace>
  <inkml:trace contextRef="#ctx0" brushRef="#br0" timeOffset="5915.2267">12007 4470 783 0,'0'0'54'16,"0"0"86"-16,0 0-12 16,14-82 4-16,-11 78-20 15,-3 4-43-15,0 0-61 16,0 16-8-16,0 26-19 16,-20 14 19-16,-3 8 6 15,-1 2 4-15,3-6-9 0,5-7-1 16,5-11 3-16,3-14-1 15,3-8-1-15,5-10 0 16,0-8 1-16,0-2-1 16,0 0 11-16,0-15 13 15,7-16 30-15,7-17-47 16,5-10-3-16,0-8-3 16,2 0-1-16,0-1 0 15,-1 6 2-15,-1 4-1 16,-4 13-1-16,-3 10 2 15,-5 13 1-15,-4 13 8 16,-1 5-1-16,-1 3-5 16,-1 0-6-16,5 13-13 0,5 15-5 15,2 13 18 1,6 8-2-16,-2 4 2 0,1-1 0 16,-2 1-1-16,-1 0 2 15,1-2-2-15,-1-3 1 16,-2-7 0-16,-3-7 1 15,-2-5-1-15,-2-8-2 16,-2-6-27-16,-3-5-44 16,0-4-58-16,0-6-69 15,0 0-119-15,-15-8-312 16</inkml:trace>
  <inkml:trace contextRef="#ctx0" brushRef="#br0" timeOffset="6081.5668">11875 4718 983 0,'0'0'13'0,"0"0"33"16,0 0 79-16,-29-76-46 15,30 67-43-15,29 3-36 16,16 3-1-16,15 0-25 16,13 3-66-16,1 0-108 15,0 0-134-15</inkml:trace>
  <inkml:trace contextRef="#ctx0" brushRef="#br0" timeOffset="6480.7978">12864 4357 1186 0,'0'0'29'0,"0"0"87"15,0 0 11-15,0 0-76 16,0 0-51-16,0 0-4 16,-26 20-11-16,46 34 15 15,0 4 2-15,2-1-2 16,4-7 0-16,-1-4 0 0,-1-10-1 16,-4-12 2-16,-5-11-1 15,-4-13 0-15,9-8 2 16,5-24 6-16,8-13 2 15,2-8-8-15,-5 0 4 16,-7-1-1-16,-2-2 2 16,-4 2-1-16,-4 5-6 15,-6 9 4-15,-4 15-4 16,-3 11 0-16,0 9-3 16,0 5-20-16,0 2-59 15,0 19-160-15,6 13 116 16,5 3-126-16,2-1-110 15</inkml:trace>
  <inkml:trace contextRef="#ctx0" brushRef="#br0" timeOffset="6830.899">13398 4515 794 0,'0'0'63'0,"0"0"67"15,0 0 2-15,12-91-56 16,-12 72-2-16,0 3-43 15,-9 6 2-15,-11 8-26 16,-9 2-7-16,-4 0-9 16,-4 15-1-16,3 5-4 15,8 2 0-15,8 3-5 0,10 2 7 16,8 1-8 0,0 4 3-16,12 1-12 0,12-1 6 15,6 2 5-15,4-4 5 16,0-5-6-16,-4-3 14 15,-8-6 1-15,-6-5 3 16,-9-5 1-16,-5-4-4 16,-2-1 4-16,0 2 5 15,-23 2 14-15,-12 0-3 16,-7 2-14-16,-1 2-2 16,10-3-35-16,13-2-125 15,13-4-143-15</inkml:trace>
  <inkml:trace contextRef="#ctx0" brushRef="#br0" timeOffset="7514.0446">14152 4296 445 0,'0'0'435'16,"0"0"-413"-16,0 0 128 15,0 0-53-15,0 0-44 16,0 0-20-16,-27-52-10 16,27 52-1-16,0 0 5 15,0 0-4-15,0 0 2 0,0 0 10 16,0 0 11-16,0 0 0 15,0 0-10-15,0-2-7 16,0-2-5-16,0 0-16 16,0-3-3-16,0 1-5 15,1-5 0-15,4 1 0 16,2-2-6-16,-3-1-8 16,2-2 10-16,-5 1-2 15,-1 2 0-15,0 2 4 16,-4 3-4-16,-20 4-13 15,-15 3 4-15,-4 0-1 16,-6 15 7-16,7 5 7 16,6 2-4-16,11 3-1 15,9 0-1-15,9 4 0 16,7 1-5-16,5-1 2 0,19 3 7 16,4 0 4-16,2-2-3 15,-2 1 2-15,-2-1-4 16,-4 2 5-16,-5 0 0 15,-3 2 0-15,-3 4-1 16,-5 5 0-16,-2 2 1 16,-2 2-1-16,-2-2 0 15,0-4 0-15,-11-2 1 16,-4-7 0-16,2-5 0 16,1-4 0-16,2-6 0 15,4-5 0-15,4-4-2 16,2-1-39-16,0-7-65 0,15 0-5 15,13 0 36-15,17-20-96 16,9-10-136-16</inkml:trace>
  <inkml:trace contextRef="#ctx0" brushRef="#br0" timeOffset="7782.6618">14521 4308 734 0,'0'0'82'15,"0"0"129"-15,0 0-66 16,0 0-31-16,-46-74-18 0,44 74-49 16,1 0-47-1,-1 19-14-15,1 13 7 0,1 13 7 16,-2 4 6-16,2 3 0 16,0-3 0-16,0-1-1 15,0-4-5-15,0-5 1 16,-3-7 0-16,3-9-2 15,0-7-17-15,0-10-67 16,0-6-84-16,0 0-45 16,0-17 77-16,0-17-640 15</inkml:trace>
  <inkml:trace contextRef="#ctx0" brushRef="#br0" timeOffset="8172.6125">14443 4368 194 0,'0'0'513'0,"0"0"-391"16,2-84 31-16,19 66-37 15,7 4-46-15,2 5-33 16,0 8-1-16,-2 1-3 16,-3 0-15-16,-5 13-8 15,-2 7-3-15,-9 4-4 16,-9-2-3-16,0 4 1 16,-12 0 3-16,-17-2 6 15,-10 0-2-15,-5-6-5 16,0-1 0-16,6-5-3 15,11-2-10-15,9-5-10 16,12-4-13-16,6-1-5 16,0 0 10-16,6 0 5 0,22 0 12 15,10 0 11 1,5 0-3-16,-1 0 3 0,-9 2 0 16,-3 10-3-16,-7 5 1 15,-9 4 1-15,-7 2 1 16,-7 2 6-16,0 1 4 15,-6-1 3-15,-14 2-3 16,-3-4-2-16,-6-1 2 16,0-2-5-16,-1-4-5 15,3 0-59-15,12-6-143 16,9-7-193-16</inkml:trace>
  <inkml:trace contextRef="#ctx0" brushRef="#br0" timeOffset="8360.885">14813 4675 994 0,'0'0'51'15,"0"0"6"-15,0 0-5 16,0 0-19-16,0 0-15 16,0 0-13-16,-46 91-4 15,37-68-1-15,-1 2-9 16,7-3-87-16,3-8-101 15,1-7-97-15</inkml:trace>
  <inkml:trace contextRef="#ctx0" brushRef="#br0" timeOffset="8613.9269">15167 4379 182 0,'0'0'636'16,"0"0"-509"-16,0 0 26 15,0 0-55-15,0 0-51 16,0 0-47-16,-64 4-2 16,46 35-4-16,6 2 4 15,6 0-1-15,6-3 3 16,0-6 0-16,0-5 0 0,9-7-10 16,5-6-17-16,2-7-11 15,4-7 11-15,9 0-5 16,5-5-36-16,5-16-138 15,1-6-221-15</inkml:trace>
  <inkml:trace contextRef="#ctx0" brushRef="#br0" timeOffset="9115.2869">15571 4227 1032 0,'0'0'25'16,"0"0"93"0,0 0 2-16,0 0-21 0,0 0-74 15,0 0-25-15,-20-45-18 16,82 45 7-16,5 9-19 16,-11 5-27-16,-15 2-2 15,-19 4 5-15,-10-1 4 16,-11 1 22-16,-1 1 17 15,0-1 0-15,-16 0 11 16,-3-2 0-16,-5-2 3 16,3 0-3-16,-1 0 0 15,2-2 1-15,5-1-1 0,4 1-4 16,3-3 1-16,2 0-1 16,1 0-1-16,1 0 0 15,1 3 3-15,1 1-1 16,2 6 2-16,0 7-2 15,0 6-5-15,8 4 4 16,7 3-4-16,7 0 1 16,7-2 5-16,6-2 2 15,4-1 0-15,4-5 3 16,-8-6-3-16,-12-4 13 16,-16-9-8-16,-9 3-4 15,-38-2 9-15,-20 0-7 16,-14-3-3-16,-6 2-44 15,5-5-139-15,9-6-254 16</inkml:trace>
  <inkml:trace contextRef="#ctx0" brushRef="#br0" timeOffset="12763.7096">11348 5629 903 0,'0'0'32'0,"0"0"90"15,0 0 4-15,0 0-75 16,0 0-51-16,0 0-19 16,0 0 16-16,-81 95 3 15,68-48-1-15,9-2 1 16,4-1 0-16,0-10 0 15,17-8 1-15,3-9-1 16,4-8 1-16,-2-9 5 16,3 0-1-16,0-12 2 15,-3-12 1-15,-3-8 0 16,-8-5 2-16,-5-8-5 16,-6-1-3-16,0 0 3 0,0 5-1 15,-6 10-2 1,-2 11-2-16,-6 8-8 0,-4 8-18 15,-3 4-72-15,-6 4-35 16,7 11-55-16,5 2-176 16</inkml:trace>
  <inkml:trace contextRef="#ctx0" brushRef="#br0" timeOffset="12966.6401">11693 5715 1064 0,'0'0'4'0,"0"0"76"15,0 0-9-15,0 0-28 16,0 0-43-16,0 0-27 16,-12-30-94-16,10 38-95 15,2-1-3-15,0-3-437 16</inkml:trace>
  <inkml:trace contextRef="#ctx0" brushRef="#br0" timeOffset="13315.618">12098 5475 1009 0,'0'0'5'16,"0"0"76"-16,0 0 23 15,0 0-92-15,0 0-12 16,-91 48 0-16,54-6-3 16,6 6 0-16,9 5 0 15,12 0-1-15,10-2-5 16,8-8-9-16,23-11-30 16,10-11 18-16,9-12 9 15,4-9 0-15,-3 0 16 16,-5-18 5-16,-16-4 9 15,-8-4 5-15,-17-1-9 16,-5 2 1-16,-10 3-1 16,-22 8-5-16,-11 8-9 15,-11 6-7-15,-6 4-23 16,1 18-72-16,11 2-103 0,10-1-150 16</inkml:trace>
  <inkml:trace contextRef="#ctx0" brushRef="#br0" timeOffset="13633.8901">11442 6278 987 0,'0'0'0'0,"0"0"18"16,0 0 29-16,0 0-5 15,0 0-25-15,149 19 11 16,-40-19-25-16,4-12-3 16,-2-5-2-16,-4-2 0 15,-14-1 0-15,-17 3-1 16,-16 1 2-16,-17 3-14 15,-17 4-24-15,-15 4-45 16,-4092 5-51-16,8151 0-197 16</inkml:trace>
  <inkml:trace contextRef="#ctx0" brushRef="#br0" timeOffset="13805.8467">11579 6358 547 0,'0'0'111'16,"0"0"34"-16,0 0-55 15,0 0-32-15,0 0 1 16,0 0 4-16,190-14-63 16,-58-9-1-16,-2 2-49 15,-21 4-21-15,-24 3-38 16,-30 4-90-16,-28 3-396 0</inkml:trace>
  <inkml:trace contextRef="#ctx0" brushRef="#br0" timeOffset="16173.7099">11129 5257 579 0,'0'0'10'16,"0"0"33"-16,0 0 48 16,0 0-38-16,0 0-29 15,0 0-2-15,-91 17 21 16,70-17 0-16,-3 0-14 15,-4 0 17-15,-5-13-1 16,-1-3 3-16,0-6-5 0,-1-5-4 16,2-6-1-1,4-5-12-15,2-3-14 0,-1-4 5 16,8-5-5-16,0-5 4 16,8-8-10-16,4-8 4 15,8-2-2-15,0 1-6 16,0 3 2-16,10 1-3 15,7 4 0-15,6 4-1 16,6 5 0-16,7 8-2 16,8 5-1-16,9 5-3 15,8 7 3-15,3 7 1 16,0 9-2-16,-10 6 3 16,-8 4-1-16,-10 4-1 15,-7 0 2-15,-5 0 0 0,-12 0 0 16,-4 0 1-16,-6 0-2 15,-2 0 1-15,0 0 1 16,0 0-6-16,0 0-19 16,0 0-13-16,0 0-40 15,0 0-126-15,0 0-66 16,-8 0-39-16</inkml:trace>
  <inkml:trace contextRef="#ctx0" brushRef="#br0" timeOffset="16730.7944">11224 3975 624 0,'0'0'35'0,"0"0"73"16,0 0 23-16,0 0-43 15,0 0-27-15,0 0-9 16,-35-17-16-16,35 17-8 16,0 0-13-16,0 0-3 15,0 0-4-15,0 0-2 16,0 0-6-16,0 3-1 16,0 7 1-16,0 3 2 0,0 4 1 15,0 3-3-15,10 1 2 16,11 4 3-16,7-4 4 15,10-2-9-15,8-2 3 16,5-4 2-16,-1-4-3 16,-2-1 0-16,-12-4-2 15,-11-2 0-15,-12 1 0 16,-6-3 1-16,-7 0 0 16,0 0 4-16,0 0 8 15,0 0-1-15,0 0 13 16,0 0-5-16,0 0-12 15,0 4-8-15,-11 3-14 16,-11 2 12-16,-10 5-2 0,-10 6 6 16,-3 4-2-16,-5 3 3 15,-1 4 1-15,6-5 5 16,9 1-6-16,11-6-2 16,12-5-1-16,10 0-10 15,3-4-51-15,0-1-103 16,6-8-208-16</inkml:trace>
  <inkml:trace contextRef="#ctx0" brushRef="#br0" timeOffset="22018.871">15340 8240 992 0,'0'0'29'0,"0"0"53"16,0 0 23-16,0 0-2 15,0 0-13-15,0 0-60 16,0 0-28-16,-15-69-2 16,15 84-19-16,0 13 8 0,4 11 11 15,2 5 5 1,-1 1-5-16,-2 2 3 0,-3-4 4 16,0-2-6-16,0-3 3 15,0-4-1-15,0-7-3 16,0-5 0-16,0-3 0 15,0-8-14-15,0-3-72 16,0-5-52-16,0-3-111 16,0-5-105-16</inkml:trace>
  <inkml:trace contextRef="#ctx0" brushRef="#br0" timeOffset="22500.5712">15358 8148 958 0,'0'0'38'0,"0"0"52"16,-2-84-13-16,28 66-46 15,9 4-22-15,11 8-8 16,2 6-1-16,0 0 0 16,-9 10-1-16,-11 15-3 15,-10 7 0-15,-15 1 0 16,-3 1-2-16,-18-1 6 15,-16-2 4-15,-7-2-2 16,-3-3 1-16,2-2-2 16,5-2-1-16,5-3 3 15,4-5-3-15,10-1-3 16,8-6 2-16,7-4-5 16,3-2-8-16,0 0-16 15,19-1-10-15,15 2 37 0,4 1 2 16,2 2 2-16,-6 5-2 15,-8 4 0-15,-1 2 1 16,-10 7 0-16,-5-1 7 16,-8 1-6-16,-2 2 13 15,-3-3-5-15,-17 1 3 16,-5-4-2-16,-3 0-4 16,-5-4 1-16,-3-2 0 15,2-1-7-15,1-2-5 16,11-6-48-16,13-4-66 15,9 0-122-15</inkml:trace>
  <inkml:trace contextRef="#ctx0" brushRef="#br0" timeOffset="23147.7296">16476 7978 791 0,'0'0'19'16,"0"0"65"-16,-28-84 81 15,27 68-68-15,1 8 3 0,0 5-27 16,0 3-37-1,0 0-31-15,1 15-5 0,15 20-14 16,5 20 14 0,5 5 18-16,-2 3-9 0,-2-2 3 15,-3-9-7-15,-1-8-3 16,-2-7 3-16,-4-9-4 16,-2-10-1-16,-3-4 3 15,-4-10-1-15,-2-2 0 16,-1-2 2-16,3 0 16 15,3-17 49-15,3-14-16 16,2-14-53-16,-1-6 4 16,2-6-3-16,0-9 1 15,2 1-2-15,0 4 2 16,-3 15-2-16,-4 15-3 16,-4 16 2-16,-3 9-5 0,0 5-2 15,0 1-25-15,0 0-24 16,0 0-71-16,0 16-32 15,6 10 70-15,2 2-141 16,4 3-56-16,3-3-193 16</inkml:trace>
  <inkml:trace contextRef="#ctx0" brushRef="#br0" timeOffset="23530.9343">16957 8050 436 0,'0'0'217'0,"0"0"-183"16,0 0 72-16,0 0-37 15,0 0-12-15,0 0-7 16,-5-56-22-16,5 56 5 16,-1 0-17-16,-7 0-9 15,-11 12-3-15,-3 5-4 16,-2 3 2-16,1 1-2 15,7 0 0-15,5-2 0 16,5 1 0-16,6-1 0 16,0-1-2-16,27 0-3 0,9 0 4 15,9 0 0-15,1-1-1 16,-7 0 2-16,-12-3 0 16,-11-1 0-16,-12 0-1 15,-4-2-6-15,-17 3 7 16,-21-1 15-16,-14 1-4 15,-3-2-10-15,4 0-1 16,11-1-37-16,16-4-119 16,20-4-177-16</inkml:trace>
  <inkml:trace contextRef="#ctx0" brushRef="#br0" timeOffset="24031.5162">17919 7536 855 0,'0'0'75'16,"0"0"0"-16,0 0 6 15,-105 34-58-15,51 24 24 16,-4 17-4-16,5 5-17 16,17 7-14-16,15-1-7 15,13-5 1-15,8-3-4 16,5-11 1-16,25-9-3 15,15-12-8-15,17-10-59 0,16-11-37 16,4-19-146-16,-1-6-374 16</inkml:trace>
  <inkml:trace contextRef="#ctx0" brushRef="#br0" timeOffset="24466.1201">18335 7718 173 0,'0'0'849'0,"0"0"-795"16,0 0 118-16,0 0-65 16,0 0-107-16,0 0-16 0,-61 51 16 15,41 4 14 1,-1 3-3-16,5 0-1 0,-2-2-6 16,4-6 2-16,0-9-4 15,6-13 2-15,4-14-1 16,2-7-2-16,2-7 0 15,0 0 8-15,0-16 21 16,0-20-1-16,3-12-28 16,8-9-1-16,5 0 5 15,1-1-9-15,1 1 7 16,1 2-3-16,-3 10 0 16,-4 9 2-16,-3 14-1 15,-5 13 10-15,-1 4-4 16,-1 5-4-16,3 1-3 15,7 24-21-15,6 13 15 0,10 8 6 16,-3 5 0 0,-1 0 0-16,-3-1-1 0,-2-2 0 15,-6-2 0-15,-2-6 1 16,-7-10-7-16,-4-4-34 16,0-9-43-16,-6-6-51 15,-17-9-76-15,-10-2-106 16</inkml:trace>
  <inkml:trace contextRef="#ctx0" brushRef="#br0" timeOffset="24654.5847">18221 7916 888 0,'0'0'28'0,"0"0"85"15,0 0-51-15,0 0-24 16,0 0-37-16,97-22 0 15,-63 34-1-15,1 5-20 16,0 5-59-16,6 0-79 16,-1 0-114-16,-1-5-267 15</inkml:trace>
  <inkml:trace contextRef="#ctx0" brushRef="#br0" timeOffset="24857.9092">18930 7935 787 0,'0'0'226'0,"0"0"-124"0,0 0 43 16,0 0-74-16,0 0-71 15,0 0-26-15,-21 44 26 16,3-1 2-16,-1-1-2 16,4-2-7-16,0-6-23 15,9-7-52-15,4-5-40 16,2-10-66-16,13-12-120 15</inkml:trace>
  <inkml:trace contextRef="#ctx0" brushRef="#br0" timeOffset="25097.6799">19222 7761 357 0,'0'0'447'0,"0"0"-335"0,0 0 66 16,0 0-51-16,0 0-88 15,0 0-37-15,-94 13-4 16,67 26 4-16,10 4-3 16,14-2 1-16,3-1 0 15,17-5-1-15,18-4-7 16,7-14-13-16,11-9-16 16,1-8-3-16,-6 0-40 15,-8-16-62-15,-18-7-50 16,-11-10-288-16</inkml:trace>
  <inkml:trace contextRef="#ctx0" brushRef="#br0" timeOffset="25329.8715">19504 7469 830 0,'0'0'4'0,"93"0"44"15,-34 21 89-15,1 16-51 16,-8 9-49-16,-15 9-18 16,-20 8-7-16,-17 6-1 15,-20 1-4-15,-36 5-3 0,-23-1-4 16,-21 1-76-16,-15-8-118 16,-6-10-179-16</inkml:trace>
  <inkml:trace contextRef="#ctx0" brushRef="#br0" timeOffset="28597.6416">12979 8771 686 0,'0'0'26'16,"0"0"128"-16,0 0-5 15,0 0-116-15,0 0-33 16,0 0-3-16,-90 37 3 16,61-2 1-16,1 2 0 15,10-2 4-15,4-1-3 16,9-5 9-16,5-5-8 16,0-7-2-16,18-5 2 15,12-7 1-15,7-5 2 16,2-7 0-16,-2-14 2 15,-7-4 1-15,-8-4 5 16,-9 2 15-16,-3-5 17 0,-9 0-14 16,-1 0-6-1,0 0-14-15,0 5-8 0,0 8-4 16,-1 6 0-16,-4 8-9 16,0 3-26-16,-2 2-21 15,-3 0-105-15,-5 13-75 16,3 1-146-16</inkml:trace>
  <inkml:trace contextRef="#ctx0" brushRef="#br0" timeOffset="28929.173">13211 8847 38 0,'0'0'852'0,"0"0"-806"15,0 0 23-15,0 0-8 16,0 0-52-16,0 0-3 16,-33 39 2-16,23-19-3 15,4-3 3-15,4-5-6 16,1-7 3-16,1-3-3 16,0-2 5-16,0 0 21 15,0 0 50-15,0-5 21 16,1-4-13-16,9-5-81 15,0 0-3-15,-4 3 1 0,0-1-6 16,-3 4 3-16,0 5-10 16,-2 1-47-16,-1 2-39 15,0 0-55-15,0 0-233 16,0 0-197-16</inkml:trace>
  <inkml:trace contextRef="#ctx0" brushRef="#br0" timeOffset="29376.6933">13450 8660 671 0,'0'0'210'0,"0"0"-138"0,0 0 58 16,0 0-23-16,0 0-39 15,0 0-52-15,-18-61-16 16,18 85-32-16,0 10 32 16,-3 10 1-16,-3 3 0 15,0-3-1-15,-3-1 1 16,-1-4-1-16,-2-7 1 16,0-8-2-16,3-10 2 15,0-4-1-15,5-5 0 16,4-5 0-16,0 0 0 15,0 0 7-15,0 0 9 16,20-10 40-16,9-7-46 0,5 0-9 16,-1 3-1-1,-3 2 0-15,-7 1 1 0,-2 7-1 16,-4-1 0-16,-4 5 0 16,1 0-4-16,-4 0-7 15,2 0-16-15,-3 0-22 16,-3 0-4-16,-1 0-40 15,-1 0-97-15,-4 0-45 16,0 0-164-16</inkml:trace>
  <inkml:trace contextRef="#ctx0" brushRef="#br0" timeOffset="29647.4816">13563 8740 481 0,'0'0'176'0,"0"0"-21"16,0 0-5-16,0 0-34 15,0 0-17-15,0 0-71 16,-42-45-28-16,42 57-13 16,0 10 7-16,0 6 6 15,0 4 2-15,0 3 2 16,-3-2 0-16,-1 3 5 16,-3-4-2-16,-2-3 3 15,1 1-2-15,1-3-4 16,2-2-3-16,0-2-1 15,3-2 4-15,-1-5-3 0,0-1-1 16,0-2-31 0,3-3-135-16,0-4-204 0</inkml:trace>
  <inkml:trace contextRef="#ctx0" brushRef="#br0" timeOffset="36381.8324">17398 12266 187 0,'0'0'609'0,"0"0"-602"0,-90-19 46 16,56 19 45-16,-1 20-50 16,2 12-19-16,4 8-4 15,7 4 1-15,6 3-5 16,5 7 16-16,8 0-3 15,3 1-18-15,11-5 0 16,23-10-8-16,16-11 6 16,13-12-3-16,10-17 4 15,8 0 0-15,-1-17 12 16,-8-10-6-16,-12 1-7 16,-21 6-7-16,-17 4-1 15,-16 8-3-15,-6 6-3 16,0 2-11-16,-11 0-62 0,-10 7-53 15,1 3-62 1,5-1-103-16,12-3-206 0</inkml:trace>
  <inkml:trace contextRef="#ctx0" brushRef="#br0" timeOffset="36848.0528">18329 12177 736 0,'0'0'325'16,"0"0"-298"-16,-53-81 77 15,48 70-34-15,3 5 33 16,2 6-77-16,0 6-26 15,10 27-33-15,9 19 31 16,4 6 4-16,1-1 1 16,0-6-2-16,-4-11 1 15,-1-8-2-15,-3-11 0 16,-5-9 0-16,-5-7 1 16,-3-5-1-16,3 0 6 15,7-15 12-15,8-11 23 16,4-10-36-16,-2-1 0 0,-3-4-4 15,-3-6 2-15,-3-1 0 16,-4 3-2-16,-3 8 1 16,-5 10 0-16,-2 13-2 15,0 7 0-15,0 6-1 16,0 1-18-16,0 0-40 16,0 7-62-16,1 11-32 15,13 7 36-15,7 0-161 16,4-5-52-16</inkml:trace>
  <inkml:trace contextRef="#ctx0" brushRef="#br0" timeOffset="37147.888">18788 12211 314 0,'0'0'332'0,"0"0"-209"0,0 0 19 16,0 0-31-16,0 0-27 16,0 0-62-1,-51-1-20-15,17 18-2 0,5 2 0 16,8-1-1-16,11-2-5 15,7 0 4-15,3-2 2 16,15-2-10-16,20-7-23 16,8 0 16-16,-2-1 2 15,-4-3 2-15,-12 1 11 16,-7 3 1-16,-8-3 1 16,-7 0-3-16,-3 4 3 0,0 3 3 15,-23 4 13 1,-12 4 17-16,-4 1-19 0,-1-3-13 15,6 2-1-15,4-2-73 16,4-3-138-16,9-10-290 16</inkml:trace>
  <inkml:trace contextRef="#ctx0" brushRef="#br0" timeOffset="38030.0863">19360 12008 631 0,'0'0'44'15,"0"0"92"-15,0 0 2 16,0 0-28-16,1-78-31 16,1 74-15-16,-2 4-15 15,0 0-35-15,0 14-14 16,0 22-25-16,0 10 25 0,-7 8 4 16,2-4-2-16,0-5 4 15,5-6-6-15,0-8 2 16,0-10-2-16,0-10 0 15,0-5 1-15,0-6-1 16,0 0 9-16,0-3 62 16,0-21 55-16,0-5-102 15,3-9-21-15,-3-1-1 16,0-3-1-16,3-3-1 16,1-3 2-16,4-3-2 15,2 5 0-15,-2 4 0 16,-1 13 0-16,-2 11 0 0,-3 9 1 15,2 7-2-15,-1 2 0 16,6 2-7-16,10 22-12 16,5 12 18-16,7 7 0 15,-1 4-1-15,-1-3 5 16,-4-3-4-16,-4-5 2 16,-6-6-1-16,-2-6 1 15,-7-5-12-15,-1-3-39 16,-4-5-35-16,-1-4-16 15,0-3-44-15,-4-4-44 16,-17 0-14-16,-9 0-322 16</inkml:trace>
  <inkml:trace contextRef="#ctx0" brushRef="#br0" timeOffset="38174.8963">19331 12102 511 0,'0'0'55'0,"0"0"54"0,0 0 54 16,0 0-60-16,0 0-60 15,0 0-33-15,33-17-8 16,12 17-2-16,-2 0 0 16,5 0-1-16,-6 0-25 15,-1 0-100-15,-7 8-122 16,-8-4-246-16</inkml:trace>
  <inkml:trace contextRef="#ctx0" brushRef="#br0" timeOffset="38400.742">19834 12157 795 0,'0'0'95'0,"0"0"-14"16,0 0-38-16,0 0-43 15,0 0 33-15,0 0-19 16,-38 95-2-16,25-68-6 15,1-4-5-15,-2-3 2 16,6 0-3-16,6-6-24 16,2-4-132-16,0-10-122 15</inkml:trace>
  <inkml:trace contextRef="#ctx0" brushRef="#br0" timeOffset="39546.8091">19101 11693 427 0,'0'0'29'0,"0"0"88"15,0 0 16-15,0 0-50 16,0 0 11-16,0 0-49 16,0 0-45-16,-43 6-3 15,17 41 3-15,-7 14 8 16,0 7 4-16,5 0 2 16,8-3 1-16,5-5-2 15,12-7-8-15,3-6-4 16,21-4 1-16,21-4-1 15,16-10-1-15,9-6 0 0,7-9-11 16,3-8-27 0,-1-6-39-16,-6 0-61 0,-9-3-149 15</inkml:trace>
  <inkml:trace contextRef="#ctx0" brushRef="#br0" timeOffset="39817.9952">19955 11702 942 0,'0'0'41'15,"0"0"9"-15,0 0 75 0,0 0-123 16,0 0 1-1,0 0-3-15,3 108 15 0,6-49-2 16,1-3-8-16,-4-6-2 16,-2-8-2-16,-1-8 1 15,-1-3-2-15,-2-8-5 16,5-5-71-16,2-9-114 16,3-9-206-16</inkml:trace>
  <inkml:trace contextRef="#ctx0" brushRef="#br0" timeOffset="40246.8835">20008 11730 882 0,'0'0'26'0,"0"0"71"16,0 0-6-16,0 0-49 15,0 0-40-15,0 0-2 16,109-31 0-16,-77 54-2 15,-6 2 2-15,-11 5-1 16,-15-2-15-16,-1-3 7 16,-32 0-2-16,-6-4-4 15,-4-1 12-15,3-5 3 16,9-3-1-16,7-2 1 16,10-3 0-16,7-4 0 0,5-2-1 15,2-1 1 1,2 0-2-16,21 0-18 0,7 3 17 15,6 2 6-15,1 3-3 16,2 5 0-16,-2 4-3 16,-2 1 0-16,-7 0 2 15,-12 1 1-15,-5-6-1 16,-11 0 1-16,0-4-4 16,-11-1 4-16,-12 2 0 15,-7-3-3-15,-7 0 2 16,2-1-67-16,-4-3-42 15,3-3-106-15,4 0-132 16</inkml:trace>
  <inkml:trace contextRef="#ctx0" brushRef="#br0" timeOffset="40482.0214">20422 11500 828 0,'0'0'25'0,"114"23"21"15,-57 19 4-15,-11 18-8 16,-14 13-13-16,-24 14-14 16,-18 8 3-16,-51 5-10 15,-37 5-8-15,-37 1-9 16,-29-4-155-16,-22-2-277 0</inkml:trace>
  <inkml:trace contextRef="#ctx0" brushRef="#br0" timeOffset="42770.3066">14124 12160 281 0,'0'0'519'0,"0"0"-454"16,0 0 64-16,0 0-42 0,0 0 15 15,0 0-82-15,0 0-20 16,-90 24 0-16,73 30 5 16,11 4 1-16,6-7-3 15,12-3-3-15,16-4 3 16,5-6-1-16,2-9 2 15,0-10-4-15,-3-14 2 16,0-5 0-16,-5-5 5 16,-5-19 0-16,-1-5 4 15,-6-4-7-15,-12-3 2 16,-3-1 1-16,0-2-2 16,-15 1-5-16,-6 1 3 15,-1 3-3-15,-2 6 0 16,5 8-3-16,7 7-2 15,4 6-11-15,7 4-33 16,1 3-33-16,0 0-166 0,0 11-77 16,12 3-217-16</inkml:trace>
  <inkml:trace contextRef="#ctx0" brushRef="#br0" timeOffset="42929.3323">14594 12302 805 0,'0'0'33'16,"0"0"81"-16,0 0-58 0,0 0-52 15,0 0-4-15,0 0-196 16,-5-37-403-16</inkml:trace>
  <inkml:trace contextRef="#ctx0" brushRef="#br0" timeOffset="43281.6192">14804 12121 912 0,'0'0'25'16,"0"0"104"-16,0 0-29 15,0 0-66-15,0 0-28 16,0 0-5-16,118-50 0 0,-79 50 0 15,-12 0-1-15,-8 0 1 16,-8 8-1-16,-7 9-8 16,-1 5 1-16,-3 11 4 15,0 6 1-15,0 6 2 16,0-1 0-16,0-1 2 16,0-1 0-16,0-3 1 15,0-3-3-15,0-3 1 16,0-7-1-16,0-1 1 15,-3-3-2-15,-3-7 1 16,2 1-6-16,-1-6-90 16,0-5-40-16,1-5-82 15,0 0-150-15</inkml:trace>
  <inkml:trace contextRef="#ctx0" brushRef="#br0" timeOffset="43493.0025">14803 12391 669 0,'0'0'69'0,"0"0"103"16,0 0-26-16,0 0-69 15,0 0-40-15,0 0-27 16,74-11-9-16,-24 11-1 16,-3 0 1-16,-6 0-1 15,-3 0-10-15,1 0-24 0,-9 0-52 16,-11 0-46-1,-10 0-107-15,-9 3-191 0</inkml:trace>
  <inkml:trace contextRef="#ctx0" brushRef="#br0" timeOffset="43831.1282">14343 12992 911 0,'0'0'5'16,"0"0"1"-16,0 0 51 15,0 0 39-15,103 5-87 16,-13-10-5-16,14-4-4 15,-1-5 0-15,-3 1-3 16,-10-1-17-16,-15-1-10 16,-16 2-15-16,-17 2-35 15,-19 2-12-15,-14 4 12 16,-9 2-29-16,-12 3-80 16,-24 0-26-16,-11 10 10 15</inkml:trace>
  <inkml:trace contextRef="#ctx0" brushRef="#br0" timeOffset="44015.9879">14725 12997 101 0,'0'0'163'0,"-106"39"3"16,76-27-58-16,14-2-35 16,12-5-24-16,4-3-22 15,28-2 54-15,24 0-13 16,18-6-45-16,11-7-12 16,-2-4-9-16,-2 2 1 15,-8-2-1-15,-8 3 1 16,-9 2-3-16,-10 4-3 15,-15 3-20-15,-9 3-27 16,-17 2-54-16,-1 0-113 16,-1 0-147-16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52:02.145"/>
    </inkml:context>
    <inkml:brush xml:id="br0">
      <inkml:brushProperty name="width" value="0.05292" units="cm"/>
      <inkml:brushProperty name="height" value="0.05292" units="cm"/>
      <inkml:brushProperty name="color" value="#FF0000"/>
    </inkml:brush>
  </inkml:definitions>
  <inkml:trace contextRef="#ctx0" brushRef="#br0">20299 4163 874 0,'0'0'6'0,"0"0"2"16,0 0 10-16,0 0-7 15,0 0-11-15,85 20 0 16,-31-1 1-16,-3 5-1 0,-4 7 0 16,-6 4 0-1,-4 5-1-15,-4 2 1 0,1 1 3 16,0-1-3-16,2-3 0 16,0-6-1-16,-5-4 0 15,-4-5 1-15,-8-7-1 16,-8-5 1-16,-5-5-1 15,-3-3 1-15,-3 0-3 16,0 1 2-16,0 5 1 16,-6 9 9-16,-15 5 13 15,-13 8-2-15,-9 7-8 16,-13 4-2-16,-8 7-3 16,-3 4-2-16,-2 9 3 15,-1 4 1-15,11 3-8 16,8 0 3-16,14-2-1 0,20-5 0 15,17-2-3 1,2-2 0-16,28 2 0 0,10 0 0 16,14 1 0-16,10 2 2 15,6 4-3-15,7 0 1 16,-3 0 0-16,-6-1 0 16,-10-4 1-16,-11 3 0 15,-12 2-1-15,-8 4 0 16,-14 7 2-16,-11-1 1 15,-2-3 59-15,-13-12-55 16,-11-12 8-16,-9-9 8 16,-9-5 13-16,-14-4-9 0,-9-2-3 15,-6-8-10 1,-7-2-5-16,5-3-5 0,3 0-4 16,16-3-11-16,13 1-84 15,15-8-131-15,14-5-288 16</inkml:trace>
  <inkml:trace contextRef="#ctx0" brushRef="#br0" timeOffset="10379.8041">19743 4560 302 0,'0'0'77'15,"0"0"-9"-15,0 0-3 16,0 0 59-16,0 0-30 15,0 0-19-15,0 0 36 0,0 0-15 16,-16-54-13-16,2 52-39 16,1 2-11-16,5-1 0 15,5 1 7-15,3 0-7 16,0-2-27-16,15-2-4 16,19-1-1-16,14 2 4 15,7 2-4-15,-3 1-1 16,-7 0 0-16,-5 12 0 15,-4 13-5-15,-4 12-4 16,-6 14 8-16,-10 16-5 16,-13 7 5-16,-3 2 1 15,-8-4 0-15,-11-7 3 0,4-9-3 16,9-6 0 0,6-7-2-16,3-6 1 0,23-5 1 15,13-7 0-15,6-8 3 16,4-7-2-16,0-10 7 15,-5 0-8-15,-10 0 2 16,-10 0 3-16,-13 0-4 16,-9 0 2-16,-2 0-3 15,0 0 0-15,-2 10-1 16,-23 19-9-16,-13 9 10 16,-10 14 9-16,-7 3-8 15,3 10 3-15,14 8-4 16,15 0-5-16,21 4 4 15,11 2-2-15,43 2-1 0,21 0 3 16,9-3-2-16,3-10 0 16,-4-7 3-16,-18-11-3 15,-19-6 2-15,-21-3-1 16,-23 1-10-16,-35 3-26 16,-35 4-15-16,-28 2-64 15,-17-4-53-15,0-10-155 16</inkml:trace>
  <inkml:trace contextRef="#ctx0" brushRef="#br0" timeOffset="11614.4504">19774 4559 226 0,'0'0'23'0,"0"0"-8"0,0 0 48 15,0 0-2-15,0 0-19 16,0 0 57-16,-27-41 25 16,20 35 28-16,-2 0-80 15,0-2 15-15,1 2-5 16,5 3-7-16,3 1-15 15,0-1-25-15,5-1-35 16,28-3-17-16,19-2 15 16,14 1 2-16,4 3 0 0,-4 5 0 15,-8 0 0 1,-6 22-4-16,-12 16 4 16,-11 16-10-16,-19 19-1 0,-10 13 8 15,-36 4 2-15,-12-2 1 16,-4-7 1-16,9-11 2 15,11-8-3-15,12-11 1 16,14-12-4-16,6-9 0 16,0-8 2-16,15-8-1 15,12-8-11-15,10-6 12 16,13 0 1-16,5-11 10 16,5-6-5-16,-3 0 4 0,-9 3-7 15,-10 4 2 1,-12 5-4-16,-10 3-2 0,-11 2-1 15,-5 12-25-15,-3 21 0 16,-26 15 28 0,-14 7 13-16,-8 3 0 0,-1-3 3 15,10-4-2-15,10-3-11 16,14 0 3-16,15 0-5 16,3 5 0-16,16 9-1 15,18 2 0-15,9 0-3 16,7-3 3-16,-4-8-8 15,-3-5 5-15,-11-4 1 16,-16-4-3-16,-14 2-8 16,-4-3 9-16,-31 3 3 15,-15-1 1-15,-13 2 4 0,-8 3-2 16,-8 2-2-16,-3 8-53 16,-5 4-164-16,-11-2-242 15</inkml:trace>
  <inkml:trace contextRef="#ctx0" brushRef="#br0" timeOffset="15864.2643">22802 5928 839 0,'0'0'31'0,"0"0"-31"15,-91-37 45-15,82 34 17 16,6 3-17-16,3 0-45 16,2 3-9-16,20 9 4 15,22 5 5-15,19-5 7 16,17-3-2-16,24-5 4 0,9 1-6 15,11 1 0-15,6 5 0 16,-6 6 1-16,-15 6-4 16,-23 12 0-16,-29 10 0 15,-29 11-2-15,-25 11 1 16,-3 10 1-16,-36 10 1 16,-14 3 15-16,-7 4 28 15,-3-3-10-15,6 3-1 16,11 9-19-16,14 4-6 15,19 5-3-15,10 4-5 16,35-6 0-16,26-6-5 16,19-9-27-16,13-18-31 15,2-12 22-15,-11-12 20 0,-22-14 8 16,-27-9 3-16,-23-9-1 16,-12 1 4-16,-23 8 7 15,-24 7 21-15,-13 6 27 16,-7 10-20-16,0 2 12 15,0 12-16-15,3 8-7 16,1 8-13-16,3 12 0 16,4 12-4-16,6 5 6 15,12 5-5-15,20-1 0 16,18 0 1-16,15 5-2 16,35 10 0-16,22 7 1 15,15 4 0-15,10-1 0 16,7-7-1-16,-4-9 4 0,-6-16-4 15,-15-13 2-15,-20-18-3 16,-24-14 1-16,-25-13 0 16,-10-7 1-16,-30-2 1 15,-31-1 0-15,-28 2 2 16,-25-2-4-16,-24 4-22 16,-19 2-107-16,-16-3-179 15</inkml:trace>
  <inkml:trace contextRef="#ctx0" brushRef="#br0" timeOffset="24906.9329">19218 10738 382 0,'0'0'200'16,"0"0"-171"-16,0 0 5 15,0 0 24-15,0 0-19 16,0 0-24-16,0 0-5 16,-14 8-2-16,14-8-2 0,0 1-3 15,0-1 2 1,0 0-1-16,0 0 3 0,0 2 5 15,0-2 11-15,0 0-1 16,0 0 3-16,-1 0-6 16,1 2-9-16,0-2 3 15,0 0-10-15,0 0 2 16,0 0 3-16,0 0-3 16,0 0 6-16,0 0 4 15,0 0-1-15,0 0-3 16,0 0-2-16,0 0-6 15,0 0 3-15,0 0-4 16,0 0-2-16,0 0 0 16,0 0 0-16,0 0 0 15,0 0 1-15,0 0-1 0,0 0 2 16,0 0 0-16,0 0 3 16,0 0 0-16,0 0 2 15,0 0-6-15,0 0-1 16,0 0 0-16,-3 3-32 15,-12 4-144-15,-8 0-227 16</inkml:trace>
  <inkml:trace contextRef="#ctx0" brushRef="#br0" timeOffset="25837.5676">18753 10803 374 0,'0'0'1'0,"0"0"27"16,0 0-1-16,0 0 22 16,0 0-34-16,0 0-14 15,-8 2-1-15,8-2-97 16,1-2-289-16</inkml:trace>
  <inkml:trace contextRef="#ctx0" brushRef="#br0" timeOffset="26122.2107">20681 10065 492 0,'0'0'24'16,"0"0"-12"-16,0 0 1 15,0 0-7-15,0 0-6 16,0 0-35-16,0-18-25 16,0 18 10-16,0 0 20 0,0 0-91 15,0 0-20 1</inkml:trace>
  <inkml:trace contextRef="#ctx0" brushRef="#br0" timeOffset="27052.7831">18611 11051 498 0,'0'0'24'15,"0"0"-22"-15,0 0 26 16,0 0 55-16,0 0-43 16,0 0-31-16,0 2-3 15,0-2 3-15,0 0-5 16,0 0 5-16,0 0-6 15,0 0 3-15,2 0-2 16,11-2-4-16,7-14-88 16,10-10-192-16</inkml:trace>
  <inkml:trace contextRef="#ctx0" brushRef="#br0" timeOffset="27896.5697">21407 9914 201 0,'0'0'34'0,"0"0"19"15,0 0 31-15,0 0-16 16,0 0-46-16,0 0-10 16,0 1-4-16,0-1-4 15,0 0 4-15,0 0 4 16,0 0 1-16,0 0-1 0,0 0-2 15,0 0 7-15,0 0-1 16,0 0-9-16,0 0 0 16,0 0-2-16,0 0 3 15,0 0-1-15,0 0 2 16,0 0 3-16,0 0 5 16,0 0 1-16,0 0-4 15,0 0 3-15,0 0 6 16,0 0 1-16,0 0-4 15,0 0-6-15,0 0-7 16,0 0-4-16,0 2-2 16,0-2 0-16,0 0-1 15,0 0 0-15,0 0 0 0,0 0 1 16,0 0 1-16,0 0-2 16,0 0 1-16,0 0-1 15,0 0-1-15,0 0-7 16,0 0-30-16,2 0-107 15,2-3-277-15</inkml:trace>
  <inkml:trace contextRef="#ctx0" brushRef="#br0" timeOffset="29728.3091">18796 14676 806 0,'0'0'22'0,"0"0"-10"16,0 0 10-16,0 0 34 15,0 0-16-15,0 0-30 16,0 0-8-16,0 0-1 15,0 0 1-15,0 0-1 16,0 0-1-16,0 0 1 16,0 0-1-16,0 0-1 15,0 0-6-15,0 0-17 16,0 0-30-16,0 0-57 0,0 6-58 16,-4-3-80-16</inkml:trace>
  <inkml:trace contextRef="#ctx0" brushRef="#br0" timeOffset="34347.6899">7359 17479 1013 0,'0'0'58'15,"0"0"25"-15,-32-85-13 16,32 70 12-16,0 10-5 16,0 5-46-16,0 0-31 15,21 15-18-15,10 13 15 16,8 9 3-16,0-3 2 0,4-7 1 15,3-6 0-15,2-9 4 16,1-4 3-16,-1-6 2 16,-6-2 7-16,-2-2-2 15,-4-15 5-15,-2-7-4 16,2-5-7-16,-2-5 1 16,9-1-7-16,5 1 0 15,4 4-3-15,0 13 0 16,-2 12-2-16,-3 5 0 15,0 5-3-15,4 14 0 16,2 6 3-16,5 1-2 0,0 1 2 16,2-8 0-1,-3-5 1-15,1-5 1 0,-1-8 1 16,3-1 0 0,2 0-2-16,4-1 0 0,2-8-1 15,1-2 2-15,-2 0-2 16,2-3 0-16,-3-2-1 15,0 1 1-15,-6-1 0 16,-1-1 0-16,-11 1 0 16,-8 2-6-16,-14 5-10 15,-11 3-17-15,-14 6-40 16,-1 0-102-16,-26 12-175 16,-21 8 160-16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7:03:36.938"/>
    </inkml:context>
    <inkml:brush xml:id="br0">
      <inkml:brushProperty name="width" value="0.05292" units="cm"/>
      <inkml:brushProperty name="height" value="0.05292" units="cm"/>
      <inkml:brushProperty name="color" value="#FF0000"/>
    </inkml:brush>
  </inkml:definitions>
  <inkml:trace contextRef="#ctx0" brushRef="#br0">13069 4204 637 0,'0'0'398'15,"0"0"-374"-15,5-77 91 0,-5 68 6 16,0 8-25 0,0 1-65-16,0 10-31 15,0 26-16-15,0 18 16 16,-8 11 6-16,1 3 1 0,-5 2 1 16,2-7-6-16,2-4 7 15,-1-8-8-15,5-6 0 16,-1-15 1-16,5-10 2 15,-1-12-4-15,1-8 3 16,0 0 7-16,0-17 29 16,0-17 7-16,0-12-43 15,0-10-1-15,6-6 0 16,10-5-2-16,2-6-1 16,6-5 1-16,3 3 0 15,0 5 3-15,1 14-1 16,-4 8-2-16,-8 18 0 15,-4 13 2-15,-8 9-1 16,-2 8-1-16,3 4-9 16,2 26-13-16,6 19 21 0,0 9 2 15,3 8-1-15,-2 2 0 16,3 1 1-16,-2-4 0 16,4-2-1-16,-2-10 0 15,-4-6-1-15,-2-8 0 16,-8-6-25-16,-3-8-27 15,0-4-56-15,-11-8-56 16,-19-9-117-16,-7-4-213 16</inkml:trace>
  <inkml:trace contextRef="#ctx0" brushRef="#br0" timeOffset="174.1111">12981 4434 833 0,'0'0'5'15,"0"0"51"-15,0 0 52 16,0 0-23-16,98-66-43 16,-64 65-21-16,3 1-21 15,-3 0-2-15,2 6-71 16,2 7-91-16,0-4-164 16</inkml:trace>
  <inkml:trace contextRef="#ctx0" brushRef="#br0" timeOffset="513.9241">13626 4374 1029 0,'0'0'17'16,"0"0"124"-16,0 0-33 16,0 0-55-16,0 0-53 15,0 0-25-15,3 54 25 16,9-18 2-16,0 0-2 15,6-3 2-15,-3-7 1 16,-1-5-2-16,-2-8-1 16,0-10 0-16,-3-3 7 0,2 0 5 15,6-20 2-15,-1-6 2 16,1-4 4-16,-5-3-8 16,3-4-10-16,-4-2 3 15,-1-1-1-15,0 7-4 16,-2 8 0-16,-5 8-10 15,-2 9-21-15,1 6-26 16,0 2-107-16,5 2-194 16,8 9-79-16</inkml:trace>
  <inkml:trace contextRef="#ctx0" brushRef="#br0" timeOffset="831.2751">14196 4346 894 0,'0'0'33'0,"0"0"156"0,0 0-118 16,0 0-28-16,0 0-23 15,0 0-20-15,-42-28-14 16,26 45-8-16,2 5-9 16,4 4-22-16,4 0 7 15,6 1 21-15,0-2-5 16,3-3 4-16,17-2 8 15,5 0 7-15,0-5 8 16,-10 0 1-16,-1-5 1 0,-11-1 1 16,-3-1-4-1,0 2 4-15,-8-1 8 0,-13-1 25 16,-14 3 0-16,-5-1-15 16,0 4-18-16,6 3-12 15,13-8-189-15,12-3-493 16</inkml:trace>
  <inkml:trace contextRef="#ctx0" brushRef="#br0" timeOffset="1359.4771">14988 4016 994 0,'0'0'60'0,"0"0"-5"15,0 0 101-15,0 0-62 16,0 0-94-16,0 0 4 16,-42 75-1-16,37-20 8 15,5 4-3-15,0-2-1 16,0-6-7-16,0-3 1 16,0-4 3-16,0-8-3 15,0-7-1-15,0-3-20 0,-4-10-65 16,-6-3-64-1,-4-12-132-15,-2-1-282 0</inkml:trace>
  <inkml:trace contextRef="#ctx0" brushRef="#br0" timeOffset="1746.9581">15001 4146 912 0,'0'0'9'0,"0"0"42"16,0 0 100-16,48-78-59 15,-39 75-13-15,1 3-51 16,5 2-28-16,8 16-3 16,-1 4 3-16,-7 5 0 15,-8-1-3-15,-7-3-3 0,-2 1-5 16,-18-4-6-16,-7-3-8 16,-5-3 10-16,4-2 4 15,3-5-7-15,10-2 3 16,6-3-2-16,8-1-1 15,1-1 4-15,4 0 11 16,25 0-16-16,8 0 15 16,1 3 1-16,-5 5 1 15,-6 4 2-15,-2 5-3 16,-2 7 1-16,-4 1-2 16,-7 1-2-16,-7 1 5 15,-5-3-1-15,-21-2 1 16,-21 1 1-16,-15-2 8 0,-13-2-8 15,-7 2-6 1,-7 1-131-16,-1-5-165 0</inkml:trace>
  <inkml:trace contextRef="#ctx0" brushRef="#br0" timeOffset="2100.9247">13202 5046 324 0,'0'0'530'0,"0"0"-522"16,0 0 5-16,0 0 115 15,100-12-71-15,41-5-50 16,49-4 4-16,39-1 1 15,31-5 11-15,15 0-9 16,-2 2 1-16,-22 4 1 16,-38 4 10-16,-45 1-12 15,-44 2-12-15,-49 0 0 16,-38 3-2-16,-28 0-17 16,-12 2-8-16,-40 4-66 15,-17 2-54-15,-28 3 22 16,-15 0-103-16,-18 8-92 15</inkml:trace>
  <inkml:trace contextRef="#ctx0" brushRef="#br0" timeOffset="2313.9642">13592 5173 433 0,'0'0'370'0,"-87"38"-367"15,64-25 33-15,23-7 68 16,21-6-40-16,54 0 33 15,50-10-15-15,44-17-45 16,38-8-10-16,24-2-8 16,6-3-13-16,-13 2-6 0,-22 3 0 15,-40 6-13-15,-50 9-27 16,-49 8-69-16,-50 10-87 16,-26 2-148-16</inkml:trace>
  <inkml:trace contextRef="#ctx0" brushRef="#br0" timeOffset="5980.403">8838 4313 568 0,'0'0'24'16,"0"0"102"-16,0 0-20 15,0 0-11-15,0 0-25 16,0 0-55-16,0 0-12 16,-37 37-3-16,11 10 26 15,4 1-9-15,9-1-9 16,13-3 4-16,11-7 1 16,31-6-5-16,15-10 4 15,7-13-4-15,2-8 2 16,-8-3-2-16,-8-23 1 0,-12-4 9 15,-8-3 7-15,-14-7-8 16,-12 2 7-16,-4-4-14 16,-7 2 2-16,-20 6-11 15,-10 6 1-15,-2 10-2 16,-1 6-12-16,8 8-28 16,13 4-24-16,16 0-78 15,3 0-181-15,33 0-343 16</inkml:trace>
  <inkml:trace contextRef="#ctx0" brushRef="#br0" timeOffset="6328.8739">9364 4466 1186 0,'0'0'0'0,"0"0"11"16,0 0 11-16,0 0-4 16,0 0-18-16,0 0-42 15,-25-37-176-15,32 33-194 16</inkml:trace>
  <inkml:trace contextRef="#ctx0" brushRef="#br0" timeOffset="6663.7079">9718 4178 1160 0,'0'0'10'15,"0"0"-10"-15,0 0 36 16,4-76-6-16,29 67-26 16,6 7-4-16,1 2-1 15,-3 0-2-15,-9 4-1 16,-8 11 3-16,-5 9-1 16,-6 5-6-16,-4 12 6 15,-2 2 0-15,0 3 1 16,-2 3 2-16,1-3 1 15,0-5-2-15,-2-2 0 0,0-6 0 16,0-5 0-16,0-4-4 16,0-7-40-16,0-5-107 15,0-10-80-15,0-2-357 16</inkml:trace>
  <inkml:trace contextRef="#ctx0" brushRef="#br0" timeOffset="6848.0166">9785 4446 377 0,'0'0'642'15,"0"0"-634"-15,0 0 122 0,0 0-37 16,0 0-60-16,0 0-33 16,52-34-8-16,-7 33 2 15,4-1-42-15,-4 1-78 16,-5-7-121-16,0-4-296 15</inkml:trace>
  <inkml:trace contextRef="#ctx0" brushRef="#br0" timeOffset="9165.5919">15232 8582 912 0,'0'0'21'15,"0"0"44"-15,0 0 30 0,0 0-88 16,0 0-5-16,-49 86 5 15,24-30 12-15,2 0-12 16,8-3-2-16,2-8 9 16,5-8-10-16,4-10 3 15,1-13 0-15,1-9 3 16,2-5-1-16,0 0 43 16,0-5 77-16,0-18-24 15,3-12-85-15,13-8-19 16,7-8-1-16,5-4 3 15,5-6-3-15,3-3 2 16,-3-3-2-16,-1 7-1 16,-6 10 0-16,-8 14 2 15,-7 17 5-15,-5 12-2 0,-6 7 0 16,1 0-4 0,3 23-16-16,2 18 0 0,3 16 16 15,-1 5 0-15,5 2 0 16,1-3 0-16,4-3 0 15,0-7 0-15,-3-7-2 16,-2-10-8-16,-7-8-16 16,-3-7-27-16,-3-7-46 15,0-5-20-15,-14-7-50 16,-6 0-172-16</inkml:trace>
  <inkml:trace contextRef="#ctx0" brushRef="#br0" timeOffset="9339.4495">15109 8774 756 0,'0'0'25'0,"0"0"90"15,0 0-6-15,0 0-75 16,0 0-31-16,95-6-2 16,-32 6-2-16,0 0-24 15,2 0-60-15,-1 0-120 16,0-8-118-16</inkml:trace>
  <inkml:trace contextRef="#ctx0" brushRef="#br0" timeOffset="11781.2939">15898 8520 765 0,'0'0'27'16,"0"0"91"-16,10-81-24 16,-3 61 8-16,-4 8-42 15,-3 8 17-15,0 4-20 16,0 4-57-16,0 28-19 16,-5 12 15-16,-4 11 2 15,3 1 4-15,6-6-2 16,0-8 0-16,7-6 0 15,9-12 0-15,-3-9 0 16,-4-8 11-16,-2-5-10 16,0-2 35-16,8-10 55 15,2-14-28-15,5-9-59 16,-1-4 4-16,-5-3-2 0,-1-4-4 16,-3-4-1-16,-1-3-1 15,-1 4 0-15,-3 6-10 16,-4 11-8-16,0 14-7 15,-3 9-10-15,0 7-27 16,0 0-62-16,0 22-111 16,-1 9 115-16,-4 1-126 15,2 0-237-15</inkml:trace>
  <inkml:trace contextRef="#ctx0" brushRef="#br0" timeOffset="12095.818">16291 8589 644 0,'0'0'145'0,"0"0"-118"16,0 0 100-16,0 0-41 15,0 0-40-15,0 0-46 16,-34-24-1-16,20 35-1 16,-2 6 0-16,3 3-6 15,7-1-12-15,6 1 5 16,0-1-8-16,16-2-17 15,16-2 28-15,5 1-5 16,0-2 15-16,-3-1 2 16,-14-3-3-16,-7-1 3 15,-13-3-2-15,0 1-7 0,-24 0 9 16,-13-3 6-16,-6 1-2 16,2-2-4-16,3-1-8 15,12 1-57-15,9-3-156 16,17 0-328-16</inkml:trace>
  <inkml:trace contextRef="#ctx0" brushRef="#br0" timeOffset="12397.8006">17131 8199 1043 0,'0'0'15'0,"0"0"-15"0,-80-14 18 16,35 44-4-16,-7 15 2 16,4 9-3-16,12 4-10 15,16-3-3-15,19-5 5 16,1-9-10-16,29-8 5 16,15-12-10-16,13-9 1 15,4-12 8-15,2 0 2 16,-4-5 7-16,-7-10-8 15,-10-1 0-15,-12 1-18 16,-13 0-6-16,-13 8-43 16,-4 4-51-16,-27 3-187 0,-11 0-181 15</inkml:trace>
  <inkml:trace contextRef="#ctx0" brushRef="#br0" timeOffset="14712.5321">11587 9635 476 0,'0'0'48'0,"0"0"117"16,0 0-63-16,0 0-30 15,0 0 16-15,0 0-57 16,-5-25-31-16,-7 49-9 16,-8 7 9-16,-5 6 29 15,8 1-7-15,4-4 4 16,13-2-15-16,0-6 1 16,14-9 0-16,6-5-1 15,1-5-9-15,1-7 15 16,-1 0-2-16,3-10 15 15,3-13 6-15,-1-8-19 16,0-4-9-16,-3-3-5 16,-7 0-2-16,-10-1 0 15,-6 3 4-15,0 5-4 16,-19 5-1-16,-7 9 0 0,-1 8-8 16,2 7-21-16,4 2-34 15,6 7-121-15,9 9-172 16</inkml:trace>
  <inkml:trace contextRef="#ctx0" brushRef="#br0" timeOffset="14980.7772">12034 9602 970 0,'0'0'17'0,"0"0"-10"0,0 0 45 16,0 0 0-16,0 0-31 15,0 0-3-15,-49 34-6 16,49-27-5-16,0-1-1 16,0-4-1-16,0 1-5 15,2-1-16-15,6-2-50 16,8 0-94-16,6-3-47 15,9-16-511-15</inkml:trace>
  <inkml:trace contextRef="#ctx0" brushRef="#br0" timeOffset="15431.2619">12397 9386 908 0,'0'0'7'15,"0"0"62"-15,0 0 59 16,0 0-80-16,0 0-46 16,0 0-2-16,56-14 0 15,-41 32 0-15,-3 6-4 16,-7 0 1-16,-5-1-4 16,0 2-1-16,-13-3 1 15,-10-1 7-15,1-1 0 0,-2-2 0 16,3-2 2-16,3-6-2 15,2-1 0-15,8-4-1 16,4-5 0-16,4 0-2 16,0 0 0-16,1 0-3 15,21 0-39-15,7 0 45 16,5 0-2-16,-3 0-1 16,-5 11-2-16,-6 6 5 15,0 4 3-15,-6 2-1 16,-4-1 3-16,-10-2 3 15,0-1 6-15,-10-4 9 16,-13-3-8-16,-2 0 13 16,-8-2-11-16,-9 1-9 15,0 0-7-15,-4-1-1 16,2 1-104-16,8-8-312 16</inkml:trace>
  <inkml:trace contextRef="#ctx0" brushRef="#br0" timeOffset="15730.3268">11666 10123 1001 0,'0'0'5'0,"0"0"10"15,0 0 49-15,0 0-20 16,0 0-38-16,107-14 14 16,-14 3-15-16,16-6-1 15,4 1-4-15,-3-2-3 16,-7-3-1-16,-15 4-16 16,-18-2-6-16,-19 4-29 15,-21 5-7-15,-17 6 28 16,-13 4-20-16,-10 0-74 15,-32 6-167-15</inkml:trace>
  <inkml:trace contextRef="#ctx0" brushRef="#br0" timeOffset="15880.3025">11842 10239 502 0,'0'0'17'0,"0"0"31"0,0 0 75 15,0 0 89-15,135-43-190 16,-24 15-8-16,11 0-10 15,-14 3-8-15,-11 9-2 16,-21 3-80-16,-27 8-257 16</inkml:trace>
  <inkml:trace contextRef="#ctx0" brushRef="#br0" timeOffset="24846.0203">14974 12008 327 0,'0'0'37'0,"0"0"112"0,0 0-31 16,0 0 43-16,0 0-44 15,-25-78 5-15,19 64-21 16,0 2-33-16,2 4 22 16,1 3-11-16,1 5-43 15,2 0-36-15,0 17-5 16,0 12-12-16,5 13 17 15,8 4 4-15,2 2-2 16,0-1 0-16,-5-2 0 16,-1-4-2-16,-2-4 0 15,-7-4 1-15,0-1-1 16,-3-7-1-16,-14-4-14 0,2-6-76 16,1-6-82-16,8-9-133 15,6-3-418-15</inkml:trace>
  <inkml:trace contextRef="#ctx0" brushRef="#br0" timeOffset="25263.7155">14995 11964 953 0,'0'0'0'16,"0"0"78"-16,0-92 25 15,24 73-47-15,6 10-22 16,6 8-30-16,2 1-4 0,-5 7 0 15,-6 15-4 1,-10 4 4-16,-13 4-9 0,-4-1 7 16,-11 0-1-16,-15-4 3 15,-2-4 0-15,2-5 1 16,3-2-2-16,6-5 2 16,3-5 0-16,7 0-1 15,4-4-1-15,3 0-2 16,0 0 1-16,0 0-4 15,18 0-11-15,8 0-8 16,9 0 24-16,1 6 1 16,0 6-4-16,-2 5 4 15,-4 4 0-15,-14 1-6 0,-12 1 3 16,-4 1-2 0,-25-4 5-16,-18 2 7 0,-4-4 4 15,3-3-7-15,1-1-4 16,10-5 1-16,12 1-1 15,5-5-1-15,12 0-56 16,4-5-150-16,21 0-109 16</inkml:trace>
  <inkml:trace contextRef="#ctx0" brushRef="#br0" timeOffset="25666.1471">15738 11810 1060 0,'0'0'35'0,"0"0"70"16,0 0 18-16,0 0-82 16,0 0-41-16,0 0-15 15,37 65 15-15,-10-7 1 16,-8-2-1-16,-5-6 0 15,-3-10 1-15,-4-12-2 16,-1-12 1-16,-3-7 0 16,-3-9 0-16,3 0 7 15,1-2 61-15,6-18 27 16,1-10-74-16,3-5-17 0,0-5-2 16,-2-3-1-16,0-5 0 15,-3-3-1-15,-1 2 0 16,-1 9 0-16,0 12-5 15,-4 14 3-15,-1 8-1 16,-2 6-13-16,0 3-61 16,3 19-111-16,3 7 124 15,3 5-129-15,4 1-106 16,4-7-209-16</inkml:trace>
  <inkml:trace contextRef="#ctx0" brushRef="#br0" timeOffset="25979.5754">16193 11911 750 0,'0'0'101'16,"0"0"63"-16,0 0-82 15,0 0-40-15,0 0-31 16,0 0-11-16,-21-7-8 16,15 21 5-16,1 4 3 15,5 1-11-15,0 2-1 16,7 3 5-16,3-2-3 15,2 1 1-15,-3-2 4 16,-2-2 2-16,1-3 1 16,-2-3 2-16,-3-4 0 15,0-2-1-15,-3-3 0 16,0 0 1-16,-6-1 0 16,-20 2 0-16,-7-1 3 0,-5 0-3 15,2 0-33-15,10-2-113 16,15-2-83-16,11 0-307 15</inkml:trace>
  <inkml:trace contextRef="#ctx0" brushRef="#br0" timeOffset="26296.8002">16917 11739 1051 0,'0'0'44'15,"0"0"46"-15,0 0 42 0,0 0-40 16,0 0-92-16,0 0-6 16,-81 21 4-16,37 33 2 15,6-1 3-15,18-4-3 16,14-6-9-16,6-6-2 16,12-11-5-16,21-9 0 15,11-8 10-15,8-9 6 16,1 0 5-16,2-9-4 15,-2-8 4-15,-6-2-5 16,-8 2-1-16,-10 4 0 16,-16 7-34-16,-13 6-34 15,-18 0-65-15,-32 20-237 16,-18 10-30-16</inkml:trace>
  <inkml:trace contextRef="#ctx0" brushRef="#br0" timeOffset="28279.7596">12097 11763 842 0,'0'0'13'0,"0"0"24"15,0 0 98-15,0 0-30 16,0 0-40-16,0 0-65 16,-96-9 6-16,67 62-6 15,3 3 6-15,13-3-3 16,13-5-2-16,3-7 0 0,23-5 1 15,7-9 3-15,6-8-1 16,-1-10-1-16,-1-9 2 16,-4 0 1-16,-3-11 0 15,-6-8 0-15,-7-6 2 16,-8-5 23-16,-7-5-4 16,-2-1-6-16,-3-3-4 15,-11-1-12-15,-5 4-3 16,7 5-2-16,-1 8 0 15,7 10-4-15,3 9-19 16,3 4-71-16,0 4-140 16,0 13-151-16</inkml:trace>
  <inkml:trace contextRef="#ctx0" brushRef="#br0" timeOffset="28422.5621">12406 11987 821 0,'0'0'203'16,"0"0"-157"-16,0 0 70 16,0 0-52-16,0 0-60 15,0 0-4-15,-22-17-98 16,36 17-244-16,4-1-325 16</inkml:trace>
  <inkml:trace contextRef="#ctx0" brushRef="#br0" timeOffset="28762.9887">12928 11606 1121 0,'0'0'14'0,"0"0"40"16,0 0 26-16,-79 16-60 15,44 33-12-15,-3 17-3 16,6 9 0-16,13 2-2 15,17-6-6-15,5-6 3 16,29-14-9-16,5-10-15 16,2-15-9-16,-5-12 5 15,-5-13 21-15,-5-1 7 16,-1-11 2-16,-6-13 3 0,-3 1-4 16,-9-4 7-16,-5 2 0 15,-3 2-4-15,-21 3-4 16,-9 12-1-16,-7 8-15 15,-8 0-30-15,-4 21-71 16,1 9-72-16,-4 1-157 16</inkml:trace>
  <inkml:trace contextRef="#ctx0" brushRef="#br0" timeOffset="29200.4211">12170 12701 1117 0,'0'0'26'15,"0"0"55"-15,0 0 66 16,0 0-71-16,0 0-74 16,128-86-2-16,-13 55-4 15,19-2-7-15,1-2-10 16,-10-1 0-16,-9-1-19 15,-20 2 5-15,-25 2-34 16,-26 5 26-16,-28 7 3 16,-17 10 9-16,-27 9-39 15,-29 2-131-15,-14 14 60 0,-12 15 35 16,-12 15 36-16,-10 9 29 16,-7 8 27-16,-3 1 14 15,9-4 21-15,19-7 109 16,23-7-5-16,29-11-57 15,28-8-24-15,21-13-20 16,50-12 23-16,32-8 43 16,33-25-42-16,13-13-11 15,-4-10-4-15,-8-4-5 16,-19 2-10-16,-27 9-15 16,-29 13-3-16,-30 13-16 15,-26 16-111-15,-12 7-112 0</inkml:trace>
  <inkml:trace contextRef="#ctx0" brushRef="#br0" timeOffset="33032.2765">9184 5095 724 0,'0'0'40'15,"0"0"-3"-15,0 0 74 16,-90-5-17-16,84 5-12 15,6 0-36-15,0 0-46 16,16 0-14-16,36-6 14 16,38-10 17-16,39-10-2 15,25-6-4-15,11-3-7 0,-4 0 2 16,-7-1-3 0,-11 3 3-16,-16 0-6 0,-20 4-1 15,-32 5 1-15,-24 5-3 16,-23 5 0-16,-19 5 1 15,-9 4-2-15,0 2-45 16,-23 3-14-16,-17 0-21 16,-15 19-19-16,-9 7-35 15,-10 4-80-15,-7 4-15 16</inkml:trace>
  <inkml:trace contextRef="#ctx0" brushRef="#br0" timeOffset="33596.6926">9378 5199 404 0,'0'0'24'16,"0"0"33"-16,0 0 4 0,-81 43 16 16,81-42-11-1,11-1-18-15,33 0-9 0,33-15-7 16,31-9-13-16,23-3 2 16,10-2-8-16,-2 0-3 15,-9 5-6-15,-14-1 3 16,-14 1 0-16,-18 4-7 15,-15 2 0-15,-21 1 1 16,-14 4 0-16,-15 5 5 16,-10 2 5-16,-7 1 31 15,1 5 28-15,-3-2-31 16,0 2-17-16,0 0-22 0,0-1-11 16,0 1 1-16,0 0 7 15,0-2-7-15,0 2 10 16,0-1 1-16,0 1 2 15,0 0-3-15,0 0 4 16,0 0-2-16,0 0-1 16,0 0 0-16,0 0 0 15,0 0-1-15,0 0 1 16,0-2 3-16,0 2-3 16,0 0 0-16,0 0-1 15,0 0 0-15,0 0-2 16,0 0 2-16,0 0 0 15,0 0 0-15,0 0 2 0,0 0-5 16,0 0 3 0,0 0 0-16,0 0 0 0,0 0 4 15,0 0-4-15,0 0 5 16,0 0-3-16,0 0 3 16,0 0-1-16,0-1 0 15,0 1-4-15,-13 0-80 16,-21 6-85-16,-10 0-139 15</inkml:trace>
  <inkml:trace contextRef="#ctx0" brushRef="#br0" timeOffset="38454.2763">14852 8485 45 0,'0'0'16'16,"0"0"-7"-16,0 0 0 16,0 0-7-16,0 0-2 15,0 0-8-15,0 0-47 16</inkml:trace>
  <inkml:trace contextRef="#ctx0" brushRef="#br0" timeOffset="39836.0208">13804 7615 1082 0,'0'0'22'16,"0"0"23"-16,0 0 63 16,0 0-22-16,0 0-86 15,0 0-8-15,-93 103 8 16,68-31 2-16,13-6-2 16,12-8-4-16,3-12-6 0,26-14 7 15,7-11-1-15,6-14 4 16,-3-7 6-16,-3-20-1 15,-8-11 16-15,-6-10-14 16,-13-4 1-16,-9-2 1 16,-4 3 0-16,-25 1-6 15,-4 7-3-15,-4 9 0 16,2 10-14-16,5 9-13 16,9 4-17-16,6 4-24 15,10 0-67-15,5 9-107 16,0 2-84-16</inkml:trace>
  <inkml:trace contextRef="#ctx0" brushRef="#br0" timeOffset="39988.8207">14124 7695 446 0,'0'0'120'16,"0"0"-116"-16,0 0-5 15,0 0 1-15,0 0-129 16</inkml:trace>
  <inkml:trace contextRef="#ctx0" brushRef="#br0" timeOffset="40347.5752">14364 7517 1021 0,'0'0'18'0,"0"0"71"16,0 0 20-16,-30-72-29 15,38 60-51-15,22 1-29 16,12 2-6-16,8 2 5 16,-1 4 1-16,-7 0-2 15,-12 3 2-15,-11 0-3 16,-7 0 1-16,-7 17-10 15,-2 10 7-15,-3 10 5 16,0 6 5-16,-5 5 8 16,-7-4-6-16,4 1-6 0,3-6 1 15,3-4-1-15,2-6 1 16,0-5-1-16,0-5-1 16,0-5-1-16,5-5-27 15,5-6-63-15,4-3-53 16,0 0-92-16,-1-14-286 15</inkml:trace>
  <inkml:trace contextRef="#ctx0" brushRef="#br0" timeOffset="40633.6691">14452 7686 891 0,'0'0'30'0,"0"0"124"0,0 0-9 16,0 0-9-16,0 0-87 15,0 0-37-15,-37-34-12 16,67 31-7-16,17 0 7 16,10 0 1-16,-3 0 2 15,-8 3-3-15,-8-4 0 16,-13 3-1-16,-9 0 2 16,-10-1 1-16,-4 2 0 15,-2 0 7-15,0 0-2 16,0 0-7-16,0 0-22 15,0 0-35-15,-3 0-51 16,-9 6-73-16,1 1-106 0,7-3-215 16</inkml:trace>
  <inkml:trace contextRef="#ctx0" brushRef="#br0" timeOffset="41364.1252">15459 7742 852 0,'0'0'79'0,"0"0"-60"16,0 0 87-16,0 0-6 16,0 0-27-16,0 0-11 15,-15-42-62-15,67 35-7 16,23-1 4-16,12 1 3 15,4 3-2-15,-5 1 4 16,-6 3-1-16,1 0 0 16,3 0 4-16,1 11-2 15,4 6 6-15,1 4 9 16,0 8-4-16,-6 0 2 16,-12 3-11-16,-11 1-2 0,-12-2 0 15,-13-3-3 1,-6-5 0-16,-11-3 1 0,-6-9-1 15,-7-3 0-15,-1-3 0 16,-2-2 0-16,-1-1 0 16,-1-2 0-16,-1 1 0 15,0-1 4-15,0 0-2 16,0 0 1-16,0 0-1 16,0 0 6-16,0 0-8 15,0 0-9-15,0 0-55 16,0 0-52-16,-12 0-178 15,-12 0-243-15</inkml:trace>
  <inkml:trace contextRef="#ctx0" brushRef="#br0" timeOffset="41866.646">16482 8063 980 0,'0'0'6'16,"0"0"90"-16,0-74 32 16,0 57-31-16,3 7-14 15,3 5-54-15,-4 4 3 16,0 1-9-16,-2 0-23 0,7 0-2 16,3 5-11-16,8 8 13 15,7 4 1-15,2 3 1 16,4 0-2-16,2-4 0 15,3 1 2-15,0-6 0 16,0-5 0-16,-1-3-2 16,-5-3 4-16,-6 0-2 15,-4 0 0-15,-7-13 3 16,-3-4 13-16,-2-1 10 16,-2-3-3-16,0-2-7 15,1 0-3-15,-1-1-5 16,0 1-3-16,3 1-3 15,1 0 1-15,3 0-1 16,1-4 0-16,0 3 1 0,-3-2 0 16,0 3-1-16,-5 4 9 15,-3 5 0-15,-3 5 0 16,0 5-1-16,0 3-2 16,0 0-5-16,0 0-5 15,0 0-2-15,1 0-9 16,-1 0-31-16,0 19-48 15,0 15 8-15,-10 8-131 16,-12 2-234-16</inkml:trace>
  <inkml:trace contextRef="#ctx0" brushRef="#br0" timeOffset="50567.513">13105 11568 134 0,'-104'-45'0'16,"13"22"-50"-16,15 12 44 15</inkml:trace>
  <inkml:trace contextRef="#ctx0" brushRef="#br0" timeOffset="51467.8469">14831 12677 645 0,'0'0'62'15,"0"0"-36"-15,0 0 46 16,0 0 11-16,0 0-23 15,0 0-29-15,-18 0 6 16,41-1 6-16,13-4-17 16,10-4-20-16,4 1-3 15,0-3 4-15,-4 2-1 16,-1-2-1-16,-4 3-10 16,-5 2-12-16,-6 2-29 0,-12 3-48 15,-8 1-21-15,-10 0-98 16,-1 0-154-16</inkml:trace>
  <inkml:trace contextRef="#ctx0" brushRef="#br0" timeOffset="51954.734">14879 12768 312 0,'0'0'239'0,"0"0"-89"16,0 0 0-16,0 0-9 15,0 0-52-15,0 0-48 0,0-2-41 16,45-6 1-1,10-2-5-15,7 3 4 0,-2-2-3 16,-3 1 2 0,-9 0 1-16,-8 1-1 0,-11 3 1 15,-12 1 3-15,-7 2 0 16,-7 0-1-16,-3 1 4 16,0 0-2-16,0 0-2 15,0 0 0-15,0 0 1 16,0 0 1-16,0 0-4 15,0 0 0-15,0 0 0 16,0 0 1-16,0 0 4 16,0 0 1-16,0 0 1 15,0 0 0-15,0 0-3 16,0 0 0-16,0 0-1 16,0 0-1-16,0 0-1 15,0 0 0-15,0 0 0 0,0 0 3 16,0 0 0-16,0 0 1 15,0 0 5-15,0 0-5 16,0 0 3-16,0 0-3 16,0 0-2-16,0 0-3 15,0 0 0-15,0 0-2 16,0 0-3-16,0 0-23 16,0 0-53-16,0 0-134 15,-7 0-123-15,-5 0-12 16</inkml:trace>
  <inkml:trace contextRef="#ctx0" brushRef="#br0" timeOffset="52818.4027">12847 10173 337 0,'0'0'18'0,"0"0"-18"16,0 0-22-16,0 0-145 15</inkml:trace>
  <inkml:trace contextRef="#ctx0" brushRef="#br0" timeOffset="72772.8886">19087 4389 483 0,'0'0'9'0,"0"0"-9"0,0 0 0 16,0 0 0-16,0 0-9 16,0 0-45-16,0 0-144 15</inkml:trace>
  <inkml:trace contextRef="#ctx0" brushRef="#br0" timeOffset="76568.1383">18936 11279 271 0,'0'0'38'0,"0"0"-5"0,0 0 16 15,0 0-20-15,0 0-23 16,0 0-5-16,0-3 0 16,0 3 0-16,0 0-1 15,0 0-1-15,0 0 1 16,0 0-2-16,0 0-20 16,0 0-7-16,13 0-171 15</inkml:trace>
  <inkml:trace contextRef="#ctx0" brushRef="#br0" timeOffset="78014.9428">19906 11201 473 0,'0'0'10'15,"0"0"-8"-15,0 0-1 0,0 0 9 16,0 0-10-16,0 0-23 16,0 0-122-16</inkml:trace>
  <inkml:trace contextRef="#ctx0" brushRef="#br0" timeOffset="78237.5291">21695 10352 332 0,'0'0'0'15,"0"0"-9"-15,0 0-161 16</inkml:trace>
  <inkml:trace contextRef="#ctx0" brushRef="#br0" timeOffset="78719.2335">20183 11210 524 0,'0'0'39'0,"0"0"-1"16,0 0 32-16,0 0-26 15,0 0-29-15,0 0-12 16,-8-8-3-16,8 8 0 16,0 0 5-16,0 0-1 15,0 0 1-15,0 0-5 16,15-4-70-16,11-7-138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52:58.176"/>
    </inkml:context>
    <inkml:brush xml:id="br0">
      <inkml:brushProperty name="width" value="0.05292" units="cm"/>
      <inkml:brushProperty name="height" value="0.05292" units="cm"/>
      <inkml:brushProperty name="color" value="#FF0000"/>
    </inkml:brush>
  </inkml:definitions>
  <inkml:trace contextRef="#ctx0" brushRef="#br0">16999 5456 20 0,'0'0'54'0,"0"0"-40"0,0 0 33 16,0 0 18-1,0 0-4-15,0 0-1 0,0 0-3 16,0-3-12-16,0 3-6 16,0 0 6-16,0 0-3 15,0 0-5-15,0 0-6 16,0 0 2-16,0-3-4 16,-3 3-11-16,3 0 3 15,-4-2-8-15,1 0 0 16,-3 1 4-16,0-2-3 15,-2 0-2-15,0 0-5 16,1 1-3-16,-3-1-1 0,-1-2 2 16,2 3 1-16,-2-2-2 15,-2-2 6-15,-1-1 0 16,-3 0-7 0,-2 2 1-16,-1-1-4 0,-4 0 2 15,-1-2-1-15,-2 3-1 16,-2-2 0-16,-1 2 1 15,0-3-1-15,0 4 0 16,4 0 3-16,-10 0-3 16,2 2 0-16,-5 1 0 15,-1 0-3-15,4-1 2 16,-4-1 1-16,9 1 0 16,-2 0 0-16,1 1 0 15,1 1-1-15,1 0 1 16,-3 0 0-16,2 0 0 0,-3 1 0 15,-4 6 0 1,-2 2 0-16,1-1 1 0,2 1-1 16,1-1 0-16,-2-1 0 15,-1 2 0-15,1-2 5 16,-2-1-4-16,3 3 0 16,0-1 0-16,1 1-1 15,0 3 3-15,-3-3 0 16,-3 4-2-16,4-1 3 15,-4 0-1-15,3 1 7 16,0 1-2-16,-5 1 0 16,2 2 5-16,-3-1-4 15,5 1-4-15,-1 1 6 16,6-1-4-16,2 0 3 0,3 1-6 16,5 4 2-16,0-2-2 15,7 4 1-15,-2 4 0 16,2 2-3-16,-1 1 1 15,4-2 1-15,-1 5-3 16,2-5 0-16,-1 3 1 16,0-1 3-16,-1 1-1 15,-1 2-1-15,3 2 7 16,0-3-1-16,5 1-4 16,0-2 3-16,5-2-7 15,2 0 2-15,2-4 1 0,0 2 1 16,0-2-3-1,9 1 1-15,5 0-1 0,-3 1 3 16,0-2-4-16,2 2 1 16,1 0-2-16,-1-3 1 15,2 2 1-15,2-3-2 16,1 4 0-16,2-3 1 16,3 2-1-16,2-1-1 15,5-1 1-15,2-2 0 16,6-4 0-16,3 0-2 15,6-3 9-15,4-2-4 16,1-1 0-16,0-1 0 0,-1-1 2 16,5-1 1-1,6-2-2-15,0 2-3 0,2-1 4 16,-2 0-5-16,-7 1 0 16,-6-3 3-16,-1 1-3 15,-6-4-2-15,2-1 2 16,0-2 0-16,5-1 3 15,2 0 3-15,2 0-5 16,2 0-1-16,4 0 2 16,-1 0 0-16,6 0-2 15,-1 0 2-15,-1-8-2 16,-4-1 0-16,-4 1-2 16,-11-4 0-16,-7 2 2 15,0 0 0-15,-7-2 2 16,4-2-1-16,-1-3 0 0,0-3 1 15,3-5-1-15,0 0 1 16,5-3-1-16,1 2-1 16,1 0 0-16,-1 2 0 15,-3-3 1-15,-2 0 0 16,-6-2-1-16,-2-2 4 16,-4-3-2-16,-3-2-1 15,0-3 0-15,-2 0 4 16,-4-3-2-16,-2 0 2 15,-5-3-1-15,-4 0 0 16,-4-1 2-16,0 3 0 16,-1 2-5-16,-15 0-1 0,-4 2 7 15,-2-2-1 1,1-1-6-16,-2 1 1 0,1 1 3 16,0 2-3-16,-1 4 1 15,4 3 0-15,0 5-2 16,5 2 0-16,4 4 0 15,4 3 2-15,3 3 0 16,3 1 0-16,-2-1-2 16,1 5-1-16,-1 1 1 15,2 1 5-15,0 0-4 16,0 1-1-16,0 0 1 16,-1 4-1-16,-2 1 1 15,3-3-1-15,0 3 1 16,0-1-4-16,0 2 4 0,0-1-1 15,0 1 0-15,0 0 1 16,0 0-2-16,0 0 2 16,0 0-1-16,0 0 0 15,0 0 0-15,0 0 0 16,0 0 0-16,0 0 0 16,0 0-1-16,0 0 0 15,0 0 0-15,0 0 1 16,0 0-2-16,0 0 1 15,0 0 1-15,0 0-1 16,0 0 0-16,0 0 0 0,0 0 0 16,0 0 0-1,0 0-1-15,0 0-1 0,0 0 2 16,0 0 1-16,0 0 0 16,0 0-1-16,0 0 1 15,0 0 0-15,0 0 0 16,0 0 0-16,0 0 0 15,0 0 0-15,0 0-1 16,0 0 1-16,0 0 0 16,0 0 1-16,0 0-1 15,0 0 0-15,0 0 0 16,0 0-1-16,0 0-1 16,0 0 1-16,0 0 0 15,0 0 1-15,0 0 0 16,0 0 1-16,0 0-1 0,0 0 0 15,0 0 0 1,0 0 0-16,0 0 1 0,0 0 1 16,0 0-1-16,0 0-1 15,0 0 0-15,0 0 1 16,0 0 0-16,0 0 0 16,0 0 1-16,0 0 0 15,0 0-2-15,0 0 0 16,-3 0-5-16,-21 0-57 15,-25-2-102-15,-25-12-320 16</inkml:trace>
  <inkml:trace contextRef="#ctx0" brushRef="#br0" timeOffset="2400.1303">6277 8983 489 0,'0'0'33'0,"0"0"40"16,0 0 34-16,0 0-21 15,0 0-17-15,0 0-55 16,0 0-14-16,-6-10-1 16,6 32 1-16,1 2 3 15,10-1 10-15,1-2-1 16,3-2 5-16,6-2 3 16,1-2-1-16,6-3 8 15,2-7 5-15,5-4-2 16,11-1-4-16,7 0-1 0,7-15-7 15,6-3-1 1,-1-3-11-16,-2-4 3 0,-2 0-1 16,-4-1 0-16,-5-2 0 15,0 6-2-15,-7 2-3 16,-4 6 2-16,-5 7-1 16,-6 2-2-16,-5 5-2 15,0 0 0-15,3 11-4 16,12 7 4-16,3 1 0 15,5 3 2-15,-1-1-2 16,6-4 1-16,5-2 1 16,2-5 1-16,7-3-2 15,-4-4 1-15,1-3-2 16,-7 0 0-16,5-4 2 16,-4-10-1-16,-1 0-1 0,-3-3 1 15,-5-2 3 1,-3 2-2-16,-4 2-2 0,1 5 1 15,-4 6-1-15,-3 4-1 16,0 0-4-16,0 12 5 16,3 5 0-16,5 0-3 15,2-1 3-15,2 1 0 16,0 0 1-16,2-3 0 16,-2-1-1-16,4-6 4 15,2 0-4-15,0-7 1 16,2 0 0-16,1 0 1 15,4-13-2-15,-6-1 0 0,-1-2 0 16,-8-2 0-16,-6 1 0 16,-5-1 1-16,-10 1 0 15,-5 2 0-15,-6 2 0 16,-3 4-1-16,-4 2 5 16,-5 5-4-16,3-1 1 15,-5-1-4-15,0 1 6 16,0 3-8-16,0 0 2 15,2-2 2-15,-2 2 0 16,0-1 0-16,0 1 0 16,0-2 0-16,0 2 0 15,0 0 0-15,0-1 0 16,0 1 0-16,0 0 0 0,2 0-2 16,-1 0 2-16,-1 0 2 15,2 0-1-15,-2-2-1 16,0 1 1-16,0 1-1 15,0 0 2-15,0 0-2 16,0 0 0-16,0 0-2 16,0 0 2-16,0 0-1 15,0 0 0-15,0 0-2 16,0 0 2-16,0 0-1 16,0 0 1-16,0 0-3 15,0 0 4-15,0 0 0 16,0 0-1-16,0 0 1 15,0 0-3-15,0 0 1 16,0 0 2-16,0 0 0 0,0 0-1 16,0 0 1-1,0 0-2-15,0 0 0 0,0 0 1 16,0 0 0-16,0 0 0 16,0 0-1-16,0 0 0 15,0 0-2-15,0 0 3 16,0 0 0-16,0 0-3 15,0 0 3-15,0 0-2 16,0 0 1-16,0 0 0 16,0 0 0-16,0 0 2 15,0 0-1-15,0 0 0 16,0 0 1-16,0 0 1 16,0 0-1-16,0 0 0 0,0 0-1 15,0 0 1-15,0 0-1 16,0 0 0-16,0 0 0 15,0 0 0-15,0 0 1 16,0 0 0-16,0 0 0 16,0 0 0-16,0 0-3 15,0 0 3-15,0 0-2 16,0 0 0-16,0 0 0 16,0 0 1-16,0 0 1 15,0 0 0-15,0 0-1 16,0 0 1-16,0 0 0 15,0 0-1-15,0 0 2 0,0 0-2 16,0 0 0-16,0 0-1 16,0 0 0-16,0 0-3 15,0 0 2-15,0 0-2 16,0 0 2-16,0 0-5 16,0 0 4-16,0 0-2 15,0 0 1-15,0 0 2 16,0 0-1-16,0 0 1 15,0 0-2-15,0 0 3 16,0 0-1-16,0 0 1 16,0 0-5-16,0 0 1 15,0 0 1-15,0 0-3 16,0 0 2-16,0 0-2 0,0 0 3 16,0 0 1-1,0 0 0-15,0 0 1 0,0 0-4 16,0 0-7-16,0 0-16 15,0 0-45-15,0 0-33 16,-9 3 41-16,1 3-127 16,1-1-35-16</inkml:trace>
  <inkml:trace contextRef="#ctx0" brushRef="#br0" timeOffset="8100.0058">21233 6116 783 0,'0'0'42'16,"0"-96"6"-16,-2 59 85 15,-1 12-33-15,2 9-32 16,-1 11-17-16,2 5-28 16,0 17-23-16,0 32-35 15,0 24 35-15,-1 20-1 16,-5 6 1-16,3-6 4 16,1-12-4-16,2-10 3 0,0-13-2 15,9-11-1-15,5-15 0 16,1-11 1-16,-5-10-1 15,2-11-1-15,1 0 1 16,4-20 13-16,7-11-1 16,0-10-1-16,2 0-7 15,-6 7 2-15,-5 10 3 16,-9 11 18-16,-6 9 6 16,0 4-33-16,0 9-2 15,-6 14-18-15,-6 12 20 16,6 2 0-16,6-3-1 15,0-1-13-15,20-5 4 0,8-2-17 16,4-9 7 0,3-6 0-16,-4-9-3 0,-4-2 8 15,-6 0 3-15,-9-14 12 16,-6-5 10-16,-6-1-8 16,0-3 4-16,-2 2-3 15,-17 1-3-15,-7 3 6 16,-5 4-6-16,-3 5 0 15,0 4-4-15,7 4 2 16,6 0-1-16,12 0 2 16,5 0-7-16,4 8-38 15,4-1-27-15,20 3 10 16,16-4 7-16,13 0 32 16,12-4 18-16,3-2 1 15,4 0 5-15,1 0 0 0,-6-11 2 16,-9-2 1-16,-15-1 3 15,-15 2 5-15,-16 0 10 16,-7 2 39-16,-5 4 10 16,-1 3-25-16,-24 3-12 15,-15 1-33-15,-9 19-1 16,-4 5 0-16,11 2 1 16,11-4 0-16,13-1-1 15,17-3-1-15,1-5-4 16,17-5-18-16,18-6-8 15,5-3 3-15,2 0 20 16,-2-14 9-16,-9-6 2 0,-4-1 0 16,-6-1 6-1,-5 3-3-15,-5 2 28 0,-6 6-6 16,0 7 10-16,-5 2-13 16,0 2-24-16,0 4-13 15,0 21-3-15,0 14 16 16,3 16 0-16,0 21 4 15,5 20-3-15,5 15-1 16,11 6 1-16,8-3 0 16,2-6 1-16,1-11-1 15,-6-17-1-15,-14-21 2 16,-15-22-2-16,-10-12-2 16,-38-13-2-16,-18-7 4 15,-16-5 1-15,-7-7 3 16,-1-17 6-16,9-7 14 0,16-3 22 15,20-7 15-15,21-1-17 16,20-5-29-16,4-3-15 16,27-3-1-16,13 1-12 15,14 2-24-15,10 1-20 16,10 4 17-16,5 0-30 16,2 0-38-16,-2-4-39 15,-9-2-97-15,-9-6-343 16</inkml:trace>
  <inkml:trace contextRef="#ctx0" brushRef="#br0" timeOffset="9250.8353">22469 6181 818 0,'0'0'15'16,"0"0"32"-16,-4-72 103 15,4 67-32-15,0 5-75 16,0 28-43-16,0 25-9 15,6 19 9-15,0 7 9 16,-3-1-5-16,-2-8-3 16,1-11 0-16,1-12 1 15,3-8-2-15,0-12 1 0,-2-13 1 16,1-7-4 0,-4-7 4-16,4 0 5 15,4-14 25-15,6-11 10 0,1-6-41 16,0 2 3-16,-5 9-1 15,-2 4-2-15,-6 10 0 16,-2 4-1-16,-1 2 0 16,2 0-20-16,-1 15-13 15,2 7 29-15,3 4 3 16,3-2 1-16,8-2 0 16,3-2-7-16,8-4-18 15,2-8-6-15,0-4-2 16,-10-4 14-16,-2 0-3 15,-9-7 22-15,-8-9 4 16,-1-2-1-16,0 0-2 0,-20-2-1 16,-6 3 0-16,-4 1 0 15,-2 2 1-15,4 2 1 16,3 4-4-16,6 2 2 16,8 4-1-16,7 1 0 15,4 1-2-15,0 0-2 16,0 0-28-16,21 0-71 15,17 0 98-15,12-4 6 16,8-5-4-16,2-2 10 16,-4-1-1-16,-7 0 3 0,-10-1 2 15,-9 4 1 1,-13 0 6-16,-7 4 1 0,-7 2 3 16,-3 1-5-16,0 2 0 15,-3 0-15-15,-17 0 1 16,-6 0-3-16,-4 12 1 15,3 0-2-15,4 3-8 16,4-1-3-16,6-1-10 16,5-1-4-16,8 0-11 15,0 2 3-15,12 2 8 16,12-1 2-16,2 1 9 16,0 0 9-16,0-1 6 15,-4 2-3-15,-2 2 4 0,0-2 2 16,4 0 6-1,-2 0 4-15,-3-4-8 0,-6-2 4 16,-7-6-6-16,-6-3-2 16,0 1 0-16,0-3 5 15,0 0 11-15,0 0-4 16,0 0 15-16,1 0 16 16,7-7 25-16,7-9-4 15,4-8-64-15,7-8 0 16,2-3 3-16,5-2-3 15,-2 1-3-15,-1-1 3 16,-5 4 4-16,-4 6-3 16,-7 3-1-16,-8 10 7 15,-3 5-6-15,-3 4 2 0,0 4-3 16,0 1-6 0,-5 0-22-16,-12 3 7 0,-2 11 15 15,4 1-22-15,8 2 8 16,7 4-13-16,10-1 22 15,20 2-13-15,7-1 20 16,4 1 4-16,0 0 0 16,-5 0 1-16,-8 0 0 15,-8-6-1-15,-8-1 6 16,-11-1-4-16,-1 1-2 16,-9 2 2-16,-27-1 7 15,-11 2 4-15,-16 1-13 16,-8 3-63-16,-6 0-114 15,-6-1-313-15</inkml:trace>
  <inkml:trace contextRef="#ctx0" brushRef="#br0" timeOffset="13117.2354">10406 11855 73 0,'0'0'59'0,"0"0"111"15,0 0-74-15,0 0 9 16,0 0 23-16,0 0-28 16,-19-41-9-16,19 38-47 15,0 0 38-15,0 2-12 16,0-1-31-16,0 2-2 16,0 0-11-16,0 0-4 15,0 0-4-15,0 0-10 16,0 0-7-16,0 0-1 15,0 0 0-15,0 0-3 16,0 9 3-16,2 5 2 0,7 2 10 16,-1 1-7-16,2 3-2 15,0-3 0-15,1 1-2 16,7-1 2-16,-2-3 2 16,1 3 3-16,2-5-5 15,0 2 3-15,4-4 7 16,2-2-9-16,2-2 7 15,6-2 10-15,1-4-9 16,6 0 5-16,2 0-3 16,-2-6-2-16,1-8-2 15,-1-4-1-15,-4-3-5 16,-1-5 8-16,0 1-11 0,-2-2 3 16,0-3 0-1,4 2-3-15,3 2 2 0,3 3-3 16,5 6 1-16,0 4-1 15,5 9 0-15,0 4 1 16,-4 0-2-16,-4 20-2 16,-3 7-4-16,-1 5 5 15,1 2 1-15,2 0-2 16,3-2 3-16,4-4 5 16,1-2-4-16,2-5-1 15,-2-5 2-15,1-7 2 16,2-3 1-16,-2-6-2 15,2 0 9-15,2-3-7 16,-1-14 5-16,2-5 0 16,2-4-8-16,3-3 4 0,4-1-1 15,5 4-4-15,5 4 0 16,-2 8-1-16,-4 7-1 16,-7 4-1-16,-1 3 0 15,0 0-3-15,2 0 4 16,3 10 0-16,0 1-3 15,-3 2 4-15,3-1 1 16,2-3 0-16,3-3 1 16,-1-2-2-16,-2-4 1 15,-3 0 3-15,-6 0-3 0,-4-7 3 16,4-8-3 0,7-4 3-16,3-2-1 0,6 0-3 15,-4 3 0-15,-6 3-1 16,-5 3-3-16,-7 3 0 15,-6 3 4-15,-9 2-1 16,-6 4-1-16,-1 0-1 16,-1 0 1-16,4 10 2 15,7 4-1-15,5-2 2 16,5 0-1-16,3 0 2 16,6-4 0-16,4-1-2 15,-2-4 2-15,-1 0-2 16,-4-3 2-16,-4 0-1 15,0 0-1-15,3 0 1 16,5-11-1-16,7-9 0 0,20-6-1 16,14-2-2-16,10 3 2 15,2 6-7-15,-9 7 6 16,-14 9-1-16,-17 3 0 16,-13 0 1-16,-11 1 0 15,-15 10-2-15,-6-2 2 16,-4-1 1-16,0-2 1 15,0-3 0-15,-6 0 0 16,-9-2 0-16,-8-1-3 16,-4 0 3-16,0 0 3 15,0 0-3-15,0 0 0 16,0 0-1-16,0 0 2 16,0 0-2-16,0 0 0 15,0 0 1-15,0 0 1 0,0 0 0 16,0 0-1-16,0 0 1 15,0 0-1-15,0 0 1 16,0 0 1-16,0 0-2 16,0 0 0-16,0 0 0 15,0 0 0-15,0 0 0 16,0 0 0-16,0 0 0 16,0 0 0-16,0 0 0 15,0 0 0-15,0 0 0 16,0 0 1-16,0 0-1 15,0 0-1-15,0 0 0 16,0 0 0-16,0 0 1 16,0 0 0-16,0 0 1 0,0 0-1 15,0 0-1-15,0 0 0 16,0 0 1-16,0 0 0 16,0 0-1-16,0 0 1 15,0 0-1-15,0 0 1 16,0 0-1-16,0 0 1 15,0 2 0-15,0-2-1 16,0 0 1-16,0 0 1 16,0 0-1-16,0 0-1 15,0 0 1-15,0 0 0 16,0 0 0-16,0 0 0 16,0 0 0-16,0 0 1 0,0 0-1 15,0 0 0-15,0 0-1 16,0 0 1-16,0 0-1 15,0 0 1-15,0 0-2 16,0 0 2-16,0 0 0 16,0 0-1-16,0 0 1 15,0 0 0-15,0 0 0 16,0 0 0-16,0 0 0 16,0 0 0-16,0 0 0 15,0 0 0-15,0 0 0 16,0 0 1-16,0 0-1 0,0 0 0 15,0 0 2 1,0 0-1-16,0 0-1 0,0 0 0 16,0 0 0-16,0 0 0 15,0 0 0-15,0 0 1 16,0 0-1-16,0 0 0 16,0 0 0-16,0 0 0 15,0 1-16-15,0 5-101 16,-12 5-25-16,-16 0 0 15,-5-10-264-15</inkml:trace>
  <inkml:trace contextRef="#ctx0" brushRef="#br0" timeOffset="14382.8498">9056 14384 702 0,'0'0'69'15,"0"0"-9"-15,0 0-9 16,0 0-25-16,0 0-19 16,0 0 8-16,0 0 46 15,79 99-9-15,-48-62-19 16,6-3-9-16,1-7-2 16,0-7 1-16,4-3-1 0,-3-10-8 15,-3-4-5-15,-2-3 10 16,-1 0 4-16,0-10 2 15,-2-7-7 1,2-1 0-16,-2-4-7 0,8-3-1 16,4-5-1-16,9 2-2 15,8 4-6-15,-2 9-1 16,-3 12 0-16,-8 3 0 16,-5 15-10-16,-1 14 5 15,-2 10 0-15,4 0 5 16,-4-1 4-16,-2-2-2 15,-1-9 1-15,-3-2 0 16,-2-8-1-16,-4-6 4 0,-2-8 4 16,1-3 5-1,4 0 2-15,2-13 17 0,9-5-22 16,6-4-5-16,7-3 0 16,9-1-6-16,8-1 1 15,10 5-2-15,3 8-2 16,-8 12 2-16,-9 2-3 15,-12 15-6-15,-10 11 3 16,-1 3 3-16,-2 0 3 16,3-3 1-16,1-2 0 15,6-6-1-15,6-4 5 16,2-4-2-16,6-7 4 0,-1-3-5 16,-2 0-2-1,-5 0 0-15,-12-1 1 0,-14-4-4 16,-16 1-11-16,-16 4-65 15,-4 0-139-15,-20-8-149 16</inkml:trace>
  <inkml:trace contextRef="#ctx0" brushRef="#br0" timeOffset="15149.8094">13502 14890 786 0,'0'0'10'0,"0"0"30"0,0 0 72 15,0 0-69-15,0 0-36 16,0 0-7-16,49 82 34 16,-19-42-19-16,0-5 3 15,-2-12 0-15,2-9 13 16,0-7-1-16,3-7-1 16,6 0 9-16,5-15 2 15,4-10-18-15,3-4-8 16,2-3 3-16,-3-8-16 15,3-5 5-15,7-5-5 16,6 2-1-16,4 5 0 16,3 13 0-16,-12 16-3 15,-13 14-4-15,-7 0-2 0,-3 19 7 16,4 8-1-16,5 7 3 16,2-5 0-16,-2-3 1 15,-1-6 1-15,2-9 4 16,2-7-6-16,3-4 6 15,7 0 2-15,5-15 7 16,8-6-9-16,4-4-1 16,4-7-1-16,10 1 1 15,7 2-5-15,12 5-2 16,0 9 1-16,-10 6 1 16,-15 7 0-16,-20 2 5 15,-14 0-9-15,-14 0 6 0,-13 0-2 16,-10 0 0-16,-11 0-4 15,-3 0-15-15,0 0-43 16,-10 6-73-16,-18 9-18 16,-9-3-116-16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57:32.650"/>
    </inkml:context>
    <inkml:brush xml:id="br0">
      <inkml:brushProperty name="width" value="0.05292" units="cm"/>
      <inkml:brushProperty name="height" value="0.05292" units="cm"/>
      <inkml:brushProperty name="color" value="#FF0000"/>
    </inkml:brush>
  </inkml:definitions>
  <inkml:trace contextRef="#ctx0" brushRef="#br0">19562 2559 726 0,'0'0'0'16,"0"0"11"-16,-86 46-2 16,65-32 25-16,12-2-14 15,9-5-9-15,0 1-8 16,8-6 11-16,23-2 21 16,15 0 14-16,14-13-16 15,6-10-7-15,4-4-17 0,-8-6 2 16,-7 3-4-16,-16-2-1 15,-14 9 2-15,-11 4 1 16,-13 9 29-16,-1 6 16 16,-13 4-29-16,-26 8-25 15,-19 17-9-15,-15 13 6 16,-5 2 3-16,10 2 0 16,14-5 0-16,18-1-3 15,18-2 1-15,18-7-8 16,5-2-19-16,30-8-14 15,13-8 7-15,12-5 35 16,-2-4 1-16,-9 0-5 16,-17 0 9-16,-19 0-10 0,-10 0 6 15,-3 10-33-15,-2 9 17 16,-14 6 16-16,-3 0 6 16,5 0 1-16,7 0-6 15,7-5-1-15,10-1 0 16,17-4 0-16,7-4 0 15,7-6 3-15,2-3 0 16,-1-2-3-16,-5 0 1 16,-10-7 0-16,-10-5 0 15,-7-2 4-15,-9-4 7 16,-1-6-7-16,0-3-1 16,0-2 3-16,-4-2-7 15,1 4 6-15,1 6-2 16,2 6-1-16,0 10 0 0,0 2-3 15,0 3-9-15,17 0-6 16,8 5 13-16,6 10-4 16,-1 7 5-16,-3 7-1 15,-6 2-3-15,-6 0-1 16,-6-1-3-16,-3-6 5 16,-5-5 4-16,-1-5-6 15,0-5 5-15,0-5-1 16,-1-3 2-16,-5-1 10 15,-1 0 39-15,-4 0 4 16,-1-8-33-16,5-7-4 16,7-6 5-16,0-6-17 15,25-6 0-15,9-3-1 0,8 0-3 16,1 6-7-16,-8 10 0 16,-13 6-14-16,-9 11-31 15,-8 3-50-15,-4 0-102 16,-1 3-84-16</inkml:trace>
  <inkml:trace contextRef="#ctx0" brushRef="#br0" timeOffset="896.2031">20347 2813 783 0,'0'0'9'0,"0"0"38"16,0 0 43-16,0 0-61 15,0 0-28-15,0 0-1 16,106-66-7-16,-62 66 7 16,-6 13 0-16,-5 7-6 15,-8 0 6-15,-11 5-11 16,-4-3-7-16,-7-1-2 16,-3-5 11-16,0-5-4 15,0-4 13-15,0-2 2 16,0-3-1-16,-2-2 0 15,1 0 9-15,-2 0 19 0,-4-1 7 16,4-10-24 0,0-5-10-16,3-6-2 0,0-4-4 15,23-4-12-15,13-2 13 16,12 1-4-16,3 3 5 16,1 7-5-16,-2 7 5 15,-6 12-4-15,-11 2 5 16,-13 9-4-16,-13 16-8 15,-7 6-8-15,-16 6 20 16,-21 1 1-16,-5-1 6 16,4-5-2-16,8-4-3 15,17-6-1-15,11-3-11 16,2-5-53-16,15-6-29 16,10-8-19-16,5 0 111 0,3 0-7 15,-1-7 1 1,-3-6 7-16,-5-3 4 0,-5 1 0 15,-3-1 15-15,-5 0 15 16,-2 2-16-16,-4 0 3 16,-5 2 13-16,0-1-9 15,-3 1-7-15,-14 1 4 16,-6 0-22-16,5 4 2 16,4 3-1-16,6 1-1 15,8 3 0-15,0 0-2 16,3 0-22-16,24 0 1 15,9 0 23-15,8 0 4 16,-1 0 2-16,-5 0-4 16,-5 5-2-16,-3-1 0 15,-5 5 0-15,-2 1 7 0,-8 3-5 16,-6 2 0 0,-3 2-1-16,-6 0 7 0,0 0 4 15,0-1-10-15,-11-4 4 16,-4 0-1-16,-1-6 1 15,4-2 1-15,3-4 1 16,1 0 14-16,8-3 63 16,0-14-28-16,9-6-42 15,12-7-1-15,11-6-13 16,5 2 5-16,3-2-3 16,-2 2-3-16,-6 6 0 15,-8 10 5-15,-12 6-5 0,-5 6-5 16,-1 3-57-16,1 3-59 15,2 0-166-15</inkml:trace>
  <inkml:trace contextRef="#ctx0" brushRef="#br0" timeOffset="1312.8593">22159 2746 747 0,'0'0'147'0,"0"0"-26"16,0 0-17 0,0 0-27-16,0 0-63 0,0 0-14 15,4-17-29-15,-5 40 24 16,-11 5 5-16,-3-3 0 16,-4 0-2-16,-2-5-7 15,0-1-16-15,-1-4-39 16,-2-5-21-16,2-4-32 15,5-6-5-15,4 0 6 16,7-3 60-16,2-16 39 16,4-6 17-16,0-3 26 15,5-3 66-15,12 1-5 16,-2 4-29-16,2 6 23 16,-4 6-11-16,-5 4-5 15,-5 8-9-15,-1 2-18 16,-2 0-38-16,4 12-34 0,2 11 14 15,3 5 20-15,5 3 5 16,-1 2-5-16,6-2-25 16,2-1-45-16,3-3-40 15,3-9-112-15</inkml:trace>
  <inkml:trace contextRef="#ctx0" brushRef="#br0" timeOffset="1614.0286">22749 2488 1042 0,'0'0'24'0,"0"0"66"0,0 0 33 15,0 0-40-15,0 0-81 16,0 0-2-16,-30-40-47 15,30 76 26-15,0 12 21 16,0 5 1-16,0-3-1 16,0-1 0-16,3-4 3 15,0-5-3-15,-2-3 0 16,4-4-8-16,-2-1-39 16,-2-6-29-16,-1-2-74 0,0-8-35 15,0-9-123-15</inkml:trace>
  <inkml:trace contextRef="#ctx0" brushRef="#br0" timeOffset="1876.7716">22537 2825 952 0,'0'0'15'15,"0"0"83"-15,0 0-24 16,0 0-4-16,0 0-31 15,0 0-39-15,-20-61-14 16,20 61 8-16,6 0 2 16,0 0 2-16,-2 0 0 0,-2 0-2 15,0 0 3-15,-2 0 0 16,1 0 0-16,2 0-6 16,2 0-27-16,2 2-26 15,9 4-42-15,7-1-36 16,-2-5-172-16</inkml:trace>
  <inkml:trace contextRef="#ctx0" brushRef="#br0" timeOffset="2889.9636">22769 2191 639 0,'0'0'35'16,"0"0"55"-16,0 0-15 0,0 0-52 15,-82-10-17 1,64 20-5-16,8 0-1 0,10-1-10 15,0-1-3-15,0-5 7 16,4-3 6-16,11 0 14 16,2 0 24-16,-1-6-5 15,-4-4-9-15,-6 1-10 16,-4 1-3-16,-2 2-6 16,0 0-5-16,0 0-1 15,0 3-4-15,0 3-42 16,-12 0-29-16,-3 17-115 15,-3 12-22-15</inkml:trace>
  <inkml:trace contextRef="#ctx0" brushRef="#br0" timeOffset="3696.4072">22742 2706 692 0,'0'0'9'0,"0"0"11"15,0 0 27-15,0 0-35 16,0 0-3-16,0 0-7 15,74-38-2-15,-58 41 0 16,-3 11-4-16,0 5 4 16,-3 0 2-16,-3 1-2 15,-1-3 2-15,-3-1 0 16,3-7-2-16,-3-1 7 16,0-5-6-16,-2-1 1 15,-1-2 11-15,2 0 22 16,1 0 43-16,2-2 21 15,2-8-31-15,5-4-57 16,1-3 3-16,7-3-3 16,2 1-6-16,7-3-4 0,1 5 1 15,3 3-2 1,-10 9-7-16,-8 4 4 0,-5 1-18 16,-5 6 2-16,-1 15 11 15,1 2-2-15,-2 2 10 16,0-5 0-16,3-1 0 15,1-5-1-15,3-3-8 16,-1-7 1-16,2-4 8 16,2 0 4-16,-1 0 5 15,4-4 2-15,0-10-2 16,-4 1 0-16,2-6-2 16,-3 1 7-16,1-4-4 15,-5 0-3-15,1-1 8 16,-4 4-1-16,-2 2 10 0,-2 7 15 15,0 5-21-15,0 3 19 16,0 2-37-16,0 0-28 16,-3 18-3-16,-11 12 20 15,-2 14 11-15,2 4-1 16,3 5 1-16,8-1 0 16,3-1 0-16,0-6-1 15,0-1 1-15,11-4-2 16,5-6 5-16,0-2-3 15,-1-7 2-15,-1-7-4 16,-3-4-5-16,-3-5-25 16,-3-5-37-16,-5-4-40 15,0 0-29-15,-5-18-203 0</inkml:trace>
  <inkml:trace contextRef="#ctx0" brushRef="#br0" timeOffset="3955.0098">23305 2702 736 0,'0'0'22'16,"0"0"26"-16,6-88 66 15,1 72-8-15,2 6-25 16,5 9-49-16,13 1-32 16,2 0-12-16,4 14 11 15,-3 8-16-15,-9 8 15 0,-12 1-2 16,-9 1-9-16,0-2-3 15,-18-5-2-15,-9-2 6 16,-4-7 9-16,1-1-13 16,9-7-52-16,10-3-17 15,11-5 0-15,3 0-102 16,27-5-77-16</inkml:trace>
  <inkml:trace contextRef="#ctx0" brushRef="#br0" timeOffset="4512.7358">23588 2691 248 0,'0'0'122'15,"0"0"7"-15,0 0 41 16,57-74-28-16,-53 71-23 16,-4 3-54-16,0 0-65 0,0 0-2 15,2 12-25-15,2 5 27 16,4 3 5-16,2 1-1 16,7-4-1-16,-2-5 0 15,3-4 6-15,4-3-2 16,-4-5 3-16,6 0 0 15,-7-3-3-15,-2-8 2 16,-1-5 1-16,-2 0 1 16,-4 3 7-16,1 1 16 15,-7 5-6-15,-2 5-17 16,0 2-11-16,0 0-1 16,0 5-61-16,0 14 36 15,0 5 26-15,0 1 0 16,0-1-4-16,14-4-20 0,8-4-3 15,6-7 27-15,6-4 0 16,4-5 1-16,-2 0 5 16,-5-16 0-16,-6-6-2 15,-5-6-4-15,-8-3 7 16,-5-5-6-16,-3-5 12 16,-4-2-2-16,0-3-8 15,0 0 9-15,0 3 1 16,0 8-7-16,-4 13 11 15,1 11-2-15,3 11-12 16,0 0-3-16,0 19-50 0,-1 15 20 16,-2 11 29-1,1 2 1-15,1 3-3 0,1-1-24 16,0-3 2 0,14-4 12-16,8-5-11 0,10-7-21 15,7-6-21-15,-3-14-149 16,-5-10-382-16</inkml:trace>
  <inkml:trace contextRef="#ctx0" brushRef="#br0" timeOffset="4653.2998">24013 2617 546 0,'0'0'65'0,"0"0"54"15,0 0-39-15,124-16-80 0,-16 22-2 16,21 13-2-16,3 3-43 15,-16 1-145-15,-25-2-169 16</inkml:trace>
  <inkml:trace contextRef="#ctx0" brushRef="#br0" timeOffset="6346.4556">13899 11543 468 0,'0'0'67'16,"0"0"2"-16,0 0 74 16,-6-88-59-16,6 76 6 0,0 5-16 15,1 7-36-15,5 0-38 16,5 20-8-16,4 10 8 16,4 5 19-16,0 2-8 15,4-3 0-15,-1-5 7 16,3-4-3-16,1-6 3 15,-2-3-3-15,1-8-3 16,1-7-1-16,5-1 4 16,6 0 3-16,2-14-8 15,0-7 3-15,1-2-3 16,-5-5 0-16,1-3-6 16,-1 4 1-16,-1 2 5 15,2 8-8-15,0 10-2 0,-2 7-1 16,-1 4-4-16,1 18 3 15,2 9 2-15,1 1 4 16,4 0-4-16,-1-6 3 16,3-3 2-16,-1-6-4 15,-1-8 3-15,0-6 1 16,2-3 10-16,2-7-5 16,-3-10 0-16,-2-3-1 15,-6-2-3-15,-3-7 3 16,5-3-1-16,3-3-6 15,3 2 1-15,-2 7-3 16,-7 11-2-16,-5 10-5 16,-7 5-6-16,-4 6 8 15,0 16-9-15,0 4 14 0,4 1 0 16,4-1 0 0,2-4 0-16,3-5 0 0,6-5 1 15,1-7 0-15,6-5 11 16,2 0-3-16,2-5-3 15,0-10-1-15,-3-3 2 16,-2-2-4-16,-4 0 2 16,-2-1 0-16,5-4-5 15,7 2 5-15,7 2-5 16,2 4-4-16,-7 11 2 0,-8 6-6 16,-10 6 3-1,-7 15 1-15,-6 5-2 0,-2-2 0 16,1 5 5-16,-3-4-1 15,2-1 2-15,4-5 0 16,-1-5 0-16,2-3 0 16,5-5 2-16,3-6 3 15,4 0-5-15,3 0 7 16,1-9 0-16,-3-6-6 16,1-3 5-16,0-1-6 15,-2-4 5-15,-2 1-5 16,-2 3 2-16,-7 2-2 15,-6 7 0-15,-7 1 0 0,-5 2 4 16,-4 3-1 0,-1 2-2-16,0-1 0 0,0 2-2 15,0 0-13-15,0 1-40 16,-6 0-56-16,-18 8-98 16,-8 3-25-16</inkml:trace>
  <inkml:trace contextRef="#ctx0" brushRef="#br0" timeOffset="7612.6448">17465 11601 531 0,'0'0'10'0,"0"0"41"16,0 0 109-16,0 0-41 15,0 0-47-15,0 0-23 16,-7-3-1-16,20 0-10 15,22-3-23-15,14-1-10 16,7-3 9-16,7 0-7 16,-5-1-6-16,-5 0 1 0,-9 5-2 15,-14-2 6 1,-13 5-11-16,-9 1 5 0,-8 2-1 16,-7 0-39-16,-26 0 8 15,-13 2 3-15,-9 8 2 16,-2-3 10-16,0 4 8 15,4 0 3-15,0 0 6 16,6 2 0-16,14-3 1 16,11-1 4-16,14-4-1 15,7 0-4-15,1-2-1 16,10-3 1-16,23 0 13 16,16 0 20-16,14 0-6 15,7-13-10-15,3 0-2 16,-9 0-10-16,-10 3 2 0,-17 1-7 15,-18 6 3-15,-11 0-3 16,-8 2-1-16,-3 1-14 16,-24 0 15-16,-11 7 8 15,-8 1 0-15,6-1-5 16,7-3-3-16,11-1 1 16,8-1 1-16,9-1-2 15,5-1 1-15,0 0-1 16,0 0 0-16,10 0-8 15,20 0 8-15,12-9 8 16,4-2-7-16,-3 0 1 0,-10 0-1 16,-14 5-1-1,-7 2 3-15,-9 1-3 0,-3 3 1 16,0 0 6-16,-2 0-2 16,-25 0-3-16,-17 1 3 15,-15 8-5-15,-1 4 2 16,-1-2-2-16,7 0 0 15,8 0-5-15,12-1 5 16,15-2 0-16,12-3 0 16,7-2-17-16,0 0 5 15,17 3-37-15,18-5 49 16,13-1-18-16,10 0-99 16,-10 0-133-16,-17 0-164 15</inkml:trace>
  <inkml:trace contextRef="#ctx0" brushRef="#br0" timeOffset="17379.3889">22196 2675 643 0,'0'0'15'15,"0"0"63"-15,0 0-21 16,0 0-2-16,0 0-28 15,0 0-10-15,0 0-1 16,1-49 0-16,-1 47 21 16,0 2-1-16,0 0 8 0,0 0-18 15,0 0-10-15,0 0-5 16,0 0-11-16,0 0-1 16,0 10-9-16,-11 10 0 15,-8 6 10-15,-2 7 1 16,-6 4 12-16,-1-3 9 15,1-2 0-15,6-6-3 16,1-4-11-16,7-5 0 16,1-4-8-16,6-5 1 15,3-5 2-15,3-1-1 16,0-2 0-16,0 0 1 16,0 0 7-16,0 0-10 0,-1 0-7 15,1 0-50-15,-3-5-73 16,1-9-124-16</inkml:trace>
  <inkml:trace contextRef="#ctx0" brushRef="#br0" timeOffset="17663.4372">21909 2634 991 0,'0'0'11'16,"0"0"45"-16,0 0 69 15,-38-78-45-15,37 73-17 16,1 2-23-16,0 3-40 0,0 0 0 16,0 0-20-16,0 0-4 15,0 13-6-15,10 10 30 16,13 3 0-16,2 5-1 16,8 2 1-16,4-1 7 15,8 2-3-15,3-5 1 16,2 1 4-16,-2-4-9 15,0 2-7-15,-2-3-103 16,-7-3-106-16,-9-8-146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6:53:56.994"/>
    </inkml:context>
    <inkml:brush xml:id="br0">
      <inkml:brushProperty name="width" value="0.05292" units="cm"/>
      <inkml:brushProperty name="height" value="0.05292" units="cm"/>
      <inkml:brushProperty name="color" value="#FF0000"/>
    </inkml:brush>
  </inkml:definitions>
  <inkml:trace contextRef="#ctx0" brushRef="#br0">3579 2263 813 0,'0'0'8'16,"0"0"14"-16,0 0 46 15,0 0 68-15,-103-69-83 16,46 82-35-16,-9 18-6 16,-7 11-5-16,-4 12 11 15,-2 14-10-15,4-3-5 16,14 0 0-16,13-10-1 0,17-11-1 16,17-7 0-16,14-6-1 15,0-6-4-15,33-5-11 16,18-9-2-16,16-11 7 15,18 0 8-15,2-6-6 16,1-3 6-16,-9 7 2 16,-12 2-8-16,-15 14 7 15,-12 15-3-15,-14 6 3 16,-14 2-6-16,-12 2 6 16,-2 3 1-16,-32-4 4 15,-16 3 16-15,-16-1 1 16,-6-3 3-16,-3-2-11 15,-1-1-4-15,6-10-4 16,13-5 1-16,15-7-5 16,14-9 0-16,12-3-1 0,14-10-29 15,2-19-83-15,33-15-113 16,19-9-48-16,14-8-57 16</inkml:trace>
  <inkml:trace contextRef="#ctx0" brushRef="#br0" timeOffset="1050.9953">3780 2610 637 0,'0'0'105'0,"0"0"-67"15,0 0 71-15,-93 60-26 16,49-21-27-16,8 1-27 16,9-5-21-16,17-4-8 0,8-7 0 15,2-6-1 1,24-9-37-16,13-9-25 0,14-7 17 15,7-14-8-15,-4-9-1 16,-6-1-3-16,-14 3-11 16,-12 0 43-16,-13 6 26 15,-9 3 4-15,0 4 52 16,-12 3 34-16,-16 5-35 16,-14 2 2-16,-3 4-37 15,1 1-6-15,10 0-7 16,11 0-5-16,10 0-2 15,11 0 0-15,2-6-8 16,19-14-56-16,23-7 14 16,20-12 1-16,15-8 12 15,-1-7-20-15,-3-1 10 0,-10 4 38 16,-11 4 9 0,-11 7 2-16,-14 1 6 0,-16 5 17 15,-9 1 20-15,-2 4 11 16,-14 4-14-16,-16 5-12 15,-5 8-6-15,-4 4 16 16,1 8-25-16,-2 0-8 16,3 20-7-16,4 15-6 15,7 13-2-15,15 19-3 16,11 14 9-16,1 13-1 16,25 3 3-16,6-1 4 15,4-6 0-15,1-3 13 0,5-6-3 16,-1-3-5-1,6-5-4-15,0-7 6 0,-1-3-4 16,-3 0-3-16,-4-4-1 16,-2-2 1-16,-1-6-2 15,-6-10 0-15,-10-8-2 16,-6-13-47-16,-11-10-2 16,-3-8 30-16,0-2 19 15,-17-7 9-15,-11-13-8 16,-3 0-1-16,-3-4 4 15,4-4 2-15,7-1 22 16,6-8-7-16,9-6 4 16,8-3-22-16,0-7-3 15,11 1 0-15,8-2-1 0,-1-2-6 16,3 1-13-16,-5-2-7 16,-2-3 3-16,-7 1-9 15,-4-3 8-15,-3 1 16 16,-3 2 9-16,-18 1 1 15,0 3 1-15,-7 1 4 16,-2 4 2-16,0 7 14 16,0 4 4-16,1 8-3 15,5 4 3-15,4 5 4 16,4 5-16-16,8 6 29 16,5 3-31-16,0 3 15 15,2 3-14-15,1 2 10 16,0 0-13-16,0 0-10 0,0 12-8 15,0 15 3-15,9 16 5 16,12 14 13-16,8 11 1 16,7 2-1-16,6-1 2 15,6-8 7-15,-3-7-16 16,-2-6 0-16,-6-6 0 16,-1-3-4-16,-3-7 0 15,-5-6-2-15,-4-6 0 16,-6-8-101-16,-8-12-112 15,-10 0-230-15</inkml:trace>
  <inkml:trace contextRef="#ctx0" brushRef="#br0" timeOffset="1218.9347">4235 2714 918 0,'0'0'27'15,"0"0"-22"-15,0 0 25 16,0 0-19-16,52-84-11 16,11 66-42-16,1 4-193 15,-11 4-466-15</inkml:trace>
  <inkml:trace contextRef="#ctx0" brushRef="#br0" timeOffset="2484.9397">4598 2617 1104 0,'0'0'11'0,"0"0"40"15,-26-78 20-15,26 61-3 16,6 4-39-16,21 7-29 16,9 6-6-16,5 3 4 15,0 22-7-15,-7 13 4 16,-4 7-4-16,-11-1 3 15,-7-5 3-15,-6-9 1 16,-3-10-1-16,0-8 3 16,-2-9 0-16,1-3 2 0,-1 0 3 15,2-13 14 1,2-15 22-16,4-11-39 0,3-5 0 16,-2-1 0-16,2 1-2 15,3 7 1-15,-4 9-3 16,-4 16 2-16,0 12-3 15,-2 0-13-15,7 23-5 16,3 7 19-16,1 4 1 16,1-1 1-16,-2-6 1 15,-2-11-1-15,-6-5 0 16,1-4-1-16,-5-7 2 16,3 0-1-16,1-2 8 0,4-18 25 15,2-9-2-15,1-5-25 16,-4-3 1-16,0 2 2 15,-1 3 0 1,-1 6-1-16,-5 11-7 0,0 13-2 16,0 2 0-16,0 5-10 15,4 12-15-15,7 7 24 16,2 2 2-16,1-5-1 16,3-3-1-16,3-3 2 15,0-3-3-15,3-9-22 16,11-3-19-16,5-7 4 15,9-20-5-15,1-9-12 16,-4-8-9-16,-9-2 11 16,-14-1 4-16,-12 3 37 15,-8 7 14-15,-5 9 4 0,0 9 13 16,-18 11 36-16,-7 8-13 16,-7 6-35-16,-1 20-5 15,2 6-3-15,7 4 2 16,11-2-1-16,10-4-3 15,3-4 3-15,0-7-2 16,6-8-12-16,7-8-11 16,2-3 21-16,3 0 6 15,-3-16 2-15,-3 3 1 16,1 3-3-16,-5 6 0 0,1 4-1 16,2 0-1-1,6 7-6-15,3 3 6 16,5-3 0-16,-3-4-11 0,-1-3 1 15,-2 0 11-15,-4-12 1 16,-1-6 0-16,-5-2 1 16,-5-3-1-16,-3 2 0 15,-1 0 3-15,0 0-3 16,0-1 2-16,0-2-2 16,0-1 3-16,0 0-3 15,0 3 0-15,11 7 0 16,1 9-5-16,4 6 2 15,-1 0-10-15,0 13 4 16,2 10 1-16,-2 3 3 16,-2 5 4-16,-4 2 1 15,-1-2 1-15,-1-3 3 0,-4-4-3 16,-3-7 3-16,0-5-2 16,0-9 3-16,0-1 1 15,0-2 5-15,0 0 12 16,0-17 8-16,0-8-27 15,0-8-4-15,3-3-2 16,0-3 1-16,-2 0 2 16,-1 1 0-16,0 4 1 15,0 7 9-15,0 8-1 16,0 8 18-16,0 8 8 16,0 3-28-16,0 0-8 15,0 16-27-15,8 7 21 0,10 5 5 16,4-2 1-16,-1-5-1 15,1-4 0-15,4-6 0 16,-3-4-3-16,4-4-3 16,3-3-5-16,3 0-55 15,3-12-53-15,-2-7-132 16,-6-4-178-16</inkml:trace>
  <inkml:trace contextRef="#ctx0" brushRef="#br0" timeOffset="2997.6797">5096 3825 833 0,'0'0'45'16,"0"0"19"-16,0 0 47 16,0 0-94-16,0 0-17 15,0 0 0-15,47 134 1 16,0-31 18-16,2 3 3 15,-3-7-8-15,-7-16-9 16,-8-19-2-16,-6-12 2 16,-8-11 0-16,-11-12-2 0,-2-8-3 15,-4-6 0-15,0-8-104 16,-16-7-51-16,-2-3-116 16</inkml:trace>
  <inkml:trace contextRef="#ctx0" brushRef="#br0" timeOffset="4000.1102">5185 3959 806 0,'0'0'14'15,"-3"-84"6"-15,11 52 106 16,17 9-60-16,10 8-37 16,6 8-15-16,8 7-7 0,2 13-6 15,0 18-1-15,-11 14-3 16,-15 9-4-16,-20 5-14 15,-5 0 3-15,-27-1 9 16,-12-9 3-16,-4-8 6 16,10-10 0-16,6-11 0 15,12-8 1-15,8-8 0 16,7-4-2-16,0 0 1 16,0 0-22-16,0 0-4 15,0 0 5-15,15 1 6 16,7 6 11-16,3 4 3 15,8 7-2-15,5 1 1 16,-1 3 1-16,7 0 1 0,-2-5 3 16,4-3-2-1,-1-7 2-15,3-7-2 0,-5 0 2 16,-5-12 0 0,-10-9-3-16,-10-2 7 0,-6-5-2 15,-8-4 7-15,-1 0 5 16,-3 0 16-16,0 4-16 15,0 4 0-15,-10 11 7 16,-2 6-6-16,0 7 13 16,-3 10-31-16,4 15-8 15,1 9-1-15,7 1 4 16,3-3-4-16,3-5 3 16,16-5-1-16,7-8-4 15,8-12-20-15,8-2 19 0,9-12-4 16,-1-16 11-16,-3-7-2 15,-10 1 7-15,-9-2 0 16,-4 0 3-16,-9 2-2 16,-5 6 4-16,-5 9 1 15,-5 12 19-15,0 7 23 16,-26 6-46-16,-8 19-2 16,-3 6-9-16,4 0 9 15,11-3-7-15,10-7-2 16,9-3-9-16,3-7-20 15,0-6-14-15,18-5-30 16,7 0 65-16,3-11 5 16,4-8 7-16,-7-3 1 0,-1 2 3 15,-6 7 1-15,-3 5 3 16,-6 6-1-16,1 2 3 16,2 5-5-16,3 21 5 15,6 16 4-15,9 17 5 16,10 15 2-16,9 8-6 15,6-4 9-15,-1-6-12 16,1-4 12-16,-1-6 12 16,-10-6-24-16,0-6-2 15,-17-13-4-15,-15-10 2 16,-12-10 1-16,-6-9 4 16,-27-4 33-16,-13-4 5 0,-12 0-14 15,-3-17 25-15,-2-8-9 16,3-6-5-16,9-8-24 15,5-4-12-15,12-7-7 16,15-2-2-16,14 0-22 16,5-3-16-16,18-1-35 15,16 3-2-15,2 3-37 16,0 6-27-16,-8 3-115 16,-13 2-283-16</inkml:trace>
  <inkml:trace contextRef="#ctx0" brushRef="#br0" timeOffset="4336.7543">6344 4050 664 0,'0'0'72'0,"0"0"-46"0,0 0 65 16,0 0-44-16,43-80-30 15,-2 71-12-15,3 9 8 16,-5 2-8-16,-4 24-5 15,-9 13-2-15,-14 3-1 16,-10-2-1-16,-2-1 3 16,-14-10 0-16,-7-8 1 15,5-8 7-15,4-9-4 16,9-4 22-16,2 0 32 16,1-17 5-16,0-11-42 15,0-6-18-15,6-10-2 0,14-1-3 16,1-3 3-16,0 1-3 15,5 3-37-15,-3 7-51 16,0 11-50-16,-7 11-42 16,-4 11-32-16,-8 4-214 15</inkml:trace>
  <inkml:trace contextRef="#ctx0" brushRef="#br0" timeOffset="5382.4213">6701 4045 217 0,'0'0'53'15,"0"0"9"-15,0 0 32 16,0 0-41-16,0 0 93 16,0 0 6-16,59-22-94 0,-38-6-24 15,-3 0 6-15,-6 0 2 16,-3 1-13-16,-5-3 9 16,-2 1-19-16,-2 6-13 15,0 6-3-15,0 9 7 16,0 5-10-16,-5 3-3 15,-7 14-67-15,-2 13 16 16,-2 8 53-16,6 0-2 16,7-3-6-16,3-4 6 15,0-5 0-15,6-7 0 16,6-8-5-16,2-7 8 16,3-1 0-16,4-8 4 0,6-14 13 15,-3-7-1 1,1-2 20-16,0-5-16 0,2-7 13 15,0-2-6-15,-2 2-1 16,-6 6-2-16,-6 14-1 16,-9 9-2-16,-4 8 7 15,0 6 9-15,0 0-17 16,0 0-20-16,0 6-15 16,0 11-2-16,3 8 13 15,5 6 1-15,7 2 3 16,0-2 0-16,0-2 0 15,3-5 1-15,-2-5-1 16,-4-5-1-16,-3-4 0 16,0-5 1-16,-3-3 2 15,1-2 0-15,6-2 3 0,6-17 9 16,3-8-1-16,0-6-10 16,1-2 1-16,-5-3 1 15,-2-3-3-15,-7-2-1 16,-3 3 2-16,-6 2 0 15,0 5-3-15,0 7 0 16,-4 5-9-16,-7 7-6 16,-1 3-13-16,-2 8-4 15,0 3-35-15,0 0 8 16,1 6 6-16,7 11-2 16,4 0-12-16,2 7 5 15,5 1 14-15,14-2 1 0,5 4 23 16,0-2 17-16,0-4 5 15,3-2-2-15,-2-2 4 16,-3-3 0-16,-4-1 0 16,-4-5 0-16,-7-2 0 15,-5 2-2-15,-2-3 2 16,0 2 6-16,0-2 38 16,-5 0 15-16,-8-3-22 15,1 0-4-15,0-2-16 16,2 0-9-16,2 0 1 15,2-11-9-15,4-6-9 16,2-5-20-16,0-6 21 16,0-4 2-16,5-3 6 0,6-1 0 15,0 0 0 1,0 2 2-16,1 5 4 0,1 7 3 16,-5 7 2-16,-2 8 8 15,-3 5-11-15,1 2-8 16,3 0-13-16,5 11-1 15,8 7 11-15,-2 3 2 16,9 1 1-16,-2 1 1 16,-1-2-1-16,0-7 0 15,-5 1-5-15,2-7-57 16,-5-3-124-16,-7-5-179 16</inkml:trace>
  <inkml:trace contextRef="#ctx0" brushRef="#br0" timeOffset="5529.4471">7640 3357 819 0,'0'0'14'0,"0"0"-14"15,0 0-71-15,0 0-111 16,0 0 21-16</inkml:trace>
  <inkml:trace contextRef="#ctx0" brushRef="#br0" timeOffset="6249.0965">7964 3381 786 0,'0'0'53'0,"0"0"-50"15,0 0 28-15,0 0-2 16,0 0-29-16,0 0-6 15,-48 75-35-15,72-63-65 16,7-4 37-16,2-6-69 16,-3-2-19-16,-6 0 27 15,-9-5 45-15,-10-5 85 16,-5 0 115-16,0-1 28 0,0 0-2 16,-11 3-67-1,-1-2-5-15,-3 2-3 0,1-2-27 16,-1-1-27-16,5 4-8 15,3 0-2-15,2 1 1 16,5 4-3-16,0 0-10 16,0 2-27-16,9 0-24 15,15 0 52-15,6 0-2 16,4 0 11-16,0 7-2 16,1 3 3-16,-2 4-1 15,-2 0 1-15,-4 0 14 16,-5-2 6-16,-8-1 4 15,-3-4-13-15,-6-5 1 16,-4-2 2-16,-1 0 39 16,0 0 48-16,0 0-2 0,0 0-17 15,0-12-45-15,0-5-35 16,0-5-1-16,0-1-2 16,-1-4 2-16,-1 2-1 15,2 2-1-15,0-4-1 16,0 7 1-16,7 2 0 15,13 2-5-15,-2 9-1 16,3 7 0-16,-3 0-4 16,-3 7-4-16,-3 13 3 15,1 5 3-15,-2 0 2 16,0-3 3-16,2-4-1 16,-1-5 3-16,4-5 0 15,-1-5 1-15,7-3 8 16,2 0-2-16,1-11 2 15,2-8-4-15,0-1-2 0,-3-3 2 16,1-1 0-16,-3 0-2 16,-5 2 1-16,-5 5-3 15,-9 5-28-15,-3 8-47 16,0 4-59-16,-25 0-169 16</inkml:trace>
  <inkml:trace contextRef="#ctx0" brushRef="#br0" timeOffset="8383.2555">4481 6432 861 0,'0'0'36'0,"0"0"21"16,0 0 53-16,-55-74-6 15,55 69-51-15,0 5-35 16,0 2-18-16,6 24-12 16,12 18 4-16,2 17 8 15,3 9 10-15,-1 2 4 16,1-4-1-16,-3-4-2 16,-6-11-4-16,1-10-1 15,-8-9-3-15,-4-13-2 0,-3-8 1 16,0-9 1-16,0-4 2 15,0 0 24-15,0-22 20 16,-4-14-28-16,-8-12-21 16,-1-5-1-16,0-8 1 15,0-4 5-15,1-3-5 16,0 2 0-16,6 6 1 16,5 10 0-16,1 17 1 15,0 15-1-15,0 11-1 16,0 7-1-16,9 9-9 15,16 22-7-15,11 13 15 16,7 9 0-16,4 3 2 16,-1 0-1-16,-6-5 1 15,3-6 0-15,-9-8 0 16,-4-13 0-16,-10-5 1 0,-7-11-1 16,-4-3 1-16,-6-5-1 15,2-8 2-15,-1-18 19 16,0-12-16-16,-2-9-4 15,-2-4 2-15,0-7-2 16,0-5 0-16,0-2 1 16,-6 5-2-16,-1 8 0 15,1 19 3-15,3 16-3 16,-2 10 8-16,5 7 14 16,0 12-22-16,0 22-18 15,3 16 17-15,14 8 1 16,8 0 1-16,5-4-1 0,6-4 0 15,5-5 1-15,-2-10-1 16,0-6 0-16,-1-9-1 16,-5-11 0-16,-4-9 1 15,-6 0 0-15,0-9 0 16,-2-11 0-16,-6-9 3 16,-3 0-1-16,-2-4 1 15,-4 4-1-15,-4 4-1 16,-2 11 3-16,0 5-4 15,0 7 0-15,0 2 0 16,0 0-2-16,0 13-10 16,2 11 4-16,8 3 8 15,5-2 1-15,7-5-1 0,5-4-2 16,0-9 0-16,3-5 2 16,0-2 0-16,-1-7 1 15,-5-11-1-15,-5-8 0 16,-4-1 0-16,-9-1 0 15,-4-3 2-15,-2 1 0 16,0 6-1-16,0 2 0 16,0 12 0-16,-3 6 0 15,1 4-1-15,2 0 0 16,0 3-4-16,0 14-16 16,0 6 20-16,0 4-1 15,9-5 1-15,6-1 0 0,3-4-1 16,7-4 1-1,4-7-2-15,5-6 1 0,3 0-8 16,2-9-22-16,-4-11 2 16,-6-5 6-16,-6-2 6 15,-7-5 7-15,-7-6 9 16,-3-2 0-16,-6-8 1 16,0-4 2-16,0-2-2 15,-14-1 1-15,-8 1-1 16,-6 3 4-16,-1-2 4 15,-1 4-1-15,2 3 18 16,3 6-10-16,2 13-7 16,6 5 0-16,8 12 1 0,6 3 4 15,1 7 8 1,2 0-21-16,0 0-2 0,0 12-9 16,2 15 4-16,14 14 7 15,8 9 1-15,4 9 2 16,5-1-2-16,1 2 6 15,5-2 0-15,-2 0-4 16,-1-5-2-16,-1-7 1 16,-7-7-2-16,-3-11 0 15,-8-7-3-15,-4-9-19 16,-5-6-63-16,-5-6-36 16,-3-1-90-16,0-23-51 0</inkml:trace>
  <inkml:trace contextRef="#ctx0" brushRef="#br0" timeOffset="8618.4641">5971 5749 926 0,'0'0'71'16,"0"0"63"-16,0 0-8 16,0 0-44-16,0 0-82 15,0 0-3-15,2 19-1 16,38 34 4-16,1 12 9 15,-1 3-4-15,1 2 2 16,-7-4-4-16,-4-8 0 16,-6-6-2-16,-4-6-1 0,-4-10-1 15,-4-5-38-15,-6-8-82 16,0-6-119-16,-6-13-210 16</inkml:trace>
  <inkml:trace contextRef="#ctx0" brushRef="#br0" timeOffset="8858.3146">6186 6188 659 0,'0'0'163'15,"0"0"-121"-15,-6-87 84 16,12 59-52-16,21 3-36 16,4 6-22-16,2 6-8 15,3 8 3-15,-1 5-2 0,-9 1-8 16,4 20 1-16,-6 5 3 15,-6 7-2-15,-2-2 3 16,-4-2-4-16,-2-3-2 16,-2-2 0-16,2-5-9 15,-1-3-117-15,0-11-99 16,0-5-256-16</inkml:trace>
  <inkml:trace contextRef="#ctx0" brushRef="#br0" timeOffset="9003.4969">6539 5907 850 0,'0'0'15'0,"0"0"40"0,0 0 15 15,0 0-50 1,0 0-20-16,0 0-94 0,-34-58-194 16,40 58-195-16</inkml:trace>
  <inkml:trace contextRef="#ctx0" brushRef="#br0" timeOffset="9750.1653">6674 6016 865 0,'0'0'17'16,"0"0"50"-16,0 0 89 0,0 0-49 15,-41-79-19 1,41 76-46-16,0-2-31 0,0 3-7 15,11 2-2-15,8 0-4 16,3 0 0-16,-2 14-3 16,2 6 5-16,1 6 0 15,-1-2 0-15,-4-4 0 16,3-5 1-16,-9-6 1 16,-2-5 0-16,-4-4 0 15,-3 0 0-15,5-3 2 16,2-17 24-16,5-9 0 15,0-8-22-15,-2-1 10 16,-1-3-10-16,0-1 4 16,2-1-3-16,0 5-4 15,-2 11-2-15,-2 7 2 0,-3 9-1 16,-4 11-4 0,4 0 0-16,4 11-11 0,8 15 13 15,-1 4-4-15,3 1 4 16,-2-3 1-16,-1-3 0 15,0-3-2-15,-4-5 2 16,0-10-1-16,-3-6 0 16,1-1-1-16,1-13 1 15,2-10 5-15,0-4 0 16,-3-5-5-16,0 1 2 16,-5-2-2-16,-2-3 5 15,-2 5-3-15,-3 8-2 0,0 5 2 16,0 9 4-1,0 9-5-15,0 0-1 0,0 0-4 16,0 0-5-16,0 14-2 16,0 8 10-16,13-3 2 15,4-2-3-15,1-5 3 16,4-4-2-16,-4-6 1 16,4-2-1-16,-3 0 1 15,-5 0-1-15,-3-7-2 16,-6-3 3-16,-5-2-1 15,0-2 1-15,0 2-3 16,-16-2 2-16,-9 0-14 16,-7 0-10-16,-8 5 5 0,0 4-18 15,-6 3-28 1,7 2-17-16,10 0-54 0,13 4-76 16,16-1-180-16</inkml:trace>
  <inkml:trace contextRef="#ctx0" brushRef="#br0" timeOffset="10582.6016">7385 5504 892 0,'0'0'48'0,"0"0"113"16,0 0-86-16,0 0-16 0,0 0-52 15,0 0-5-15,48-3-2 16,-23 30 6-16,-1-4-6 15,0 0 2-15,-6-1-1 16,1-8-1-16,-5-4 1 16,-6-4 2-16,-5-5-3 15,-1-1 1-15,1 0 5 16,3-7 37-16,2-13 12 16,0-6-48-16,1 2 0 15,-3-6 3-15,0-3 1 16,3 1-3-16,0 5 0 15,-3 8-1-15,0 9 0 16,-4 6-3-16,-1 4-3 16,6 0-2-16,4 11-12 15,10 11 11-15,0 8-3 0,0-1 5 16,2-2 2 0,-3-4-2-16,-5-8-1 0,-3-5 0 15,-2-5 1-15,-4-4 0 16,-3-1 4-16,2 0-4 15,6-7 14-15,3-9 20 16,5-9-23-16,-2 0-4 16,1-3-5-16,-5-3 2 15,2 1 0-15,-6 2 2 16,0 8-4-16,-7 8 6 16,2 7 3-16,-4 3-4 15,0 2-7-15,0 0-2 0,4 16-13 16,5 4 15-16,4 2 0 15,3-2-1-15,-3-6 0 16,-1-4 1-16,0-6 0 16,0-3 0-16,-3-1 0 15,1 0 5-15,5-2-4 16,-3-14 5-16,3-1 1 16,-5-4-5-16,-2-3-1 15,4-6 0-15,-3-2-1 16,-3-5 2-16,-2 3 2 15,-1 9-2-15,-1 10-2 16,-2 7 3-16,0 7-3 16,0 1 0-16,0 0 0 0,0 7-8 15,1 15-11 1,8 3 19-16,2 3 1 0,5-3 2 16,-2-2-3-16,6-6 0 15,-2-6-1-15,3-4-6 16,1-7-14-16,-3 0-26 15,7-8-19-15,-2-11-63 16,-5-3-84-16,-5-2-125 16,-7-5-357-16</inkml:trace>
  <inkml:trace contextRef="#ctx0" brushRef="#br0" timeOffset="10699.6198">8389 5112 580 0,'0'0'48'0,"0"0"96"16,0 0-79-16,0 0-50 15,0 0-15-15,0 0-56 16,6 20-82-16,19-11-133 16</inkml:trace>
  <inkml:trace contextRef="#ctx0" brushRef="#br0" timeOffset="11316.3254">8659 5087 144 0,'0'0'620'0,"0"0"-488"15,0 0 29-15,0 0-62 16,0 0-30-16,-85-37-58 0,55 54-11 16,3 4 0-1,5 2-2-15,13-2-1 0,6-1 0 16,3-5-9-16,0-5-21 16,3-3-19-16,9-7-4 15,6 0 24-15,0 0 21 16,-2-11 7-16,-3 1 4 15,-4 4 0-15,-4 3 0 16,-1 3-1-16,1 0-8 16,3 1-8-16,0 10 14 15,3-3 3-15,2-3 0 16,1-2 3-16,0-3-1 0,4 0 2 16,2-12 18-1,-2-6 8-15,-2-2-6 0,-4-3 8 16,-3-4 1-16,-5 1-13 15,-4-7 1-15,0-4-2 16,0-7-12-16,-4-9-2 16,-14-8-1-16,-3-4-4 15,-3 0-2-15,-7 0-1 16,-3 9-1-16,-2 8-1 16,0 8 5-16,5 12-1 15,1 10-1-15,5 9-2 16,5 9-4-16,-1 0-4 15,3 15-3-15,8 16-11 16,7 12 11-16,3 4 0 16,24 7 9-16,22 5-1 0,17 1 4 15,11-1 3 1,4-6 1-16,-1-5 0 0,-5-9-1 16,-6-5 1-16,-10-5-1 15,-10-5 0-15,-14-3 0 16,-17-4-2-16,-15 0-11 15,-3-2-134-15,-30-3-100 16,-6-9-361-16</inkml:trace>
  <inkml:trace contextRef="#ctx0" brushRef="#br0" timeOffset="12901.8521">9446 4057 830 0,'0'0'16'16,"0"0"18"-16,0 0 115 16,0 0-43-16,0 0-71 15,0 0-35-15,-10 42-3 16,37 32 3-16,3 0 7 15,3-3-3-15,1-11 4 16,0-6-3-16,-3-11-2 16,-1-11 0-16,-1-10-3 15,1-12 2-15,2-10 2 16,-1 0 3-16,-1-16 2 16,0-15 0-16,-4 0 0 15,-2-3-5-15,-4 2 2 0,-5 11 0 16,-4 8-5-16,-8 9 8 15,-2 4-4-15,4 0-5 16,2 6-12-16,8 8 11 16,5 1 2-16,2-2-1 15,5-6 1-15,-2-5-1 16,0-2 2-16,-1 0-1 16,-3-7 0-16,-2-12 3 15,-6-2 2-15,-2-4 0 16,-3 2-3-16,-4-3 0 15,-2 5 5-15,-2 6 6 16,0 5 1-16,0 7 3 16,0 3-15-16,0 0-3 0,0 0-7 15,3 3-13-15,7 7 16 16,8 0 4-16,4-3 0 16,5-2 0-16,4-5 0 15,4 0-4-15,2 0 2 16,-2-9 0-16,-7-6-3 15,-3 2-4-15,-13-2 8 16,-5 3 0-16,-7-1 1 16,-2 2-3-16,-22 2-6 15,-13 5-30-15,-8 4 21 16,-4 0 13-16,1 0-4 16,6 0 9-16,12 0 0 0,12 0-1 15,11 0-1 1,5 0 1-16,2 0-36 0,11 0-68 15,19 0 57-15,10-10 37 16,12-5-2-16,5-4-5 16,5-2 15-16,-2-4 0 15,3-1 3-15,-10-2 0 16,-12 6 0-16,-15 6 0 16,-12 7 8-16,-9 3 2 15,-5 6 61-15,0 0-23 16,-6 10-28-16,-16 11-20 15,-4 5-1-15,0 3-1 16,9-4 2-16,11-4 0 16,6-4-2-16,0-6 0 0,9-3-18 15,14-7-23 1,4-1 37-16,0-4 1 16,-3-12 5-16,-5-2 2 0,-4-1-1 15,-4 0 1-15,-2-1-1 16,-2 0 4-16,-1 4 6 15,-5 7 14-15,-1 3 2 16,2 6 5-16,6 0-32 16,5 14-15-16,14 17 15 15,6 14-2-15,7 16 2 16,7 15 0-16,0 7 3 16,2 4-3-16,2-1 1 15,1-5-1-15,3-10 0 16,-7-7 2-16,-13-12-2 15,-18-14 2-15,-17-6-1 0,-15-9 2 16,-34-3 9-16,-23-3 1 16,-16-6-6-16,-10-8-6 15,1-3 2-15,12-9 4 16,16-20 4-16,18-14 10 16,19-11 3-16,15-7-22 15,17-6 0-15,13-3-2 16,31-3-3-16,13-5 0 15,4 3 1-15,-5 0-6 16,-6 2 5-16,-12 3 2 16,-12 4 1-16,-11 6 3 15,-13 4-2-15,-2 6-1 0,0 9 1 16,-8 6 2-16,-4 7-3 16,4 10 3-16,2 8 6 15,5 7-8-15,-1 3-2 16,2 10-7-16,0 20-11 15,3 7 19-15,14 1-2 16,7-2 6-16,4-7-4 16,2-5 0-16,3-4-1 15,1-6 1-15,-2-6 1 16,-5-4-1-16,-2-4 0 16,-8 0-38-16,-9-3-101 15,-8-17-108-15,0-5-332 16</inkml:trace>
  <inkml:trace contextRef="#ctx0" brushRef="#br0" timeOffset="13024.402">11040 3727 163 0,'0'0'32'0,"0"0"37"16,0 0-66-16,0 0-3 15,0 0-3-15,0 0-122 16</inkml:trace>
  <inkml:trace contextRef="#ctx0" brushRef="#br0" timeOffset="13382.316">11305 3676 803 0,'0'0'11'0,"0"0"37"15,0 0 7-15,-100-6-20 16,82 16-30-16,7 6-5 15,3 1-1-15,4 2-8 16,4-1-1-16,0 0-5 16,0-2 0-16,12 2-8 15,2 0 13-15,4-3 9 16,2 2 1-16,3-2 0 16,4-2 2-16,4-1 0 15,-5-4 0-15,-8-2 1 0,-8-3-3 16,-10-3 1-1,0 5 7-15,-6 1 37 0,-26 7 36 16,-9 0-44-16,-4 0-31 16,5 0-1-16,10-6-4 15,11-2-1-15,6-2-39 16,8-3-76-16,5-9-63 16,2-19-475-16</inkml:trace>
  <inkml:trace contextRef="#ctx0" brushRef="#br0" timeOffset="13653.0459">11353 3275 881 0,'0'0'38'0,"0"0"77"16,0 0 31-16,0 0-70 15,0 0-40-15,0 0-36 16,-34-29-11-16,42 65 2 15,13 12 7-15,8 6 4 16,-1 1-2-16,8 1 9 16,-1-3-9-16,-2 1 3 15,0-6-1-15,-2-5 0 16,-1-4-2-16,-2-9 0 16,-4-4-5-16,-4-6-37 0,-8-3-99 15,-12-5-79 1,0-8-191-16</inkml:trace>
  <inkml:trace contextRef="#ctx0" brushRef="#br0" timeOffset="13922.0451">11439 3754 675 0,'0'0'32'0,"0"0"56"16,-4-84 28-16,13 49-50 15,16 1-31-15,5 1-15 16,3 7 4-16,0 4 10 15,2 4-6-15,-4 5 0 16,-2 5-12-16,-3 5-11 16,-3 3-1-16,-1 0-3 0,1 13-1 15,-4 10 0-15,1 8-1 16,-5 1 1-16,-1 0 0 16,-4-3-1-16,-4-4-21 15,2-4-65-15,-3-9-37 16,-1-6-36-16,2-6-109 15,-1-6-236-15</inkml:trace>
  <inkml:trace contextRef="#ctx0" brushRef="#br0" timeOffset="14055.2002">11899 3427 494 0,'0'0'95'0,"0"0"28"15,0 0-18-15,0 0-86 0,0 0-19 16,0 0-80-16,-12-29-90 15,12 37-38-15</inkml:trace>
  <inkml:trace contextRef="#ctx0" brushRef="#br0" timeOffset="14350.22">12069 3328 810 0,'0'0'21'0,"0"0"95"15,0 0 3-15,0 0-98 16,0 0-20-16,0 0-1 16,-52 82 0-16,38-45 1 15,6-3-1-15,5-3 0 0,3-6 0 16,0-9 2-16,11-6-4 16,13-9 0-16,7-1 2 15,6-7-2-15,2-13 3 16,0-3-1-16,-9 2 0 15,-6 1-2-15,-6 3-7 16,-11 7-6-16,-5 1-14 16,-2 8-15-16,-8 1-116 15,-20 1-186-15,-5 13-56 16</inkml:trace>
  <inkml:trace contextRef="#ctx0" brushRef="#br0" timeOffset="19884.1746">12849 2377 748 0,'0'0'100'0,"0"0"-78"16,-24-72 68-16,19 57 15 16,4 5-23-16,1 6-17 15,0 4-19-15,0 0-36 16,0 2-10-16,6 21 0 16,13 19 3-16,2 19 10 15,2 19 6-15,-1 12 0 16,-2 0-10-16,3-10-2 15,-1-13-6-15,-2-8 0 16,-5-12 5-16,0-10-5 16,-5-9-1-16,1-10-1 0,-4-7-1 15,2-7-30-15,-5-6-49 16,3 0-45-16,-3-23-27 16,-4-10-330-16</inkml:trace>
  <inkml:trace contextRef="#ctx0" brushRef="#br0" timeOffset="20967.2057">12858 2356 781 0,'0'0'25'16,"9"-76"21"-16,18 50 11 15,7 4 2-15,9 15-21 0,-3 7-25 16,0 13-6-1,-11 23-4-15,-17 17-1 0,-12 12 0 16,-15 12-2-16,-24-2 0 16,-8-5 0-16,0-16-4 15,3-9 4-15,9-9-3 16,7-9 3-16,11-10-1 16,10-8-3-16,7-9-9 15,0 0-12-15,12-11 10 16,19-13 14-16,10-1-5 15,5 4 4-15,-4 7 2 16,-2 9-1-16,-6 5 1 16,-1 0 1-16,0 16 0 0,-4 6 0 15,-2 4 0-15,-3 1 0 16,2-1 2-16,-3-1-3 16,1-5 3-16,0-3-3 15,3-7 0-15,3-6 1 16,1-4 1-16,5-3 0 15,1-16 1-15,1-8-2 16,-4-4 2-16,-7-2-1 16,-6-2 6-16,-9 0-7 15,-5 0 2-15,-6-1 5 16,-1 4-6-16,-1 5 0 16,-15 10 4-16,-8 11 7 0,-3 6-10 15,-5 17-3-15,1 13 0 16,5 10-1-16,7 1-2 15,12-2-2-15,7-2 4 16,0-7 0-16,24-10-1 16,10-8 0-16,14-12-6 15,7 0-34-15,3-25-6 16,0-8 31-16,-4-7 10 16,-8-2 7-16,-7-3 1 15,-9 0-1-15,-11 2 8 16,-7 13 15-16,-7 9 13 15,-5 16-1-15,0 5 24 16,-18 22-59-16,-15 14-8 16,-1 3 6-16,4-5-1 0,12-8 1 15,10-9-3-15,8-10 0 16,0-2-16-16,0-5-33 16,20 0 7-16,5-14 41 15,2-8 2-15,0 0 0 16,-6 3 3-16,-6 2 1 15,-3 5 1-15,-6 4 0 16,-2 5 4-16,-4 3 7 16,3 0-6-16,0 0-4 15,3 3 0-15,4 14 15 16,1 12-1-16,7 8 11 16,3 17-5-16,12 12 1 15,9 9-5-15,11 1 12 0,4-6-22 16,3-6-3-1,-2-10-2-15,-6-8 4 0,-16-7-4 16,-20-10-2-16,-16-7 3 16,-2-2 2-16,-38-6 6 15,-12 0 22-15,-11-3-15 16,-4-7 2-16,8-4 12 16,10 0 10-16,12-20 6 15,14-9-14-15,11-7-23 16,12-9-10-16,0-7-2 15,25-4-10-15,11-3-35 16,7-3-28-16,8 0-33 0,-3-3-48 16,-4 6-33-1,-14 4-195-15</inkml:trace>
  <inkml:trace contextRef="#ctx0" brushRef="#br0" timeOffset="21317.9422">14061 2420 665 0,'0'0'10'15,"0"0"64"-15,0 0 38 16,0 0-33-16,0 0-67 16,0 0-11-16,53-34-1 15,-7 40 3-15,-6 15-3 0,-10 3 0 16,-11 6-2-16,-12-2 2 15,-7-3 4-15,0-3-3 16,-5-12 0-16,-3-3 8 16,4-5 3-16,1-2 20 15,2 0 24-15,1-19 5 16,0-6-56-16,0-8-2 16,5-3-3-16,6-3-2 15,1 3-3-15,1 1-8 16,1 4-35-16,2 4-37 15,2 3-25-15,6 6-68 16,0 5-28-16,-2 7-40 16</inkml:trace>
  <inkml:trace contextRef="#ctx0" brushRef="#br0" timeOffset="22621.276">14406 2443 274 0,'0'0'11'0,"0"0"46"15,0 0 27-15,0 0 89 16,0 0-63-16,0 0-61 16,46-46-7-16,-26 18-12 15,-3 0-16-15,-4-2-5 16,-3 4-5-16,-7-3 4 16,-3 5 8-16,0 5-1 15,0 7 14-15,-10 7 0 0,-1 5 24 16,-5 8-53-16,1 15-18 15,-2 9 13-15,8 0-2 16,9 1 1-16,0-4 1 16,2-2 1-16,14-5 4 15,2-7-2-15,6-9-1 16,4-6 3-16,4 0-1 16,-2-7 1-16,0-12 4 15,-2-3-1-15,-6-4 12 16,-4-2 17-16,0-5 8 15,-2-3-11-15,1-3-9 16,-5 5-2-16,-4 3-9 16,-3 6 7-16,-5 6-1 0,0 4-5 15,0 4-2-15,0 5 4 16,0 1-1-16,0 5-4 16,-3 0 0-16,3 0-5 15,0 0-2-15,-3 0-11 16,-1 5 0-16,1 4 9 15,1-1 2-15,1 2 0 16,1 0 0-16,0-3-1 16,0 5 1-16,0 0 0 15,0 0-2-15,7 3 2 16,5 0-1-16,-2 1 2 16,4 1-2-16,-5-2 0 15,0-3 1-15,-2 0 1 16,2-6-1-16,-3-2 0 15,-1 1-1-15,-2-3 1 16,-2-2 0-16,-1 0 0 0,1 0 1 16,-1 0 1-16,0 0-1 15,0 0 0-15,0 2-1 16,0-1-2-16,0 2-3 16,0-2-4-16,0 2 7 15,0-3 2-15,0 0 0 16,0 0 1-16,0 0 0 15,0 0 5-15,0 0 2 16,0 0 1-16,0-8-2 16,4-6-7-16,3-4-4 0,2-10 4 15,6-4 0-15,6-4 0 16,3-5 3-16,-1 0-3 16,-3 5 0-16,-4 4 0 15,-5 5 1-15,-8 3-1 16,-3 5 1-16,0 3-1 15,-5 5 5-15,-10 8-5 16,-7 3-2-16,0 0-1 16,-1 6-4-16,5 9 1 15,5 2-8-15,5-2-12 16,8 3-7-16,0-4-3 16,8 1 0-16,14-3 15 15,5 0-8-15,3 0 17 0,-3-4 2 16,1 1 8-16,0 2-3 15,-4 0 3-15,-4-1 0 16,-1-1 1-16,-8 1 0 16,-1 0 1-16,-6-3-3 15,-4 0 3-15,0-2 1 16,0-2 0-16,0-1 0 16,-7 0 8-16,-3 1-1 15,-3-3-3-15,3 0 1 16,4 0-4-16,3-5 4 15,2-9-2-15,1-6-3 16,0-2-1-16,0-4 2 0,0-5-2 16,12 1-1-1,2-1 1-15,2 2 0 0,0 2 2 16,-4 5-2-16,0 8 1 16,-7 8 4-16,0 3-3 15,-1 3-2-15,4 0-8 16,8 9-2-16,7 10 10 15,0 4 1-15,5 1-1 16,-1-1 0-16,-2 1-1 16,-1-4 1-16,-4-3-1 15,-4-3-2-15,-7-3-56 16,-4-7-162-16,-5-4-19 16,0 0-232-16</inkml:trace>
  <inkml:trace contextRef="#ctx0" brushRef="#br0" timeOffset="22766.5918">15359 1788 435 0,'0'0'8'16,"0"0"-2"-16,0 0 0 16,0 0-6-16,0 0-77 15,0 0-84-15</inkml:trace>
  <inkml:trace contextRef="#ctx0" brushRef="#br0" timeOffset="23450.437">15359 1788 470 0,'106'-30'126'0,"-110"30"-80"16,-1 5-1-16,-4 12-13 16,0 8 13-16,5 0-22 15,4 0-12-15,0-3-6 16,7-4 3-16,11-4-1 15,2-5-6-15,2-4 2 16,2-5-1-16,-1 0-2 16,-1 0 1-16,-3-11 0 15,-7-3-1-15,-3 4 0 16,-9 0 4-16,0 1-4 16,-15 4-20-16,-6 1-1 15,-6 2 9-15,1 1 11 0,3-4 1 16,4 3 0-16,6-4 3 15,4 0-2-15,6-2 13 16,3-1-5-16,0-3-7 16,11-1-2-16,11-1 0 15,6 1 4-15,4-1-4 16,1 5 1-16,0 1 9 16,-4 5 0-16,1 3 5 15,-2 0 1-15,-1 17-3 16,-4 4-1-16,-4 5-2 15,-4-1 0-15,-1-1 2 16,-7-3-6-16,0-6-3 0,-1-4-2 16,-3-5 0-1,0-6 0-15,-1 0 1 0,-1 0 7 16,2 0 41-16,2-7 50 16,1-10-59-16,3-5-38 15,1-6 0-15,-2-2 3 16,2-4 0-16,-3-3-2 15,3-1 5-15,-1 6 3 16,-2 10-4-16,-3 9-3 16,-2 9 2-16,-1 2-2 15,1 2-5-15,1 0-7 16,3 15-13-16,4 2 20 16,4 2 1-16,3-2-1 15,3-4 0-15,3-4 0 16,3-2 0-16,2-6-9 0,2-1-33 15,-1 0-31-15,-4 0-51 16,-11 0-61-16,-11 0-182 16</inkml:trace>
  <inkml:trace contextRef="#ctx0" brushRef="#br0" timeOffset="24250.8322">6365 7113 383 0,'0'0'397'15,"0"0"-390"-15,0 0 0 16,0 0 37-16,6-89-11 16,52 51-31-16,29-14 2 15,33-21-2-15,34-19 1 16,37-24 4-16,34-22 6 16,30-10 11-16,27-12-7 15,9-5-1-15,-5 7-13 16,-17 15 7-16,-27 19 2 0,-35 24-4 15,-40 19-8 1,-51 18 1-16,-50 19 1 0,-34 15-2 16,-25 12 2-16,-7 5 10 15,0 5-12-15,0 3-20 16,0 1-47-16,20-2-93 16,16-9-189-16</inkml:trace>
  <inkml:trace contextRef="#ctx0" brushRef="#br0" timeOffset="24618.2275">10735 4872 638 0,'0'0'0'0,"0"0"20"16,-97 41 43-16,88-34-1 15,9-2-51-15,2-5-9 16,33 0 2-16,28-30 29 16,33-21 17-16,28-15-20 15,21-9-4-15,21-7-9 0,22-5-7 16,17-8-5-16,15-8 45 15,-1-3-28-15,-12 13-22 16,-23 7 4-16,-32 19 2 16,-47 22-6-16,-39 20-6 15,-46 17-73-15,-20 8-80 16,-42 10-60-16,-20 12-12 16</inkml:trace>
  <inkml:trace contextRef="#ctx0" brushRef="#br0" timeOffset="25532.6907">3256 4124 912 0,'0'0'0'0,"0"0"-79"15,0 0 48-15,0 0 31 16,0 0 11-16,77-99-6 16,22 41-3-16,42-20 0 15,41-18 5-15,37-18 6 16,37-9 5-16,14-6-6 16,18 7-6-16,6 0 6 15,0 3 3-15,-11 6-8 16,-20 4-1-16,-27 10-2 15,-31 11-1-15,-33 20-1 16,-44 18 0-16,-49 21-1 0,-37 16-1 16,-28 10 0-1,-14 3 9-15,0-2 37 0,-11 1-10 16,-11 1-36-16,-5 0-16 16,1 0-26-16,-2 1-50 15,-5 4-86-15,-4-4-130 16</inkml:trace>
  <inkml:trace contextRef="#ctx0" brushRef="#br0" timeOffset="25968.8532">6222 1621 449 0,'0'0'4'0,"0"0"18"15,0 0 59-15,0 0 13 16,0 0-3-16,0 0-64 16,-18-62-23-16,21 79 0 0,19 25 24 15,12 22 10-15,10 17-11 16,9 17-8-16,10 5-6 16,6-2-1-16,5-6-5 15,1-11-3-15,-1-11-4 16,-10-7 3-16,-10-1-3 15,-20-3 1-15,-15-4-1 16,-18-7-90-16,-2-15-200 16</inkml:trace>
  <inkml:trace contextRef="#ctx0" brushRef="#br0" timeOffset="27566.9378">2305 2743 466 0,'0'0'2'15,"0"0"-2"-15,0 0-3 0,0 0 3 16,0 0 14 0,0 0-6-16,-39 7-7 0,69-24-1 15,16-9 3-15,12-7-1 16,22-15-1-16,20-16-1 16,33-12 5-16,25-16 1 15,25-5 7-15,19-4 4 16,19-6 3-16,15 2-5 15,10 1-4-15,-3 4-4 16,-16 8-5-16,-26 8-2 16,-19 8 2-16,-16 3-1 15,-17 9 0-15,-12 12-2 16,-30 12 1-16,-24 17 0 16,-30 8-1-16,-25 9-1 15,-17 3 1-15,-11 3 1 0,0 0 4 16,0 0-4-1,-6 0-7-15,-2 0-35 0,-2 9-40 16,4-1-65-16</inkml:trace>
  <inkml:trace contextRef="#ctx0" brushRef="#br0" timeOffset="28299.4249">5264 1398 182 0,'0'0'46'16,"0"0"-46"-16,0 0-30 15,0 0 30-15,115-61 6 16,-52 34-4-16,7 1 2 16,3-3-2-16,3-3 4 15,-5 3 24-15,-6-1 3 16,-7 3-7-16,-8 5-9 15,-9 3-8-15,-8 2-4 0,-8 2-5 16,-5 0 2 0,-4 1 1-16,-6 4 0 0,-7 0 10 15,-3 1 49-15,0 4 15 16,0 0-22-16,0 4 12 16,0-1-46-16,0 2-4 15,0 0-12-15,-3 0-5 16,-3 5-4-16,-1 12 3 15,1 2-1-15,4 6 2 16,2 1 0-16,0 13 2 16,18 8 0-16,9 11 5 15,9 16-4-15,8 17 4 16,16 7-3-16,16-1-3 16,5-10 2-16,5-11-2 15,-5-9-2-15,-14-8 0 0,-13 0-6 16,-26-3-60-1,-28-6-197-15</inkml:trace>
  <inkml:trace contextRef="#ctx0" brushRef="#br0" timeOffset="29066.1999">2442 2729 352 0,'0'0'33'15,"0"0"-8"-15,0 0 30 16,0 0 0-16,0 0-9 16,0 0-42-16,-16-2-4 15,16 34-1-15,13 12 1 16,15 16 10-16,11 8-1 16,16 14-5-16,11 1-3 15,7 4 5-15,8-2-5 0,-4-10-1 16,-5-8-1-1,-8-4-8-15,-6-2-35 0,-16 0-53 16,-12-4-248-16</inkml:trace>
  <inkml:trace contextRef="#ctx0" brushRef="#br0" timeOffset="37383.937">3525 6489 24 0,'0'0'169'0,"0"0"-154"16,0 0 6-16,0 0-9 0,0 0-10 15,0 0-1-15,0 0 4 16,13 14-4-16,1-14 0 16,2 0 0-16,8 0 3 15,10-7-3-15,13-10 3 16,14-8 6-16,20-9-1 16,22-14-4-16,24-13 4 15,22-10-7-15,20-12 8 16,12-7 3-16,18-9 4 15,27-3-4-15,23-6 0 16,18 4-3-16,0 4-3 16,0 5-5-16,-2 8 0 0,-1 6 0 15,-16 13 0-15,-32 8-4 16,-35 13 0-16,-32 10-17 16,-21 8-117-16,-28 5-75 15</inkml:trace>
  <inkml:trace contextRef="#ctx0" brushRef="#br0" timeOffset="38916.0638">3407 6564 235 0,'0'0'147'0,"0"0"-112"15,0 0-20-15,0 0 59 16,0 0-7-16,0 0-24 15,-15-30-36-15,15 30-6 16,0 0 2-16,0 0 2 0,0 0-3 16,0 9 9-16,5 9 2 15,11 9 16-15,3 9-2 16,2 0-7-16,5 3-10 16,2-3-4-16,5-2-4 15,6 2-1-15,8 4 2 16,10 5 5-16,7 10 0 15,2 13 4-15,-2 4 2 16,-3 2-10-16,-6-5-2 16,-4-8-1-16,-6-5 3 15,-2-1-4-15,-8-8 1 16,-6-5 0-16,-2-7-1 16,-9-6 1-16,0-5 0 15,-5-5 0-15,0-2-1 16,-5-5 0-16,3-1 0 0,-3-1 0 15,0-2 0 1,-2-2 2-16,3-1-2 0,-3 1 0 16,7 4 0-16,0-1 1 15,1 3-1-15,4 1 1 16,3 4 1-16,1-3-2 16,2 4 0-16,2-5 1 15,2-2-1-15,12-3 0 16,8-4 1-16,15-4-1 15,20-1 2-15,35-26 0 16,32-13 7-16,38-14 6 16,27-13-2-16,13-11-12 0,11-9 3 15,7-6 0-15,8-6-4 16,-5 4 0-16,-17 7-1 16,-33 14 1-16,-34 19-6 15,-33 17-29-15,-28 14-70 16,-27 5-53-16,-27 3-140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44:59.920"/>
    </inkml:context>
    <inkml:brush xml:id="br0">
      <inkml:brushProperty name="width" value="0.05292" units="cm"/>
      <inkml:brushProperty name="height" value="0.05292" units="cm"/>
      <inkml:brushProperty name="color" value="#FF0000"/>
    </inkml:brush>
  </inkml:definitions>
  <inkml:trace contextRef="#ctx0" brushRef="#br0">12998 3226 61 0,'0'0'27'16,"-82"6"-2"-16,49-6-15 15,5 0-5-15,-1-1 10 16,3-13-9-16,0-3 1 0,-4-1-7 15,-5-5-7-15</inkml:trace>
  <inkml:trace contextRef="#ctx0" brushRef="#br0" timeOffset="838.4053">11162 3319 758 0,'0'0'10'15,"0"0"-10"-15,0 0 7 16,-84-44 6-16,72 38 32 16,6 3 27-16,6 3-14 15,0 0-43-15,20 0-15 16,30 0 0-16,37 0 11 16,34 0 3-16,36 0 0 15,38 0 4-15,16 0-12 16,19-3 3-16,16-5-1 15,21-1-2-15,17-5 0 0,8 6-5 16,-9 3 1-16,-15 5 0 16,-24 0 1-16,-20 0-3 15,-30 5-2-15,-31 5 0 16,-41-2 4-16,-36-1-2 16,-28-4 2-16,-26-1-2 15,-18-2 1-15,-8 0 0 16,-6 0 2-16,2 0 30 15,-2-3-2-15,0-2 2 16,0 3-5-16,0 2 3 16,0 0-17-16,0 0-10 0,0 0-3 15,0 0-1 1,0 0-1-16,0 0 1 0,0 0 0 16,0 0 0-16,0 0 0 15,0 0 1-15,0 0-1 16,0 0 0-16,0 0 0 15,0 0 0-15,0 0 0 16,0 0 2-16,0 0-4 16,0 0 4-16,0 0-2 15,0 0 1-15,0 0 0 16,0 0-2-16,0 0 1 16,0 0 0-16,0 0 0 0,0 0-1 15,0 0 1 1,0 0 0-16,0 0-3 0,0 0 2 15,0 0 0-15,0 0-1 16,0 0-3-16,0 0-2 16,0 0 0-16,0 0-6 15,0 0-14-15,0 0-35 16,0 0-18-16,0 0-10 16,0 0-43-16,0 0-81 15,0 0-226-15</inkml:trace>
  <inkml:trace contextRef="#ctx0" brushRef="#br0" timeOffset="6334.5663">22235 2796 680 0,'0'0'58'0,"0"0"69"16,0 0-52-16,0 0 23 15,15-75-20-15,-15 75-40 16,-1 19-38-16,-22 21 0 15,-10 15 0-15,-2 4 4 16,11-3-2-16,14-6 0 16,10-10-2-16,20-6 0 15,23-7 1-15,11-10 0 0,8-10 0 16,-3-7 0-16,-7 0-1 16,-11-16 3-16,-10-9-1 15,-12-9 0-15,-10-2 1 16,-6-8-1-16,-3-2 1 15,-3-3-2-15,-19 4 0 16,-2 6 0-16,-9 11-1 16,-7 9-2-16,0 13-4 15,-6 6-9-15,8 0-41 16,11 14-36-16,18 10-50 16,9-2-98-16,24-4-135 15</inkml:trace>
  <inkml:trace contextRef="#ctx0" brushRef="#br0" timeOffset="6617.2802">22783 2766 674 0,'0'0'57'0,"0"0"87"16,0 0-30-16,0 0-34 16,0 0-11-16,0 0-63 15,10-22-6-15,-10 52-6 16,-9 9 6-16,-5 5 4 15,1-1-1-15,5-1 0 16,8-6-3-16,0-2 1 16,18-7-1-16,14-3 0 15,8-7 1-15,7-4 2 16,3-6 1-16,1-7-3 0,-9 0-1 16,-9 0-6-16,-8-7-6 15,-7-5-39-15,-6-2-76 16,-5-5-57-16,-2-6-198 15</inkml:trace>
  <inkml:trace contextRef="#ctx0" brushRef="#br0" timeOffset="7000.8461">23637 2714 861 0,'0'0'112'15,"0"0"-69"-15,0 0 16 16,0 0-14-16,-97-26-44 16,48 35-1-16,7 7-1 15,11 1-2-15,13 2-9 16,12 1-23-16,6 2-10 16,0 0-16-16,24 0 19 15,9 2 13-15,7 0 22 16,0 1-1-16,-8-2 7 15,-4 2-2-15,-10-1 3 16,-6-3 0-16,-3-2 1 16,-6-2 2-16,-3-4 9 15,0-4 8-15,0 1-5 0,-12-3 13 16,-16 1-6-16,-9-2-4 16,-8 2-9-16,-7 0-9 15,3-1-4-15,7 0-84 16,1-4-104-16,5-3-188 15</inkml:trace>
  <inkml:trace contextRef="#ctx0" brushRef="#br0" timeOffset="7300.5185">22608 3309 338 0,'0'0'612'0,"0"0"-599"16,0 0 121-16,0 0-26 16,0 0-73-16,0 0-29 15,121-21-6-15,-5 13 1 16,20 2-2-16,-3-2-1 16,-9 1-1-16,-14 0-5 15,-18-1-10-15,-20-1-2 16,-14 3-14-16,-17-2-38 15,-16 6 10-15,-14 0 1 16,-11 2 3-16,-17 0-53 0,-34 7-120 16,-23 8 120-1,-22 5-101-15</inkml:trace>
  <inkml:trace contextRef="#ctx0" brushRef="#br0" timeOffset="7484.1965">22990 3341 100 0,'0'0'171'0,"-116"29"-2"15,89-21-82-15,16-2-21 16,8-6-38-16,3 0-15 15,15 0 57-15,34 0-3 16,23-9-24-16,22-5-23 16,7-2-12-16,-1 4 3 15,-7 0-5-15,-11 0-5 16,-13 5 5-16,-16 1-6 16,-14 2-1-16,-12 0-10 0,-14 2-52 15,-6 2-87 1,-7 0-63-16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45:37.405"/>
    </inkml:context>
    <inkml:brush xml:id="br0">
      <inkml:brushProperty name="width" value="0.05292" units="cm"/>
      <inkml:brushProperty name="height" value="0.05292" units="cm"/>
      <inkml:brushProperty name="color" value="#FF0000"/>
    </inkml:brush>
  </inkml:definitions>
  <inkml:trace contextRef="#ctx0" brushRef="#br0">9909 7768 1056 0,'0'0'64'16,"0"0"-46"-16,0 0 35 0,0 0 19 15,0 0-5-15,0 0-30 16,0 0-8-16,-40 0-5 15,40 0-2-15,0 0-22 16,8 0-2-16,21 0 2 16,29 0 8-16,40-2 14 15,37-7-1-15,32-7 1 16,13-4-16-16,1 1-6 16,-8-2 12-16,-17 2-8 15,-26 3-2-15,-27 2 0 16,-30 3 2-16,-30 4-3 15,-17 0-1-15,-14 3-4 0,-5 0 4 16,-6 1 0-16,1 3-2 16,-2-1-7-16,0 1-8 15,0 0-19-15,0 0-11 16,3 1-62-16,8 13 15 16,15-1-94-16,23-9-184 15</inkml:trace>
  <inkml:trace contextRef="#ctx0" brushRef="#br0" timeOffset="433.1529">12458 7685 554 0,'0'0'41'16,"0"0"65"-16,0 0 31 16,0 0-16-16,0 0-36 15,0 0-28-15,-30 14-7 16,30-14 9-16,0 0-3 0,0 0-2 15,15 1-12-15,37 1 0 16,42-1-1-16,40 0-13 16,38-1-11-16,23 0-17 15,2 0 6-15,-6 0-5 16,-25 2 3-16,-25-2-1 16,-27 0-3-16,-20 0-4 15,-23-4-7-15,-21-7 1 16,-22 6 3-16,-19 1 2 15,-9 1 3-15,0 2-7 16,0 1-42-16,-26 1-96 16,-18 15-33-16,-19 0-129 15</inkml:trace>
  <inkml:trace contextRef="#ctx0" brushRef="#br0" timeOffset="6884.0957">6876 7611 701 0,'0'0'24'0,"0"0"53"15,0 0 22-15,0 0-16 16,0 0-10-16,0 0-32 15,0 0-10-15,-61-22-9 16,60 22-11-16,-2 0-9 16,3 6 12-16,0 2 13 15,0-1-20-15,25-2 7 0,20 1 40 16,24-3-19-16,14-2-16 16,7-1-7-16,-2 0-3 15,-2 0-9-15,-10 0 3 16,-1 0-2-16,-11 0 0 15,-9 0-2-15,-6 0-4 16,-7-4 0-16,-11-1 3 16,-11 3-11-16,-11 1-2 15,-8-1-8-15,-1 2-9 16,0 0 4-16,0 0-12 16,-10 0-38-16,-23 2-35 15,-9 8 20-15,-7-2-67 16,4 1-18-16,2 0 47 15,3-1-149-15</inkml:trace>
  <inkml:trace contextRef="#ctx0" brushRef="#br0" timeOffset="7232.9237">7194 7693 187 0,'0'0'74'16,"0"0"42"-16,-92 3-30 16,61-3 11-16,2 0 6 15,5 0-19-15,4 0-22 16,7 0-5-16,5 0 10 15,3 0-17-15,5 0-25 16,0 0-12-16,0 0-6 16,0 0 4-16,21 0 10 15,19 0 31-15,21 0 5 16,18 0-29-16,11 0-11 0,-2-1-2 16,-6-1 9-16,-3-1-17 15,-18 2 1-15,-16 1-7 16,-15-1 2-16,-14 1-3 15,-10-2 0-15,-4 2 3 16,-2 0-1-16,0 0-1 16,0 0-1-16,0 0-5 15,0 0-13-15,-8 0-16 16,-13 0-44-16,-12 0-27 16,-12 5-71-16,-4 2-124 15</inkml:trace>
  <inkml:trace contextRef="#ctx0" brushRef="#br0" timeOffset="8185.9782">7018 7790 428 0,'0'0'135'16,"0"0"-128"-16,0 0 31 15,0 0 102-15,0 0-8 16,0 0-28-16,-63-8-56 15,63 8-12-15,6-1 7 16,26-1-24-16,16-2-2 16,23 3 6-16,15-2-18 15,10 1 10-15,7 2-5 0,4-3 7 16,-4 2-6 0,-4-3-10-16,-14-2 0 0,-11 0 1 15,-20-1-2-15,-12 0 0 16,-9-4 0-16,-10 2 1 15,-9 4 4-15,-6 2-2 16,-6 0 24-16,-2 3 9 16,0 0-5-16,0 0-10 15,0 0-14-15,0 0-6 16,0 0-1-16,0 0-2 16,0 0-2-16,0 0-3 15,0 0 7-15,0 0-2 16,0 0 2-16,0 0 0 15,0 0-2-15,0 0 2 16,0 0 1-16,0 0-1 0,0 0 1 16,0 0-1-16,0 0-3 15,0 0 3-15,0 0 6 16,0 0-6-16,0 0 0 16,0 0-5-16,0 0 5 15,0 0 0-15,0 0 0 16,0 0 1-16,0 0 0 15,0 0-2-15,0 0-3 16,0 0 4-16,0 0-1 16,0 0 1-16,0 0-2 15,0 0 0-15,0 0 3 16,0 0-1-16,0 0 0 0,0 0 2 16,0 0-2-16,0 0 0 15,0 0 0-15,0 0-3 16,0 0 4-16,0 0-1 15,0 0 0-15,0 0 0 16,0 0 3-16,0 0-5 16,0 0 7-16,0 0-4 15,0 0-1-15,0 0 0 16,0 0 1-16,0 0-1 16,0 0 0-16,0 0-1 15,0 0-3-15,0 0 4 16,0 0 0-16,0 0 0 15,0 0 1-15,0 0-1 0,0 0 4 16,0 0-4 0,0 0 0-16,0 0 0 0,0 0-6 15,0 0 6-15,0 0 5 16,0 0-5-16,0 0-3 16,0 0 2-16,0 0 1 15,0 0-1-15,0 0-4 16,0 0 4-16,0 0-2 15,0 0-1-15,0 0-3 16,0 0-3-16,0 0-35 16,0 0-34-16,0 0-79 15,-9 0-195-15,-13 0-114 0</inkml:trace>
  <inkml:trace contextRef="#ctx0" brushRef="#br0" timeOffset="9050.0497">5228 7724 260 0,'0'0'189'0,"0"0"-127"15,0 0 66-15,0 0-5 16,0 0-24-16,0 0-17 16,-10 0-12-16,10 0-22 15,-3 0-9-15,3 0-1 16,0 0-16-16,0 0-7 15,5 0 5-15,23 0-9 16,15 0 26-16,21-6-11 16,8-4-16-16,3 1-3 15,-3-1-7-15,-6 2 3 0,-9 1-3 16,-11 2-3 0,-12 1-6-16,-9 1-6 0,-11 1-4 15,-3-1 1-15,-7 3-12 16,-4 0 0-16,0 0 0 15,0 0-23-15,0 0-42 16,-18 0-39-16,-12 8-4 16,-12 1-84-16,-4 3-105 15</inkml:trace>
  <inkml:trace contextRef="#ctx0" brushRef="#br0" timeOffset="9249.8648">5386 7775 320 0,'0'0'120'16,"0"0"-25"-16,0 0 28 15,0 0-16-15,0 0-39 16,0 0-4-16,-65 20-8 0,65-20 15 16,26 0-9-16,18-7-30 15,17-7-20-15,8 0-12 16,2 3 0-16,-8 2 0 16,-7 4-25-16,-9 2-30 15,-12 3-73-15,-12 0-68 16,-16 0-172-16</inkml:trace>
  <inkml:trace contextRef="#ctx0" brushRef="#br0" timeOffset="29835.9214">5813 4884 441 0,'0'0'58'16,"0"0"65"-16,-10-93 38 15,9 57-46-15,-3-2 3 16,3 1-28-16,1 8 2 15,-2 3-18-15,2 14 5 16,0 8-13-16,0 2-18 16,0 2-48-16,0 13-1 15,0 18-9-15,0 13 10 16,6 3 1-16,9 0 0 16,9-2-1-16,4-2 2 15,2-6 0-15,0-2 0 0,-2-6-3 16,-5-7 2-16,-6-9 0 15,-3-6-1-15,-4-7 0 16,-2 0 9-16,2-10-5 16,2-14 7-16,2-5-10 15,0-5 2-15,-2 0 3 16,-1 3-3-16,1 7-3 16,-8 11 2-16,-1 6-1 15,-1 6-1-15,-1 1 0 16,2 11-11-16,2 15 5 15,2 8 6-15,5 1 1 16,3-3 2-16,6-4-3 0,1-4 0 16,2-10-3-16,4-8 3 15,1-6-1-15,-1-3 4 16,2-17 1-16,-3-9-4 16,-3-3 6-16,-2-9-5 15,-4-7-1-15,-6-5 1 16,-7-7 1-16,-5 1-1 15,-2 8 0-15,-28 8-1 16,-19 15-3-16,-4 10-1 16,-3 8-12-16,8 8 6 15,17 2-21-15,20 0-42 16,11 15-88-16,6 4-101 16,26 5-131-16</inkml:trace>
  <inkml:trace contextRef="#ctx0" brushRef="#br0" timeOffset="31105.469">5935 4660 281 0,'0'0'125'0,"0"0"-12"16,0 0 42-16,0 0-26 15,0 0-34-15,0 0-7 16,-11-71-12-16,9 66-7 16,2 5-11-16,0 0-5 15,0 0-17-15,0 0 0 16,0 0-7-16,0 0-6 16,0 0-5-16,0 0-6 15,0 0-6-15,0 0-3 0,0 0-3 16,0 0 0-16,0 0-1 15,0 0 1-15,0 0 0 16,0 0 2-16,0 0 1 16,0 0 8-16,0 0-9 15,0 0 9-15,0 0-11 16,0 0-2-16,0 0-32 16,0 0-106-16,0 0-163 15,-4 0-149-15</inkml:trace>
  <inkml:trace contextRef="#ctx0" brushRef="#br0" timeOffset="31301.2159">5935 4660 618 0</inkml:trace>
  <inkml:trace contextRef="#ctx0" brushRef="#br0" timeOffset="31766.3334">5935 4660 618 0,'-102'-100'62'16,"102"95"60"-16,0 3-6 0,0-1-26 0,0 3-44 15,0 0-16-15,0 0 3 16,0 0-5-16,0 0-5 0,0 0 2 15,0 0-3-15,0 0-4 16,0 0-8-16,0 7 1 16,0 8 29-16,0 2-11 15,0 3-14-15,0-1 1 16,4 2-5-16,2 1-3 16,0 3 1-16,1 0-9 15,-1-3 2-15,2 1-1 16,-2-1 0-16,0-3 2 15,0 1-3-15,0-3 6 16,-1 0-5-16,-1-3-1 16,0 2-2-16,2-4 2 0,-1 1 0 15,0-4 0-15,0 2 4 16,1-2-8-16,-3-3 4 16,1 0 0-16,1-2 0 15,-1-1-1-15,5-1 0 16,3-2 1-16,6 0 3 15,0 0-1-15,3 0 5 16,-2-7-7-16,1-1-2 16,-4 2 2-16,-7-2 2 15,3 1-2-15,-9 2 0 16,-2-1 0-16,-1 0 0 16,0-1-9-16,-1 1-21 15,-16 4-62-15,1 0-60 0,3 0-147 16</inkml:trace>
  <inkml:trace contextRef="#ctx0" brushRef="#br0" timeOffset="35401.9846">6602 5054 263 0,'0'0'128'0,"0"0"-53"0,0 0 26 15,0 0 18-15,0 0-51 16,0 0 5-16,0 0-21 16,0-20-13-16,0 15 25 15,0 2-2-15,0-1 1 16,0 2-6-16,0-1 1 16,3-1-3-16,-3 3 0 15,0 1-17-15,0 0-15 16,0 0-12-16,0 0-11 15,0 0-3-15,0 16 2 0,0 5 1 16,0 5 1 0,0 3 2-16,0 1-2 0,0-2 1 15,0-2 0-15,0-3-1 16,0-4-1-16,0-6 1 16,0-4-1-16,0-4-3 15,0-5-7-15,0 0-17 16,0 0-37-16,0-11-39 15,6-11-227-15,9-9-313 16</inkml:trace>
  <inkml:trace contextRef="#ctx0" brushRef="#br0" timeOffset="35983.4942">6715 4867 767 0,'0'0'17'0,"0"0"92"15,0 0 2-15,-1-78-37 16,17 60-22-16,5 1-37 16,3 4-5-16,-4 4 0 15,-3 7-4-15,-3 1-3 16,-7 1-3-16,1 3-3 15,-5 17-1-15,-3 6 4 16,0 3-1-16,-2 2 1 0,-11-2 0 16,-1-1 1-1,2-4 3-15,-1-7-4 0,5-6 0 16,2-4-2-16,5-5 2 16,1-2 1-16,0 0 2 15,0-2 9-15,4-13-1 16,12-7-8-16,1-3-2 15,1-4-1-15,3-4 3 16,-2-4-3-16,-2 1-1 16,2-1 1-16,-5 5 7 15,-2 7-3-15,-7 8 2 16,-3 9 11-16,0 5 19 16,-2 3-3-16,0 0-24 15,0 5-9-15,-9 18-9 16,-9 7 9-16,0 2 4 0,3 1 0 15,6-4-2-15,7-2-1 16,2 0-1-16,0-7 0 16,16-3-1-16,4-3 1 15,1-4-2-15,6-3-46 16,-4-2-33-16,3-3-87 16,-1-2-131-16,-1 0-288 15</inkml:trace>
  <inkml:trace contextRef="#ctx0" brushRef="#br0" timeOffset="36265.7252">7163 4891 890 0,'0'0'92'16,"0"0"55"-16,0 0 1 15,0 0-27-15,0 0-55 16,0 0-48-16,-9-24-16 15,7 39-1-15,2 9 4 16,-1 4 4-16,1 4-5 16,0 0-2-16,0 2 0 15,0-5-1-15,0 0 0 16,3-7-1-16,0-5 1 16,2-5-1-16,-1-5-2 15,-3-3-7-15,1-3-15 0,1-1-44 16,3 0-57-16,7-5-38 15,5-19-359-15</inkml:trace>
  <inkml:trace contextRef="#ctx0" brushRef="#br0" timeOffset="36512.3426">7464 4817 973 0,'0'0'19'16,"0"0"88"-16,0 0 27 0,0 0-24 16,0 0-57-1,0 0-38-15,27-54-15 0,9 48 1 16,7 3-1-16,-1 1 0 16,-4-1-15-16,-2 3-27 15,-6-3-32-15,-12 3-23 16,-6-3-81-16,-12 1-105 15,0-2-340-15</inkml:trace>
  <inkml:trace contextRef="#ctx0" brushRef="#br0" timeOffset="36758.3081">7636 4630 755 0,'0'0'72'0,"0"0"58"16,0 0 39-16,0 0-43 15,0 0-43-15,0 0-75 16,-6-17-8-16,6 46 0 16,3 7 5-16,3 6 6 15,3 1-5-15,1-2-4 16,-4-2 0-16,2-4-2 16,-4-5 0-16,0-4-19 15,4-6-37-15,2-4-36 16,8-8-59-16,6-8-91 15,9 0-381-15</inkml:trace>
  <inkml:trace contextRef="#ctx0" brushRef="#br0" timeOffset="37250.4249">7992 4648 848 0,'0'0'42'16,"0"0"115"-16,0 0-46 15,0 0-79-15,0 0-27 16,0 0-5-16,-6 72 7 16,18-40-5-16,3-2 1 15,3-7-1-15,1-4-2 16,2-9 0-16,5-6-5 16,2-4 5-16,5 0 0 15,-2-11 4-15,-3-6-2 0,-2-4 0 16,-6 0 0-1,-3 2 5-15,-4 2 3 0,-5 6 10 16,-6 7 6-16,-2 3 15 16,0 1-41-16,0 2-3 15,0 17-9-15,-1 5 8 16,1 2 2-16,0-4-7 16,8-4-5-16,10-4 7 15,4-5 4-15,1-6 1 16,3-3 4-16,0 0-1 15,-3-12 2-15,-3-8 7 16,-4-1-4-16,-5-4 7 0,-2-4 4 16,-6-4-4-1,-3-5-10-15,0 1-3 0,-3 5 0 16,-8 10-5-16,2 5-17 16,-1 13-13-16,1 4-14 15,2 0-69-15,-1 21-65 16,8 1-119-16</inkml:trace>
  <inkml:trace contextRef="#ctx0" brushRef="#br0" timeOffset="37584.433">8623 4850 881 0,'0'0'15'0,"0"0"105"0,0 0-27 16,0 0-28-16,0 0-34 16,0 0-30-16,37-36-1 15,-29 49 0-15,-5 3-2 16,-3 4-2-16,0-1 0 16,0-1 4-16,0-2 1 15,0-2-1-15,0-2 1 16,0-5 3-16,0-2-4 15,0-3 1-15,19-2 4 0,12 0-1 16,7 0 4 0,1-11-8-16,-3-1-11 0,-10-1-29 15,-5-3-40-15,-9-1-104 16,-9 0-216-16</inkml:trace>
  <inkml:trace contextRef="#ctx0" brushRef="#br0" timeOffset="38083.5002">8785 4567 811 0,'0'0'37'0,"0"0"106"0,0 0-63 16,0 0-18-16,0 0-43 15,87-56-17-15,-60 56 7 16,-6 6-9-16,-6 10 0 16,-3 4-5-16,-6 1 3 15,-5 5-3-15,-1-2 1 16,0-2 0-16,0-5-1 16,-6-2 2-16,3-8 2 15,3-4 0-15,-1-3 1 16,1 0 3-16,0-6 11 15,3-14 3-15,10-9-14 16,1 0-3-16,-4-3 3 0,0-1 5 16,-1 0 10-1,-2 2 8-15,-3 5-3 0,0 5 3 16,-2 10 26-16,-2 5-12 16,0 6-10-16,0 0-30 15,1 10-9-15,1 14 1 16,1 2 6-16,3 3 4 15,-2-1-1-15,4-3-1 16,-1-2-3-16,2-3-1 16,0 0-31-16,3-4-19 15,3 1-18-15,5-3-60 16,6-6-135-16,1-4-239 16</inkml:trace>
  <inkml:trace contextRef="#ctx0" brushRef="#br0" timeOffset="38416.4053">9236 4665 64 0,'0'0'579'16,"0"0"-543"-16,0 0 64 15,0 0-25-15,0 0-35 16,0 0-28-16,75-25-5 15,-68 28-2-15,-1 9-3 0,-3 1-2 16,-3 5 4 0,0 1-2-16,0 1 9 0,0-3 9 15,-3-1 8-15,3-2-4 16,0-3-4-16,0-2-10 16,1-4 9-16,11 0-5 15,5-5 7-15,4 0-10 16,4 0-4-16,1 0-7 15,-3-6-10-15,-6-3-41 16,-2-1-45-16,-5-4-69 16,2-3-172-16</inkml:trace>
  <inkml:trace contextRef="#ctx0" brushRef="#br0" timeOffset="38681.2247">9612 4506 638 0,'0'0'163'0,"0"0"-92"16,0 0 64-16,0 0-41 15,0 0-62-15,0 0-29 16,74-31-1-16,-38 29-2 15,-1 2-2-15,-6 0-21 16,-2 0-28-16,-7-2-34 0,-5 2-36 16,-6-1-65-1,-6-3-70-15</inkml:trace>
  <inkml:trace contextRef="#ctx0" brushRef="#br0" timeOffset="38905.5588">9714 4389 593 0,'0'0'81'0,"0"0"97"16,0 0-46-16,0 0-27 15,0 0-63-15,0 0-42 16,-6-1-5-16,6 20 5 0,10 6 4 16,2 2-4-16,4-2 3 15,-1 2-2-15,3-2-1 16,-3-2-27-16,0-5-38 15,-5-2-51-15,-1-6-89 16,0-6-228-16</inkml:trace>
  <inkml:trace contextRef="#ctx0" brushRef="#br0" timeOffset="39099.6126">9955 4478 280 0,'0'0'492'0,"0"0"-410"0,0 0 32 15,0 0-35-15,0 0-79 16,0 0-7-16,27-17-70 16,-6 17-111-16,-2 0-308 15</inkml:trace>
  <inkml:trace contextRef="#ctx0" brushRef="#br0" timeOffset="39272.0692">10293 4434 513 0,'0'0'49'0,"0"0"-24"16,0 0-17-16,0 0-8 15,0 0-106-15,0 0-319 16</inkml:trace>
  <inkml:trace contextRef="#ctx0" brushRef="#br0" timeOffset="39419.3865">10419 4425 148 0,'0'0'476'0,"0"0"-416"15,0 0 34-15,0 0-29 16,0 0-65-16,0 0-67 0,-5 0-174 16,12 0-294-16</inkml:trace>
  <inkml:trace contextRef="#ctx0" brushRef="#br0" timeOffset="39969.4363">10473 4263 806 0,'0'0'10'0,"0"0"135"15,0 0-11-15,0 0-73 16,0 0-61-16,0 0-17 0,8 25 17 16,8 5 7-1,-3-2-4-15,-3-6-1 0,1-2-2 16,-2-5 1-16,-2-9 2 15,-3-3 0-15,4-3-1 16,2 0 27-16,6-3 38 16,3-11-30-16,-3-2-14 15,2 0-12-15,-7 0 6 16,-1 2 4-16,-7 3-2 16,1 2-1-16,-2 4 0 15,-2 3-4-15,0 2-14 16,0 0-5-16,0 3-9 15,0 10-1-15,0 3 11 0,0 1 1 16,9-5 3 0,3-1-1-16,3-5 1 0,6-6 0 15,2 0 4-15,0 0 1 16,-2-13 0-16,-2-3-3 16,-5-1 12-16,-2-2-3 15,-4-1 0-15,-5-2-5 16,-3 0 5-16,0 1-8 15,0 2 3-15,0 3-6 16,-7 4-1-16,1 5-8 16,2 7-24-16,-4 0-51 15,-2 5-71-15,-1 17-13 16,1 0-137-16,7 2-393 16</inkml:trace>
  <inkml:trace contextRef="#ctx0" brushRef="#br0" timeOffset="40403.0509">10913 4475 721 0,'0'0'80'0,"0"0"105"16,0 0-29-16,0 0-61 16,0 0-14-16,0 0-39 15,20-66-36-15,-3 66-6 16,1 0-4-16,-6 8 0 15,-3 6-4-15,-4 1 1 16,-1 2 1-16,-3-2 1 0,1-5 3 16,-2-2 2-1,0-4-1-15,0-3 1 0,0-1 0 16,0 0 7-16,0 0 20 16,1-1 12-16,2-11-19 15,0-1-19-15,2-1 1 16,3 2-2-16,0-3 1 15,-2 3 0-15,5 1-1 16,2 0 2-16,0 5-2 16,5 4-5-16,-6 2-5 15,-2 3 2-15,-4 14 1 16,-3 7 5-16,-3 1 0 0,0 1-3 16,0-2 0-1,0-4-5-15,0-3-5 0,0-5-2 16,0-5-21-16,2-2-30 15,5-5-30-15,3 0-113 16,0-7-229-16</inkml:trace>
  <inkml:trace contextRef="#ctx0" brushRef="#br0" timeOffset="40899.353">11147 4158 366 0,'0'0'438'16,"0"0"-330"-16,0 0 47 0,0 0-58 15,0 0-46-15,0 0-35 16,27-70-16-16,0 70 0 16,-4 14-1-16,-6 4-4 15,-10 5 1-15,-4 1-2 16,-3 0-4-16,0-3 2 15,-1-3-2-15,-5-5 6 16,3-6-6-16,3-4 0 16,0-1 3-16,0-2 7 15,0 0 7-15,0-5 16 16,3-7-2-16,7-8-20 16,3 1 1-16,-5-2 1 0,1-1 6 15,-1-2 5-15,2 1 2 16,0 1-4-16,0 2 3 15,-2 4-2-15,-5 7 12 16,-1 5 11-16,-2 4-11 16,0 0-22-16,0 0-3 15,0 16-19-15,-8 5 17 16,-5 2 4-16,8-3 0 16,2 2-2-16,3-2-1 15,0 0 1-15,8-1-4 16,13-3-27-16,5-1-46 15,4-3-47-15,3-4-110 16,-5-3-99-16</inkml:trace>
  <inkml:trace contextRef="#ctx0" brushRef="#br0" timeOffset="41433.1464">11424 4288 441 0,'0'0'95'0,"0"0"103"16,0 0-76-16,0 0-26 16,0 0-26-16,0 0-27 15,0-25-19-15,11 17-12 16,3 3 5-16,0-1 9 0,1 4-8 16,0 1-5-1,-4 1-4-15,-1 0-8 0,-1 0-1 16,-3 9-1-16,0 7 0 15,2 3 0-15,-5 2 0 16,-1-2 1-16,0 1-1 16,-2-6 1-16,0-7 0 15,0-2 0-15,0-2 2 16,0-3 1-16,0 0 15 16,1 0 30-16,5 0 38 15,2-13-23-15,3-1-61 16,-2-3 1-16,1 0 2 15,0 0-2-15,-3 1 3 0,4 0-4 16,0 1-2 0,0 4 3-16,-3 2 3 0,-1 4-5 15,-6 5-1-15,2 0-8 16,2 11-5-16,1 12 13 16,1 3 1-16,1 1-1 15,-4-2 0-15,1-4 1 16,-1-3-1-16,1-2 0 15,-2-4 0-15,1-3-6 16,2 1-28-16,1 0-44 16,4-1-47-16,2 0-154 15,-5-5-245-15</inkml:trace>
  <inkml:trace contextRef="#ctx0" brushRef="#br0" timeOffset="42200.4758">7455 5828 723 0,'0'0'46'16,"0"0"22"-16,0 0 59 15,4-71-13-15,-4 69-20 16,0 2-52-16,0 20-35 16,0 21-6-16,0 12 32 0,0 9 5 15,0 5-8-15,0 7 9 16,-10 0-5-16,-3 1-8 16,4-4-16-16,1-10 0 15,2-5-5-15,-2-9-1 16,2-3-1-16,0-8 0 15,1-5-1-15,0-6 0 16,1-6-2-16,0-9-5 16,1-3-16-16,0-7-35 15,1 0-55-15,-1-17-97 16,-2-16-553-16</inkml:trace>
  <inkml:trace contextRef="#ctx0" brushRef="#br0" timeOffset="42750.1665">7206 6029 822 0,'0'0'16'15,"0"0"95"-15,0 0-4 16,0 0-25-16,0 0-45 16,0 0-14-16,-3-15-2 0,3 15 1 15,0-2 3-15,8-4 12 16,12-5 1-16,7-9-16 16,6-2-11-16,3-4-3 15,0-6-5-15,-5-3-2 16,-1-4 4-16,-3-3-1 15,-2-4 4-15,-5 5 10 16,-3 2-7-16,-6 3 5 16,-5 5 1-16,1 7-7 15,-4 7 1-15,-1 6 5 16,-1 7-9-16,-1 2 4 0,0 2-11 16,0 0 0-1,0 0-1-15,5 0-7 0,2 2-5 16,6 10 9-16,3 7 4 15,4 1 2-15,1 2 2 16,0 4-3-16,5 4-1 16,0 1 1-16,3 3-2 15,-1 0 1-15,0 0 0 16,-4-3 0-16,-6-4 1 16,-5-3-2-16,-8-3-6 15,-5 1-37-15,-2-2-135 16,-15-7-184-16</inkml:trace>
  <inkml:trace contextRef="#ctx0" brushRef="#br0" timeOffset="58349.1687">2580 9007 589 0,'0'0'20'0,"0"0"21"15,0 0 39-15,0 0 11 16,0 0 16-16,0 0-44 16,0 0-38-16,154 0 2 15,-37 0-8-15,29 0-5 16,25-5 7-16,13-2-3 16,-7 2-5-16,-11 2-7 0,-16 2-3 15,-18-2 0-15,-11 1-1 16,-14-3-2-16,-19-2-3 15,-22-1 3-15,-20 0 1 16,-25 2 6-16,-15-1-3 16,-2 4 1-16,-4 2 4 15,0 1-9-15,-16 0-46 16,-20 20-60-16,-21 8-45 16,-14 7-324-16</inkml:trace>
  <inkml:trace contextRef="#ctx0" brushRef="#br0" timeOffset="61499.694">682 7299 1046 0,'0'0'12'0,"0"0"-6"0,0 0 73 16,0 0 22-16,0 0-10 16,0 0-52-16,0 0-39 15,45-28-1-15,20 25 1 16,7 2 3-16,7 1 0 16,-6-2-1-16,-3-1 1 15,-4-3-3-15,-8-1 1 16,-4-2 0-16,-14 2 0 15,-6 1 1-15,-13 0 1 16,-8 3 1-16,-2 0 2 0,-8 1 2 16,3 2 12-1,-4-1-8-15,-2 1-3 0,1 0-4 16,-1 0 1-16,0 0-6 16,0-2-10-16,0-1-45 15,-6 0-101-15,-7-3-140 16,1-2-171-16</inkml:trace>
  <inkml:trace contextRef="#ctx0" brushRef="#br0" timeOffset="61950.6906">1187 7047 910 0,'0'0'28'0,"0"0"61"0,-103-30 23 15,84 24 15-15,8 4-13 16,11 2-43-16,0 0-50 16,0 0-13-16,0 0-8 15,0 0-6-15,0 2-2 16,11 10 1-16,7 0 7 16,6 6 4-16,13 0 4 15,6 1-3-15,10 1-2 16,10 2-3-16,5-2 0 15,-1-2 1-15,-1-5 1 16,-5-3-2-16,-1-4-2 16,-8-5-4-16,-13-1 5 0,-13 0 2 15,-15 0-3 1,-8 0 4-16,-3 0 5 0,0 0 10 16,0 0 16-16,0 0-8 15,-9 0-8-15,-16 3-17 16,-11 14 0-16,-9 12 0 15,-12 8 0-15,-7 10 0 16,-6 3 1-16,-9 8-1 16,0-2-1-16,12 0-35 15,10-2-59-15,14-7-127 16,7-12-260-16</inkml:trace>
  <inkml:trace contextRef="#ctx0" brushRef="#br0" timeOffset="71767.2555">7496 8826 538 0,'0'0'37'15,"0"0"29"-15,0 0 20 16,0 0-5-16,0 0 9 16,0 0-47-16,-103-58-16 15,49 58-11-15,-7 14 3 16,0 5-8-16,1 5-3 15,11 1-5-15,12 0-1 0,11 3 1 16,9-3-2-16,13 0-1 16,4 3 1-16,6 1 0 15,19 3 0-15,11 6-1 16,3 5 1-16,6 0 1 16,-2 1-1-16,-3-2-1 15,-4-1 0-15,-6-1 0 16,-6-1 1-16,-9 3-1 15,-11 0-1-15,-4 8 1 16,-9 9 0-16,-24 11 0 16,-11 13 1-16,-9 12 0 15,0 11 1-15,2-2 1 16,14-2-3-16,13-6 2 16,16-10 1-16,8-4 0 15,0-11 4-15,6-9-1 0,9-8-5 16,0-4-1-16,2 0 2 15,-1-5-1-15,0-6 0 16,-2-9 0-16,5-7-1 16,-2-9 2-16,4-5-1 15,7-6 0-15,0-3 2 16,-1 0-3-16,3-5 1 16,-6-3-1-16,-6 1 0 15,-5 5 2-15,-7 1-3 16,-6 1 1-16,0 0 0 15,0 0 0-15,0 0-1 16,0 0 0-16,0 0 1 0,0 0 0 16,0 0 0-16,0 0 0 15,0 0 0-15,0 0 0 16,0 0-1-16,0 0 1 16,0 0 1-16,0 0-1 15,0 0 1-15,0 0-1 16,0 0 1-16,0 0 1 15,0 0-2-15,0 0 1 16,0 0 1-16,0 0-1 16,0 0 2-16,0 0-2 15,0 0 1-15,0 0-1 16,0 0 0-16,0 0 0 16,0 0 0-16,0 0-1 0,0 0 1 15,0 0-1 1,0 0-7-16,0 0-44 0,0-6-61 15,6-11-95-15</inkml:trace>
  <inkml:trace contextRef="#ctx0" brushRef="#br0" timeOffset="75151.9161">9819 9520 263 0,'0'0'25'0,"0"0"72"16,0 0-15-16,0 0 13 15,0 0 0-15,0 0-5 16,0 0-15-16,-21-14-31 16,20 14-10-16,-5 0-8 15,-2 5-11-15,-3 4-3 16,2 0 20-16,4-3-16 15,5-6-10-15,0 0 3 16,0 0 9-16,25 0-2 0,22-2 1 16,17-11 28-16,7-1-27 15,-6-1-13-15,-6 3-1 16,-12 2-3-16,-9 5 5 16,-17-1-6-16,-11 5 0 15,-8 0-6-15,-2 1-3 16,0 0-62-16,-12 0-61 15,-14 9 46-15,-9 8 45 16,-4 4-94-16,0-2 15 16,-5 1 60-16,-1-1 26 15,-3 1 32-15,2 0 2 16,4-4 13-16,11-4 27 16,8-2 23-16,12-6-7 0,8-1 1 15,3-1 2-15,0-2 7 16,0 0-15-16,19 0-8 15,12 0-29-15,11-5 5 16,7-2 7-16,-4 2-2 16,-4-2-10-16,2 5-5 15,-3 1-3-15,-6-2 1 16,-2 2 3-16,-12 1-9 16,-8-2 2-16,-7 2 1 15,-5 0 0-15,0 0-4 16,0 0 15-16,0 0-8 15,0 0 4-15,0 0 0 0,0 0 0 16,0 0-4-16,0 0-1 16,0 0-1-16,0 0 3 15,0 0 2-15,0 0-2 16,0 0 3-16,0 0 2 16,0 0-2-16,0 0 1 15,0 0 1-15,0 0-3 16,0 0-3-16,0 0-1 15,0 0-2-15,0 0 1 16,0 0-1-16,0 0 2 16,0 0-1-16,0 0 2 15,0 0-5-15,0 0 5 16,0 0-7-16,0 0 2 16,0 0 1-16,0 0-2 15,0 0-1-15,0 0-4 0,0 0-54 16,10 0-91-1,29 0-188-15,24-8-1 0</inkml:trace>
  <inkml:trace contextRef="#ctx0" brushRef="#br0" timeOffset="76367.8502">12797 9617 266 0,'0'0'230'0,"0"0"-171"16,0 0 50-16,0 0 44 15,0 0-39-15,0 0-18 16,-49-7-16-16,49 7-33 15,0 0-23-15,10 0-11 0,27 0-4 16,21-3-9-16,18-2 0 16,3 1 0-16,3-1 2 15,-4 2-2-15,-2-3 2 16,-9 0-1-16,-10 1 0 16,-14 0-1-16,-16 2 0 15,-12 2 2-15,-12 1 1 16,-3 0-2-16,0 0-1 15,0 0 0-15,-5 0-14 16,-23 0-49-16,-13 4 17 16,-8 6-3-16,-3 2-6 15,0-1 24-15,0 3 18 16,0-2 11-16,1 2 2 16,11-4 0-16,10-1 3 15,11-1 5-15,8-6 6 0,5 1 2 16,6-2-4-16,0-1 5 15,0 2-4-15,0-2-6 16,27 0 4-16,18 0 10 16,13 0 0-16,4 0-13 15,0-6-3-15,-9 1-2 16,-6 1-1-16,-6 0-1 16,-13 1 0-16,-12 2 4 15,-11 1-3-15,-3 0 2 16,-2 0 5-16,0 0 7 15,0 0-5-15,0 0-5 16,0 0-3-16,0 0 0 0,0 0-2 16,0 0 0-16,0 0 1 15,0 0 2-15,0 0 7 16,0 0-6-16,0 0 5 16,0 0-2-16,0 0-2 15,0 0-2-15,0 0-1 16,0 0 1-16,0 0 1 15,0 0-3-15,0 0-1 16,0 0 3-16,0 0-2 16,0 0 0-16,0 0 2 15,0 0-3-15,0 0 0 16,0 0 1-16,0 0 0 16,0 0 3-16,0 0 0 0,0 0-4 15,0 0 0-15,0 0 2 16,0 0-2-16,0 0 0 15,0 0-1-15,0 0 0 16,0 0 0-16,0 0 0 16,0 0 0-16,0 0 1 15,0 0-1-15,0 0 0 16,0 0 0-16,0 0-2 16,0 0-9-16,0 0-48 15,-12 0-91-15,-9 0-160 16</inkml:trace>
  <inkml:trace contextRef="#ctx0" brushRef="#br0" timeOffset="81770.7019">1860 7349 495 0,'0'0'57'0,"0"0"63"15,0 0-23 1,0 0-5-16,0 0 1 0,0 0-64 16,0 0-29-1,-25-24-31-15,20 55 31 0,3-1 7 16,1-5-4-16,1-7-2 16,0-10 2-16,0-3 2 15,0-3 9-15,0-2 39 16,20-16 41-16,14-18-2 15,17-15-82-15,9-5-5 16,1-2-3-16,0-4-1 16,-3 0 1-16,-1-2 1 15,-4 1 0-15,-11 8 0 16,-12 17-3-16,-11 15 0 16,-13 14 2-16,-5 5 1 0,-1 2-6 15,0 0-16 1,0 15-81-16,-4 14-80 0,-15 12 104 15,-6 5-126-15,-8-2-52 16</inkml:trace>
  <inkml:trace contextRef="#ctx0" brushRef="#br0" timeOffset="82100.8035">1981 7367 242 0,'0'0'118'0,"0"0"-24"15,0 0-27-15,0 0 41 0,0 0-41 16,-51 78-14 0,42-57 0-16,3-3-9 0,2-5-12 15,4-6-10-15,0-5-7 16,0-2-5-16,0 0 43 16,6-6 41-16,18-19-2 15,16-8-75-15,15-11-12 16,1-5-3-16,3-1 1 15,4-6-2-15,-5-2 1 16,-1 0-1-16,-6 1 0 16,-11 8 0-16,-12 14-1 15,-12 16 0-15,-10 14-5 16,-6 5-5-16,0 8-84 16,-11 24-149-16,-14 6 94 15,-1 4-349-15</inkml:trace>
  <inkml:trace contextRef="#ctx0" brushRef="#br0" timeOffset="122984.2396">2329 12656 353 0,'0'0'51'0,"0"0"52"0,-84-9 13 16,60 4 26-16,0 0-39 15,7 5 1-15,6 0-23 16,5 0-16-16,4 0-21 16,2 0-22-16,0 0-3 15,11 0 0-15,31 0-7 16,32 0 84-16,34 0-42 16,26-3-23-16,6-4-11 15,1 2-10-15,0 1-10 16,-17-1 0-16,-15 1-1 0,-21 3-1 15,-28 1 1-15,-30-1-3 16,-13 1-1-16,-15 0-4 16,-2 0 8-16,0 0 1 15,-8-2-20-15,-14 2-10 16,-11 0-89-16,-13 0 1 16,-2 7-90-16,-4 6-77 15,-2-4-125-15</inkml:trace>
  <inkml:trace contextRef="#ctx0" brushRef="#br0" timeOffset="123267.4457">2613 12733 616 0,'0'0'20'15,"-133"10"47"-15,77-2 22 0,12-4-3 16,14 1 37-16,20 0-27 16,6-2-22-16,4-2-34 15,21-1-40-15,32 0 0 16,31-3 31-16,24-11-10 15,3 1-5-15,-3 0 5 16,-11 2-18-16,-13 0 6 16,-7 0-6-16,-13 1-2 15,-15 0 3-15,-16 3-3 16,-13 1 4-16,-12 3 2 16,-5 2-1-16,-3-1 3 15,0 2-9-15,0 0-1 16,0 0-73-16,0 0-81 15,0 0-221-15,6 0-266 0</inkml:trace>
  <inkml:trace contextRef="#ctx0" brushRef="#br0" timeOffset="129900.776">4071 12376 491 0,'0'0'28'15,"0"0"27"-15,0 0 35 16,0 0-24-16,0 0 28 15,0 0-12-15,0 0-41 16,-51 12-22-16,82-12 5 16,18 0 25-16,25-8-14 15,12-6-11-15,7 2-20 16,-1 0 3-16,-10 0-5 16,-16 2 0-16,-24 5-1 0,-19 3-1 15,-18 2-21-15,-5 0-63 16,-28 2-86-16,-20 8 4 15,-12 2-77-15,-1-1-177 16</inkml:trace>
  <inkml:trace contextRef="#ctx0" brushRef="#br0" timeOffset="130023.3535">4205 12465 212 0,'0'0'27'16,"0"0"41"-16,0 0-25 15,0 0 14-15,0 0-6 16,0 0-8-16,115 49-33 0,-59-49-10 15,4-5-22-15,6-7-224 16</inkml:trace>
  <inkml:trace contextRef="#ctx0" brushRef="#br0" timeOffset="151502.2833">2520 12475 233 0,'0'0'38'16,"0"0"30"-16,0 0-7 15,0 0-1-15,-86-3-2 16,76 3 13-16,4 5-2 0,0-2 11 16,0 1-30-16,-4 4-12 15,3 1 2-15,2-1-16 16,5 1-15-16,0 1-9 15,22-3 27-15,41-2 41 16,43-3 11-16,49-2-29 16,45 0-23-16,31-2-16 15,16 0 2-15,15 2 5 16,9 0-7-16,11 0 1 16,3 0-12-16,1-3 4 15,-16-7-1-15,-18 0 0 16,-20 0-2-16,-25 0-1 15,-28-3 0-15,-39 3 4 16,-40-1-2-16,-39 1-1 16,-31 3 1-16,-21 4 2 0,-8 0-1 15,-1 1-3-15,0 2-9 16,-25 0-31-16,-20 8 22 16,-19 9-48-16,-13 3-27 15,-1-1-41-15,-3-4-77 16,3-7-148-16</inkml:trace>
  <inkml:trace contextRef="#ctx0" brushRef="#br0" timeOffset="151886.291">3262 12637 469 0,'0'0'5'0,"0"0"-5"15,0 0 0-15,0 0 0 16,0 0 21-16,0 0 59 16,82 0 34-16,35 2-26 15,41-2-25-15,30 0-4 16,31 0-17-16,27-2-12 15,17-5-10-15,-2 3 4 16,-5-1 0-16,-13-1 4 0,-9-2-4 16,-16-3-6-1,-19 2 2-15,-32 1-4 0,-34-3-3 16,-36 2-4-16,-36 3-1 16,-27 0-8-16,-24 6 3 15,-10 0-6-15,-16 0-33 16,-36 17-135-16,-35 15 95 15,-41 1-222-15</inkml:trace>
  <inkml:trace contextRef="#ctx0" brushRef="#br0" timeOffset="161071.2645">3585 16333 493 0,'0'0'252'0,"0"0"-218"16,0 0 20-16,0 0 40 16,0 0-4-16,0 0-23 15,0 0-24-15,-57-28-7 16,55 26 1-16,2 2 2 15,0 0-6-15,0 0-3 16,0 0-2-16,0 0-7 16,0 0-6-16,0 0 4 15,0 0-9-15,0 0 2 16,18 0 3-16,25 0-2 16,25 0-1-16,36 0-1 15,27 0-2-15,24 0-4 0,19 0-2 16,6 0-3-16,1 12 2 15,-10-2 2-15,-11 1-3 16,-16-2 0-16,-17-2 4 16,-11-4-5-16,-5-3-1 15,-5 0 1-15,-1 0 2 16,-3-3 0-16,-11-2-2 16,-19-1 2-16,-28 2-1 15,-23 3 1-15,-15-2 0 16,-6 3 0-16,0 0-2 15,0 0-1-15,0 0-16 16,0 0-11-16,-9 0-39 0,-12 11-31 16,-7 3 76-1,-8 0-119-15,1-1-28 0,-6-4-160 16</inkml:trace>
  <inkml:trace contextRef="#ctx0" brushRef="#br0" timeOffset="161588.132">3758 16433 423 0,'0'0'84'16,"-88"-19"-76"-16,52 13 23 15,6 3 93-15,6 2 7 16,8 1-61-16,4 0-28 16,9 0 4-16,3 0 12 15,0 0-13-15,0 0-9 16,0 0-12-16,28 0-3 15,26 0 11-15,34 0 41 16,33 0-12-16,25 0-30 16,18-4 2-16,7-2-20 0,-2 2 5 15,-4 0-11-15,-20 0 2 16,-15-1 0-16,-18 3 0 16,-21 0-3-16,-24-1-1 15,-26 2-4-15,-18-2 1 16,-16 2-2-16,-7 1 1 15,0 0 1-15,0 0-2 16,0-2-8-16,0 2-5 16,-7 0-32-16,-17 0-51 15,-13 3 28-15,-16 6-73 16,2 1-66-16,-2-4-80 16,1-2-97-16</inkml:trace>
  <inkml:trace contextRef="#ctx0" brushRef="#br0" timeOffset="161953.1076">4075 16459 685 0,'-85'0'32'15,"6"0"-23"-15,17 0 40 16,15 0 55-16,20 0 27 16,16 0-45-16,8 0-42 15,3 0-12-15,0 0-11 16,28 0-3-16,38 0 9 15,35-3 26-15,33-8-4 16,20 4-16-16,4-2 1 0,-2 1-11 16,-16-1-8-16,-19 2-1 15,-20 2 0-15,-21-1-10 16,-23 2 10-16,-21 1-12 16,-19 2 6-16,-12 0 1 15,-5-1-1-15,0 2 6 16,0 0-10-16,0 0-3 15,0 0-1-15,0 0 0 16,0 0-13-16,-5 0-24 16,-17 7-81-16,-16 14-57 15,-15 4-42-15,-8-2-262 16</inkml:trace>
  <inkml:trace contextRef="#ctx0" brushRef="#br0" timeOffset="163185.0681">6676 16185 830 0,'0'0'88'16,"0"0"-12"-16,0 0 84 16,0 0-37-16,0 0-19 15,0 0-54-15,-52-1-19 16,52 1-7-16,0-5-7 16,18-2-2-16,27-5-1 15,22-7-4-15,12 1-5 16,5 1-4-16,-7 2 1 15,-8 0-1-15,-9 4 2 16,-8 2-2-16,-12 2-1 16,-16 3 5-16,-12 2-5 0,-6 2-9 15,-6 0-22-15,0 0-24 16,0 0-73-16,-9 1-28 16,-15 14 47-16,-9 2-1 15,-4 1-99-15,-5-1-5 16,2 0 83-16,-4 0 74 15,0 0 57-15,-5 0 108 16,7-1 99-16,5-2-10 16,14-5-44-16,13-5-24 15,7-1-45-15,3-3 21 16,0 0-5-16,0 0-40 16,16 0-17-16,25-14-18 15,26-6-8-15,16 0-6 0,2 0-8 16,0 5 0-16,-13 3-2 15,-10 4-1-15,-18 5-9 16,-16 3-26-16,-15 0-35 16,-13 7-100-16,0 11-122 15,-23 4-27-15</inkml:trace>
  <inkml:trace contextRef="#ctx0" brushRef="#br0" timeOffset="194167.6684">11452 3514 375 0,'0'0'49'16,"0"0"72"-16,0 0 23 15,-28-94-6-15,14 73-24 16,-6 3-16-16,-1-1-21 16,0 7-2-16,0 3-18 15,5 3 0-15,0 6-23 16,1 0-22-16,-5 20-12 16,-5 19-14-16,-1 13 10 15,4 5-6-15,9 4 6 16,10-4 3-16,3-10-3 15,5-8-7-15,17-11 5 0,4-9-1 16,4-13 7 0,2-6 1-16,1 0 11 0,-2-18 1 15,-1-11 20-15,-5-5-1 16,-1-10-4-16,-5-2-7 16,-5-4-12-16,-5-1-7 15,-9 8-4-15,0 7 0 16,-8 8-32-16,-14 14 5 15,-8 8-27-15,-3 6-27 16,3 0-36-16,14 6-76 16,13 8-104-16</inkml:trace>
  <inkml:trace contextRef="#ctx0" brushRef="#br0" timeOffset="197464.6693">15989 4514 224 0,'0'0'52'0,"0"0"-7"16,0 0 80-16,0 0-53 15,0 0 3-15,0 0-30 16,0 0-12-16,17 0-11 16,-17 0 1-16,0 0 6 15,0 0 6-15,0 0-3 16,0 0-7-16,0 0-1 15,0 0 14-15,0 0 1 16,0 0 8-16,0 0 3 16,0 0-3-16,0 0-1 15,0 0-8-15,-1 0 0 16,-21 0 21-16,-18 0 3 0,-21 0-15 16,-14 0-11-16,-13 0-5 15,-14 0-5-15,-10 0-6 16,-3 0-13-16,3 0 4 15,14 0 3-15,11 6-2 16,16-2-11-16,22 1 7 16,15 0-6-16,20-3 0 15,11 0-2-15,2-1-2 16,1-1 2-16,0 0 1 16,0 0-1-16,0 0 1 15,0 0 0-15,0 0 0 16,0 0 2-16,0 0-3 15,0 0-1-15,0 0 0 0,0 0-2 16,0 0-10-16,0 0-13 16,0 0-15-16,0 0-21 15,0 0-33-15,3 0-58 16,7-4-73-16,5-6-121 16,-1-3-209-16</inkml:trace>
  <inkml:trace contextRef="#ctx0" brushRef="#br0" timeOffset="198052.1733">15146 4305 693 0,'0'0'71'16,"0"0"37"-16,0 0 1 15,0 0 28-15,0 0-72 16,0 0-18-16,22-48-5 16,-22 48-28-16,0 0-2 15,0 0-12-15,0 0-1 16,0 0-6-16,0 0-13 16,0 5 13-16,-9 4 7 15,-4 2 2-15,-4 3 6 16,-3 3-4-16,-4 0 9 15,-9 5-2-15,-3-3 8 16,-3 1-4-16,0 0-9 16,-1-3 16-16,3 0-13 0,1-1-1 15,3-2-4-15,5-3 1 16,4 1-3-16,2-1 0 16,2 1-1-16,5-2 2 15,5-5-3-15,4 0 1 16,4-4 0-16,2-1 0 15,0 0 0-15,0 0 2 16,0 0 1-16,0 0-2 16,0 0 2-16,0 0-4 15,6 3 0-15,18 5-1 0,14 9 1 16,15 5 7 0,10 4-4-16,7 7-1 0,5-1-2 15,0 2 1-15,4-2 5 16,-7-1-5-16,-9-6-2 15,-12-3-10-15,-16-1-23 16,-8-2-49-16,-7-2-51 16,-5-6-133-16,-8-8-293 15</inkml:trace>
  <inkml:trace contextRef="#ctx0" brushRef="#br0" timeOffset="200633.8093">17401 4497 534 0,'0'0'15'16,"0"0"1"-16,0 0 60 16,0 0 35-16,0 0-32 15,0 0-21-15,0 0-16 16,-71 6-32-16,69-6 2 16,1 0-6-16,-1 0 8 15,1 3 7-15,1-3 10 16,0 0 0-16,0 0 6 15,0 0 3-15,0 0-18 16,0 0-9-16,1 1-9 16,22 4-1-16,21 3 8 15,28-2 24-15,29 2-3 0,28-4-14 16,20-1 4 0,16-1-10-16,1 0-4 0,-5 1-5 15,-10-1-2-15,-20 1 3 16,-22-3-2-16,-20 0 1 15,-25 0-2-15,-22 0 1 16,-24 0 3-16,-12 0-3 16,-6 0 14-16,0 0 7 15,0 0-7-15,0 0-12 16,0 0-1-16,0 0-3 16,0 0-4-16,0 0-21 15,-12 0-55-15,-6 7 12 0,-1 3-36 16,1-10-139-1,9 0-156-15</inkml:trace>
  <inkml:trace contextRef="#ctx0" brushRef="#br0" timeOffset="201003.5758">18864 4366 917 0,'0'0'13'16,"0"0"82"-16,0 0 22 15,0 0-11-15,0 0-27 16,0 0-57-16,-37-21-17 16,37 21-5-16,0 0-1 0,0 1-12 15,0 5 7 1,1 2 6-16,19 5 0 0,13 0 5 16,19 1 6-16,12 0-1 15,7 0 0-15,4 1-9 16,0 0 0-16,-4-2 2 15,-4 2-3-15,-13 0 3 16,-15 1-3-16,-15 0-1 16,-14 1 0-16,-10 7-1 15,-9 8 2-15,-39 5 0 16,-24 8 7-16,-32 1 4 16,-25 3-1-16,-13 9-10 15,-3 5-38-15,8 9-117 16,21-2-143-16,16-9-474 0</inkml:trace>
  <inkml:trace contextRef="#ctx0" brushRef="#br0" timeOffset="214036.222">7157 15187 503 0,'0'0'44'16,"0"0"25"-16,0 0 9 15,0 0 44-15,0 0-54 16,0 0-36-16,0 0 6 15,0-55 13-15,0 52-9 16,0-2-23-16,-14 1-16 16,-6-1 0-16,-15-1-3 15,-14 3 0-15,-13 0 2 16,-16 1 3-16,-10 1-5 0,-6 1 4 16,-7 0-4-16,1 0 3 15,-1 0-4-15,4 0 2 16,8 3-1-16,1 1 1 15,8 1-1-15,-4 0 0 16,3-1 2-16,-4 1-2 16,-1 1 0-16,-2-3 5 15,-1 3-3-15,1-1-1 16,4 3 1-16,-1 0-2 16,4 0 0-16,7-1-2 15,2 0 4-15,8-1-4 16,3 1 2-16,0 3 0 0,-2-4 1 15,-3 4-1-15,1 0 0 16,-1-2 0-16,-2 1 3 16,-1-1-2-16,2-4-1 15,0 0 0-15,0 0 0 16,8 0 1-16,1-2 0 16,0 2-1-16,-1 1 0 15,-3 1 3-15,-7-1-1 16,3 4-2-16,-3 2-2 15,4 0 2-15,3 3 6 16,2-1-6-16,4-1 2 16,2 1-1-16,3 0 3 15,-1-1-3-15,0-1 3 0,4 1-1 16,-1 2-1 0,3-2 0-16,1 2 5 0,3 0-7 15,2 0 0-15,4 2 1 16,5-1-1-16,2 4-2 15,1 1 1-15,3 1-1 16,2 2 1-16,1 1 2 16,4 1-2-16,6-2 1 15,5-2-1-15,3 1-1 16,4-1-3-16,0 3 1 16,0 0 4-16,7 3 6 15,3 1-3-15,5-1 0 16,1 4 1-16,5 0 5 15,5-2-4-15,5 0 6 0,5-5-3 16,3-2-1-16,3-2 0 16,4 0 0-16,-1-5-2 15,4 1 0-15,0-2-1 16,-1-3-1-16,4 0 1 16,-3-1-4-16,2 0 3 15,1-1-2-15,0-1 1 16,1 1-1-16,-1-1-1 15,-2-1 1-15,-2 2-1 16,0-2 0-16,4 0 1 16,-3-2-1-16,8-2 3 15,0-2-3-15,2 1-3 16,3-1 3-16,3 2 3 16,-2 0-3-16,-2 1 0 15,-1-2-1-15,-7 1 2 0,-1-2 1 16,-1 0-2-16,3-1 1 15,1 0 0-15,8 0 0 16,1 0 0-16,0 0-1 16,0 0 1-16,-3 0-1 15,-1 0 0-15,-2 3 1 16,0 2 0-16,-1 0-1 16,-5 1-3-16,3 0 1 15,-2-1 2-15,3 1-1 16,1-1 1-16,1 0 0 0,2 0 2 15,-5-1-2-15,-3 0 0 16,0 0 1-16,2-4 0 16,3 0-1-16,1 0 2 15,3 0-2-15,0 0 1 16,-1 0-1-16,-5 0 1 16,-4 0-1-16,-2-2 1 15,3 2-1-15,-1 0-1 16,6 0 1-16,7 0 0 15,3 0 0-15,3-2 0 16,3-1-2-16,0-1 3 16,-3 2-1-16,-1-2 0 15,-3-1 0-15,-4 1-1 0,-1 0 3 16,-4-4-2-16,1 5 0 16,-4-4 1-16,-1 2 0 15,-6 0-1-15,-3-1 0 16,-5 0 0-16,-4-4 2 15,-3 1-2-15,-1-3-1 16,-1 0 1-16,-3 3 0 16,-1 1 3-16,-3-1-2 15,-6 3-1-15,2-3-1 16,-5 1 1-16,-1-4 0 16,-2-1 3-16,-1-1 0 15,0-5-1-15,-2-3-1 0,4-1 1 16,-2-4-1-1,-2-2 0-15,-2-2 5 0,-3-7 5 16,-3-2 5-16,0-4-7 16,0 1 26-16,-16-2-24 15,-7-1 2-15,-7-2 0 16,-9-5 5-16,-7 0-6 16,-5-1 5-16,-11 1-10 15,-7 7-7-15,-16 6-2 16,-25 7-11-16,-36 12-39 15,-38 14-19-15,-35 7-21 16,-26 15-59-16,0 12-137 16</inkml:trace>
  <inkml:trace contextRef="#ctx0" brushRef="#br0" timeOffset="224218.8374">14959 17430 908 0,'0'0'10'0,"0"0"93"16,0 0 50-1,0 0-28-15,0 0-53 0,0 0-17 16,0 0-18-16,0 0-25 15,-51-50-8-15,51 53-3 16,20 8 2-16,26-2 25 16,32-6 14-16,32-3-13 15,26 0 0-15,25-3-16 16,15-11-11-16,13 4-1 16,2 0 3-16,-6 4-4 15,-12 1 0-15,-27-3-3 16,-19 2-5-16,-28-2-2 15,-27 0 8-15,-20 4 2 16,-18-1 0-16,-15 2 0 0,-10 1-3 16,-6 1 3-16,-3 1-1 15,0 0-33-15,-24 8-13 16,-20 15-16-16,-13 7-114 16,-7-10-188-16</inkml:trace>
  <inkml:trace contextRef="#ctx0" brushRef="#br0" timeOffset="254139.6118">5145 7887 552 0,'0'0'140'0,"0"0"-129"16,0 0 18-16,0 0-3 15,0 0-13-15,0 0-8 16,0 0-5-16,-21 0-7 15,31 0 7-15,4 0 10 16,-2 0-6-16,7 0-1 16,2 0 3-16,4 0 3 15,6-9 9-15,7-5-7 16,2 0-3-16,6-3-2 16,-1 0 3-16,1 1-8 15,-5 4 0-15,-4 1-1 16,-9 3-18-16,-8 4-38 0,-8 0-133 15,-2 1-46-15</inkml:trace>
  <inkml:trace contextRef="#ctx0" brushRef="#br0" timeOffset="278903.9569">11670 3664 24 0,'0'0'18'0,"0"0"32"16,0 0-6-16,0 0 0 16,0 0-7-16,0 0-7 15,0 0-19-15,0 0 5 16,-40 10-4-16,38-10-2 15,-1 2 11-15,1-2 11 16,-4 1 20-16,0 3 3 0,-3-1-25 16,-2 1 2-16,2-1 15 15,3 2-19-15,3-5 6 16,0 3-15-16,-2-2 4 16,5-1-3-16,-3 1-5 15,1-1-7-15,2 0-5 16,0 0 8-16,0 0 5 15,12 0 5-15,18-5-7 16,12-9 15-16,13-4-19 16,4-1 1-16,0 0-11 15,-1 2-3-15,-9 0-3 16,-6 2-8-16,-9 5-36 0,-7 3-14 16,-12 3 13-16,-9 3 5 15,-6 1-39-15,0 0-41 16,-21 0-256-16</inkml:trace>
  <inkml:trace contextRef="#ctx0" brushRef="#br0" timeOffset="279152.9893">11548 3771 466 0,'0'0'10'0,"0"0"-7"16,0 0 26-16,0 0-11 15,0 0-8 1,0 0-10-16,-36-15-4 0,36 15-2 16,0 0-13-16,3 0-30 15,17 0 43-15,10-7 6 16,13-7 0-16,3-3-7 15,5-1-30-15,-2 2-39 16,-7 0-153-16</inkml:trace>
  <inkml:trace contextRef="#ctx0" brushRef="#br0" timeOffset="280303.9142">19191 8974 872 0,'0'0'2'16,"0"0"54"-16,-19-90 36 15,17 80 16-15,2 5-32 16,0 5-55-16,0 8-21 16,14 26-8-16,5 25 8 15,2 36 11-15,-10 24 0 16,-7 14-1-16,-4 6 1 15,0-12-7-15,0-11-3 16,0-11 2-16,-6-11 2 16,-2-9-2-16,2-8 1 15,1-8-2-15,2-3 0 16,-1-1-1-16,4-4-1 16,0-8 0-16,0-13 1 0,0-10-1 15,0-15 0 1,0-4 4-16,0-5-4 0,0-6-3 15,0 0 3-15,0 0 3 16,0 2-2-16,0 0-1 16,0-1 0-16,0 2-1 15,0 0-3-15,27 2 1 16,22-4 3-16,26-1 4 16,32 0-4-16,28-4 4 15,27-11-1-15,38 0-3 16,23-4 3-16,21 1 7 15,8 4-10-15,-15 9-7 0,-24 3 6 16,-35 2-1-16,-33 0-9 16,-34-5-2-16,-29-7 4 15,-31-5 9-15,-18 0 2 16,-10 2 5-16,-12 2 20 16,-5 5 12-16,-4 5 11 15,-2 0-21-15,0 2-17 16,0 1-12-16,0-2 0 15,0 1-16-15,0 1-52 16,-12 0-43-16,-15 7-74 16,-15 4-109-16</inkml:trace>
  <inkml:trace contextRef="#ctx0" brushRef="#br0" timeOffset="283587.0337">18470 10892 328 0,'0'0'79'0,"0"0"-62"15,0 0 101-15,0 0-77 16,0 0-29-16,0 0 18 16,-7 1 20-16,7 0 20 15,0-1-2-15,0 0-15 16,0 0 1-16,0 0-7 15,0 0-7-15,0 3-3 16,0-3 1-16,0 0-9 16,0 0 2-16,0 0-5 15,0 0-6-15,0 0-8 16,0 0-4-16,0 0 9 16,0 0-3-16,4 0-14 0,3-6 2 15,-3 3 1-15,2-2 0 16,3 0 2-16,1-2-3 15,4 0 3-15,-2-1-4 16,-2 2 1-16,-2 2 1 16,-3 1-3-16,-2 2 1 15,-3 1 1-15,5-3 0 16,4 0-1-16,5-4 0 16,5-3 2-16,2 1-1 15,-2-1 1-15,-2 3-3 16,-2-3 0-16,-2 2 0 15,-3 2 5-15,1-1-4 0,-2 2-1 16,3-3-3-16,-1 2 3 16,2-2 1-16,-3 1-1 15,-1 2 0-15,-2 0-1 16,-1 0 2-16,1 2 1 16,3-3-2-16,0 3 0 15,2-5 0-15,3 2 0 16,-3 3 1-16,1-2-1 15,1 0 0-15,-1-1 0 16,-1 0-2-16,0 1 1 16,-3 0 0-16,0 1 1 15,0 1 3-15,0-2-3 16,-2 2 0-16,1-2 0 16,1 1-3-16,1-1 4 0,-1 0-1 15,2 1 0-15,-1 1-1 16,-1 1 1-16,-1-1 0 15,-1 1-1-15,-3-1 1 16,1 1 1-16,1-3 1 16,1 3-3-16,0-3 1 15,0 0 0-15,-1 2 0 16,0 0 2-16,-3 0-2 16,4-2 0-16,1 2-1 15,2-1 1-15,2-2 4 16,-2 0-4-16,1-1-2 15,0-1 2-15,0 0 0 16,-2 4 0-16,0-4 1 0,-2 4-1 16,1-1 0-16,1 0 0 15,0-2 0-15,0 3 0 16,-2-2 0-16,1-1 1 16,-1 4 1-16,-1-3-1 15,1 3 2-15,0-4-5 16,1 2 5-16,0-3-3 15,1 1 0-15,-1 2 1 16,-1 0-5-16,0-2 6 16,0 1-4-16,2-3 4 0,2 1 0 15,3-3-2-15,0 3 0 16,0-1-2-16,-2 0 2 16,-2 1 0-16,1 0 0 15,0 0 0-15,0 0 0 16,1 2 1-16,0-2 0 15,1-2-1-15,2 0 3 16,0-2-1-16,2 2-2 16,1-1-1-16,-1 1 1 15,0 0-4-15,1 0 4 16,-1-2 1-16,2 0 2 16,0 0-6-16,-1 0 4 15,3-2-1-15,-4 4 0 16,2-5 0-16,0 3 0 15,-3-2 0-15,5-3 1 0,0 2 1 16,3-3-2 0,1-2 0-16,8 0-1 0,-6 3-2 15,3-2 3-15,-2 0 3 16,-1 2-3-16,3-7 0 16,3 0-2-16,4-1 3 15,3-3-1-15,4-2 0 16,2 1 0-16,2-4-4 15,2 1 4-15,1-5 0 16,5-6-3-16,8-4 0 16,5-3 2-16,3-1-6 15,-2 1 3-15,-2 2 4 16,0 1-1-16,-3 3-4 0,-3 1 3 16,-7 0 2-16,1-1 1 15,7-3-1-15,9-1 0 16,1 1-7-16,-6 8 7 15,-5 2-1-15,-10 7-1 16,-9 2 0-16,-2 4 2 16,-14 4 0-16,-5 2 0 15,-4 5-3-15,-6-1 3 16,1 0 5-16,0 0-5 16,0-2-3-16,-1 2 3 15,-5 3 0-15,-1 2 0 16,2 3 0-16,-2 1-1 0,-3 1 1 15,0 0 0 1,-3 1 2-16,0 0-1 0,0 2 0 16,0-1-1-16,0 2-27 15,0 0-49-15,-23 0-86 16,-12 16-25-16,-10 4-96 16</inkml:trace>
  <inkml:trace contextRef="#ctx0" brushRef="#br0" timeOffset="286453.6322">20259 11822 682 0,'0'0'50'0,"0"0"-37"15,0 0 61-15,0 0 16 16,0 0-9-16,0 0-81 15,0 0 5-15,-24 44 4 16,28 20 26-16,-4 14 2 16,0 2-11-16,0 7-7 15,-7 2 2-15,-12 1-3 16,-5 7-3-16,-3 2-7 16,-3 2-5-16,2-1 6 15,1-4-1-15,3-4-7 16,3-8 3-16,6-9-1 0,7-11-3 15,8-13 0 1,0-10 1-16,37-15 0 0,33-15 5 16,42-11 8-16,46-13-1 15,41-14-12-15,22-7 2 16,12 1 3-16,-5 1-4 16,-13 3-1-16,-14 1 2 15,-22 1-3-15,-30 2 0 16,-32 4 0-16,-32 3 2 15,-33 6-1-15,-24 3-1 16,-17 6 4-16,-9 1-4 16,-2 0-4-16,0 1-35 15,0 1-20-15,-22 0-87 16,-13 0-80-16,-15 0-156 16</inkml:trace>
  <inkml:trace contextRef="#ctx0" brushRef="#br0" timeOffset="287171.0086">19494 12947 372 0,'0'0'24'0,"0"0"30"0,0 0-12 15,0 0 52-15,0 0-1 16,0 0-18-16,-12-39-33 15,3 32 6-15,0 0-12 16,-1 2-11-16,1-1-4 16,4 2 3-16,2 3 3 15,3-3-8-15,0-4 3 16,19-3-21-16,19-7 2 16,17-6-6-16,23-7 4 15,22-8-1-15,20-12 2 16,25-7 0-16,16-2 4 0,17 1 5 15,10 8-6 1,-9 4-3-16,-13 10 1 0,-28 3 0 16,-27 4-1-1,-28 5 0-15,-31 3-1 0,-18 5 2 16,-19 3 1-16,-12 3 0 16,-3 2-3-16,0 2-1 15,-1 3 0-15,-4 1 0 16,1 3 0-16,4 0-4 15,-2 0-31-15,-2 0-54 16,2 2-9-16,-5 10-62 16,-1-4-110-16</inkml:trace>
  <inkml:trace contextRef="#ctx0" brushRef="#br0" timeOffset="288604.5127">19776 12283 126 0,'0'0'18'0,"0"0"22"16,0 0 27-16,0 0 20 15,0 0-1-15,0 0-38 16,-19-25-2-16,19 25 10 16,0 0-21-16,0 0-22 15,10 0-13-15,25 0 40 16,30 0 14-16,33 0-18 16,46-11 7-16,40-6-10 15,37-7-9-15,24 0-19 16,6-3-1-16,5 2 0 15,-8-1-1-15,-5-2-2 16,-9 3-1-16,-26 2-4 0,-26 0 3 16,-31 4-21-16,-32 0-19 15,-29 2-29-15,-32 3-40 16,-27 3-57-16,-28 2-52 16</inkml:trace>
  <inkml:trace contextRef="#ctx0" brushRef="#br0" timeOffset="291909.8935">19931 12791 697 0,'0'0'72'16,"0"0"24"-16,0 0 1 15,0 0-16-15,0 0-38 16,0 0-28-16,0 0-2 15,7-42-4-15,-35 61-1 0,-15 3 6 16,-7 6 1 0,6-2-10-16,5 1-3 0,12-4 2 15,6 1-4-15,12-3 0 16,8-1 0-16,1-1-4 16,1-4 1-16,19 1-1 15,4-2-2-15,4 0 5 16,-3 2 1-16,-4-2 0 15,-6 3-2-15,-4 3-2 16,-4 2 3-16,-7 2 1 16,0 5 0-16,-6 4 0 15,-15 1 3-15,-1 0 3 16,2-2-1-16,11-1-3 0,9-7-1 16,5-4 0-16,26-6 3 15,17-10 0-15,8-4 8 16,2 0-12-16,-5-9-17 15,-5-6-53-15,-13-2-92 16,-2 0-41-16,-6-4-217 16</inkml:trace>
  <inkml:trace contextRef="#ctx0" brushRef="#br0" timeOffset="292668.4674">19536 12305 374 0,'0'0'81'0,"0"0"31"16,0 0 14-16,0 0-52 15,0 0-54-15,-91 14 6 16,47 2 11-16,1 0 4 15,3 5-10-15,5 4-6 0,7 4-15 16,6 5-4-16,4 3-3 16,8 1-1-16,8-3-4 15,2-5 0-15,9-7 2 16,18-1 2-16,7-5-1 16,5-2 2-16,1 0 0 15,-1-3-2-15,-5 2 3 16,-5 1-4-16,-12 5 0 15,-12 6-1-15,-5 6 1 16,-5 9 2-16,-23 4 5 16,-9 6 1-16,-5 1 5 15,3-1-10-15,3 2 7 16,3-3-9-16,7 4 7 0,3-4 0 16,11-1-5-1,6-6 5-15,6-9-8 0,2-5 2 16,22-9 0-16,13-11 6 15,5-4-8-15,5-5-3 16,-3 0-29-16,-7 0-80 16,-10-4-192-16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2T06:51:15.258"/>
    </inkml:context>
    <inkml:brush xml:id="br0">
      <inkml:brushProperty name="width" value="0.05292" units="cm"/>
      <inkml:brushProperty name="height" value="0.05292" units="cm"/>
      <inkml:brushProperty name="color" value="#FF0000"/>
    </inkml:brush>
  </inkml:definitions>
  <inkml:trace contextRef="#ctx0" brushRef="#br0">22383 11140 476 0,'0'0'13'0,"0"0"53"16,0 0 57-16,-97-18-36 15,78 15 9-15,10 2-28 0,4 1-31 16,5 0-9-16,0 0-13 16,0 0-14-16,3 1 7 15,21 9 11-15,18 0 4 16,14-3 4-16,10-2-14 16,6 0-1-16,1-4-6 15,0-1-5-15,-1 0 1 16,-1 0-2-16,-7 0 0 15,-6-6-1-15,-7-5-3 16,-9 0 3-16,-14 3-3 16,-13 1-10-16,-12 3 3 15,-3 1-17-15,-3 3-41 16,-28 0-55-16,-16 10-33 16,-12 7-43-16,-9-3-76 15</inkml:trace>
  <inkml:trace contextRef="#ctx0" brushRef="#br0" timeOffset="197.4398">22408 11229 255 0,'0'0'38'0,"-80"10"44"16,55-6 3-16,14-1-24 15,9-1-6-15,2 0-41 16,20-2 39-16,28 0 56 16,25 0-39-16,25-12-23 15,13-5-4-15,11 0-16 16,6-2-15-16,-1 2-12 15,-9 0 0-15,-20 1 0 16,-25 4-12-16,-28 7-47 0,-27 1-92 16,-18 0-97-1,0 4-78-15</inkml:trace>
  <inkml:trace contextRef="#ctx0" brushRef="#br0" timeOffset="9257.9522">19821 2987 1123 0,'0'0'27'0,"0"0"-21"16,0 0 32-16,0 0 7 16,0 0-45-16,0 0-4 15,0 0 4-15,114-2 6 16,-52 4-4-16,-1-2-1 15,-3 0 2-15,-9 0-3 16,-12 0 1-16,-13-4-1 16,-13-1 8-16,-7 4-1 15,-4-1 22-15,0 2-4 0,0 0-25 16,0 0-1-16,-3 0-53 16,-3 0-94-16,5 0-132 15,1 0-252-15</inkml:trace>
  <inkml:trace contextRef="#ctx0" brushRef="#br0" timeOffset="9833.4598">20571 2769 1038 0,'0'0'23'0,"0"0"83"15,0 0 7-15,0 0-71 16,0 0-42-16,0 0-19 15,7 13 15-15,2 23 4 0,0 1 2 16,0-4 4 0,4 0-6-16,0-6 3 15,3-5-3-15,0-5-6 0,2-6-9 16,2-5 11-16,0-6-3 16,1 0 7-16,0-7 12 15,5-13-9-15,-1-7 7 16,2-6-7-16,1-6-2 15,3-1 5-15,-1 0-6 16,-2 8 2-16,-2 6 0 16,-8 9-2-16,-3 7-4 0,-8 7-2 15,-1 3 6 1,3 0-15-16,3 0 11 16,3 16-1-16,4 4 5 15,1 3-1-15,-4 6 1 0,0-2 0 16,-5 1 0-16,-3-4 0 15,-3-4-1-15,-5-6-3 16,0-6 4-16,-10-1 1 16,-23-2 10-16,-13-5 2 15,-16 0 4-15,-9 0-2 16,-4-6 0-16,0-10 7 16,1-2-10-16,9-5 3 15,8-3 1-15,17-1-14 16,11 3-2-16,10 5 0 15,10 9 0-15,3 3-8 0,5 4-41 16,1 3-53-16,0 0-99 16,0 0-143-16,0 5-21 15</inkml:trace>
  <inkml:trace contextRef="#ctx0" brushRef="#br0" timeOffset="11180.4273">22040 2377 808 0,'0'0'42'0,"0"0"80"15,0 0 4-15,0 0-54 16,0 0-43-16,0 0-29 16,-15-8-23-16,15 52 22 15,0 10 2-15,1 4 1 16,4-7 2-16,0-10-2 0,5-3 3 16,2-2-5-1,7-6 0-15,8-1 0 0,6-5-5 16,0-5-18-16,1-7-24 15,-4-4-50-15,-5-5-38 16,-10-3-70-16,-10 0-123 16</inkml:trace>
  <inkml:trace contextRef="#ctx0" brushRef="#br0" timeOffset="11584.7706">21973 2733 289 0,'0'0'281'0,"0"0"-223"0,0 0 112 15,0 0-69-15,0 0-81 16,0 0-18-16,100-87-2 16,-51 71 11-16,0 3 5 15,-10 3 14-15,-6 4 9 16,-11 4-5-16,-7 2-4 16,-2 0-17-16,-2 3-9 15,2 9-3-15,1 4 2 16,2 2-1-16,4 4 1 15,3-3 1-15,4-1-4 16,-1-4 0-16,-3-2-5 16,-8-3-2-16,-5-7-16 15,-7-2 3-15,-3 0 20 0,0 0 19 16,0-14-10-16,-6-3-5 16,-1-4 1-16,0 0-4 15,1 1 0-15,-1 3 0 16,1 3-1-16,-2 8-7 15,-1 2-21-15,-1 4-24 16,0 0-55-16,2 0-35 16,3 9-83-16,5-2-188 15</inkml:trace>
  <inkml:trace contextRef="#ctx0" brushRef="#br0" timeOffset="12270.2343">23238 2453 483 0,'0'0'71'15,"0"0"20"-15,0 0 57 16,0 0-73-16,0 0-33 0,0 0-22 16,13-44-17-1,-13 44-3-15,0 0-22 0,0 0-25 16,0 0 2-16,-7 5 31 15,-1 0 12-15,2-1 0 16,0-1 2-16,0-1 0 16,2 0 1-16,-1-2 1 15,2 1 7-15,2-1 2 16,1 0 3-16,0 0 2 16,-2 0-2-16,2 2 9 15,0-1 6-15,0-1-3 16,0 0-1-16,-2 1-4 0,1 2-11 15,-3 4-4-15,-5 0-2 16,1 0 6-16,2-2 11 16,2-5-3-16,4 0-4 15,0 0-4-15,0 0 4 16,0 0 4-16,0 0 5 16,0 0 9-16,0 0 8 15,15-8-16-15,21-3-8 16,15-1 5-16,11-2-6 15,-3 1-14-15,-11 7 6 16,-13 0-6-16,-12 4-1 16,-10 2 0-16,-9 0-2 15,-4 0 2-15,0 0 2 16,0 0-2-16,0 0-1 16,0 0-7-16,0 0-16 0,-1 0-42 15,-7 12-63-15,2 3-58 16,3-4-219-16</inkml:trace>
  <inkml:trace contextRef="#ctx0" brushRef="#br0" timeOffset="12668.2234">23374 2271 827 0,'0'0'43'0,"0"0"69"16,0 0 35-16,0 0-46 15,0 0-39-15,0 0-44 16,-33-50-18-16,33 50-18 16,0 17-12-16,0 4 30 15,0 5-4-15,0-1 9 16,0-1-8-16,0-2 4 0,7-1-1 16,-3-1 1-1,1 0 1-15,-1 0-2 0,1-1-12 16,0 3-73-16,9-2-90 15,2-8-96-15,7-9-135 16</inkml:trace>
  <inkml:trace contextRef="#ctx0" brushRef="#br0" timeOffset="13217.8284">23653 2341 836 0,'0'0'85'0,"0"0"78"0,0 0-31 15,0 0-53-15,0 0-79 16,0 0-10-16,8-13-20 16,0 43 20-16,3 6 10 15,-1 4 0-15,0-2 0 16,2-4 0-16,-1-8-6 16,6-6-12-16,-4-5 5 15,-3-11-12-15,1-2 16 16,0-2 9-16,1-4 9 15,4-14 21-15,2-6-16 16,2-5-1-16,2-5-5 16,5 0-5-16,3-2-2 15,-1 5 2-15,0 6-3 0,-6 8 1 16,-3 6-1 0,-1 3 0-16,-2 6-2 0,2 2 0 15,2 0-6-15,-1 0 2 16,4 11 5-16,-4 6 0 15,-6 4-2-15,1 5-1 16,-8 3 0-16,-5 5 4 16,-2 0 0-16,0-5-3 15,0-4 3-15,-4-9 0 16,-7-7 3-16,-8-5-2 16,-5-4 13-16,-9 0 8 15,-10-6 6-15,-8-11 10 16,-1-5-6-16,-2-9-7 15,4-1 1-15,5-2-13 0,9 1-4 16,0 4-9-16,0 5-3 16,-4 2-31-16,-4 10-67 15,-2 2-89-15,3 3-134 16</inkml:trace>
  <inkml:trace contextRef="#ctx0" brushRef="#br0" timeOffset="14501.9976">17191 2205 765 0,'0'0'126'0,"0"0"-87"0,0 0 57 16,0 0 7-16,0 0-35 15,0 0-63-15,-55-7 2 16,48 61-7-16,-1 15 13 15,4 9 3-15,3 2 1 16,-2 0 5-16,2-13-10 16,-2-13-1-16,1-10-2 15,2-13 1-15,0-12-3 16,0-9-1-16,0-6 1 16,0-4-2-16,0 0 12 15,0-3 39-15,6-19 0 16,13-11-38-16,7-9-11 0,4 0-7 15,-4 3 1-15,-6 10-1 16,-7 10 3-16,-7 9-2 16,-4 6 0-16,-2 4-1 15,0 4-2-15,0 20-7 16,0 10 9-16,-3 7 0 16,-1-4-1-16,4-1 1 15,0-5 0-15,0-2 5 16,4-4-5-16,6-4-2 15,4-4 0-15,-4-2-4 16,1-4-5-16,0-3-21 16,-1-2-15-16,-3-2-24 15,3-3-12-15,-1-1 13 16,2 0-64-16,4 0-34 16,0-6-88-16,1-7-158 0</inkml:trace>
  <inkml:trace contextRef="#ctx0" brushRef="#br0" timeOffset="14902.1356">17537 2742 582 0,'0'0'93'15,"0"0"65"-15,0 0-17 16,0 0-21-16,0 0-60 16,0 0-58-16,0 4 4 15,-3 32 5-15,-8 9 16 16,0 6-11-16,0 0-6 15,5-3-8-15,3-2 2 0,3-5-3 16,0-5 1-16,7-11-2 16,13-8-2-16,2-8-3 15,1-9-3-15,0 0 8 16,-4-19 0-16,-6-9 0 16,-6-7-4-16,-7-8 3 15,0 0 1-15,-7-2 0 16,-14 4 0-16,-6 6 1 15,-7 11-1-15,-2 11 0 16,-1 11 1-16,1 2 1 16,9 4-2-16,11 13 0 15,11 2-6-15,5-2 4 16,11-2-5-16,16-1 1 0,14-6-5 16,3-1-8-1,2-6-29-15,-2-1-18 0,3 0-38 16,-3-1-71-16,-2-16-145 15</inkml:trace>
  <inkml:trace contextRef="#ctx0" brushRef="#br0" timeOffset="15163.4094">18077 2109 971 0,'0'0'21'0,"0"0"3"16,-82-24 78-16,62 48-55 16,-2 24-45-16,-3 20 12 15,5 15-2-15,10 8-3 16,7-1 0-16,3-3-9 16,3-15 3-16,13-11-5 15,4-10 2-15,0-12-30 16,6-6-39-16,0-13-64 15,3-13-52-15,-2-7-177 16</inkml:trace>
  <inkml:trace contextRef="#ctx0" brushRef="#br0" timeOffset="15617.8814">18081 2539 824 0,'0'0'49'0,"0"0"-32"16,0 0 86-16,0 0-27 16,0 0-41-16,0 0-34 15,70-50 3-15,-44 71-1 16,-4 4-3-16,-10 8 1 16,-10 1 0-16,-2-1-1 15,-5-1 0-15,-12-10 0 16,1-5 0-16,6-5 0 15,5-9 0-15,5-3 1 0,0 0 3 16,5-9 7-16,18-15-11 16,6-9 0-16,1-5 0 15,-6-3 0-15,1-4 1 16,-7 2 1-16,-6 7 4 16,-6 12 24-16,-4 15 16 15,-2 7 5-15,0 2-16 16,0 17-35-16,-8 16-8 15,-3 10 8-15,1 3 0 16,6 0-2-16,4-4 0 16,0-4-2-16,0-4-18 15,8-6-38-15,4-3-39 16,5-10-69-16,-1-11-90 0,2-4-358 16</inkml:trace>
  <inkml:trace contextRef="#ctx0" brushRef="#br0" timeOffset="15891.0305">18493 2213 643 0,'0'0'272'16,"0"0"-241"-16,0 0 136 16,0 0-94-16,0 0-60 15,0 0-9-15,106 9 2 16,-62 46 4-16,-9 19-2 0,-16 10 0 15,-12 7 5-15,-7-3 0 16,-7-10-1-16,-16-10 0 16,-6-12-4-16,-4-6 3 15,-5-11-1-15,0-10-6 16,7-5-4-16,6-9-2 16,11-7-22-16,9-5-59 15,5-3-85-15,8-4-86 16,20-23-238-16</inkml:trace>
  <inkml:trace contextRef="#ctx0" brushRef="#br0" timeOffset="16300.451">18966 2462 1046 0,'0'0'21'15,"0"0"74"-15,0 0 41 16,0 0-83-16,0 0-53 16,0 0-13-16,49-14 10 15,-7 14 3-15,-2 0-10 16,-7 0-49-16,-7 0-3 16,-7 2-28-16,-5-2-76 15,-12 5-26-15,-2 4-73 16,-26 2 105-16,-9 4-101 15,-8 3 213-15,1 0 48 0,2 1 240 16,2 0-63-16,5-1-41 16,10-5 8-16,9-3-30 15,10-5-44-15,4 2-33 16,4-5 15-16,21-2-7 16,17 0 0-16,9 0-26 15,1-10-16-15,-4-2-3 16,-9-3-42-16,-8 0-56 15,-11-4-126-15,-11-1-400 16</inkml:trace>
  <inkml:trace contextRef="#ctx0" brushRef="#br0" timeOffset="28369.9983">13514 5124 45 0,'0'0'644'16,"0"0"-631"-16,0 0-13 16,-87 0 52-16,77 0 31 0,5 0 1 15,5 0-16 1,0 0-59-16,0 0-9 0,0 0-5 15,2 0-11-15,20 0 16 16,24 2 10-16,29-2 23 16,40 0 15-16,37 0-19 15,33-12-12-15,25-3-2 16,7 4-12-16,-11 1 1 16,-23 5-1-16,-31-1 0 15,-30 0-1-15,-26 1 0 16,-29-2-2-16,-21 0 0 15,-19 1 2-15,-16-1-1 16,-8 6 6-16,-3-4 45 16,0 4-4-16,0-1-37 0,0 2-11 15,-3 0-12-15,-18 0-65 16,-15 9-68-16,-15 8 5 16,-10 1-90-16,-1-1-57 15</inkml:trace>
  <inkml:trace contextRef="#ctx0" brushRef="#br0" timeOffset="28783.7042">13764 5188 556 0,'0'0'27'15,"-126"3"-7"-15,77 0 23 0,16-1 71 16,15-2-8-16,13 3-55 15,5 1-51-15,0 0-8 16,23-1 8-16,30-3 89 16,42 0 2-16,50-6-33 15,47-13-20-15,40 1-9 16,22 0-12-16,1 3-7 16,-8 2 3-16,-21 1-5 15,-22 1-7-15,-24 0 3 16,-35-1-1-16,-34 3 0 15,-36 1 3-15,-32 1 0 16,-21 4 3-16,-15 0 20 16,-6 1 29-16,-1 1-15 15,0-1-19-15,0 2-14 0,0 0-10 16,0 0-6-16,0 0-16 16,0 0-50-16,-5 0-54 15,-10 6-46-15,-8 6 60 16,-4-6-119-16,1-6-245 15</inkml:trace>
  <inkml:trace contextRef="#ctx0" brushRef="#br0" timeOffset="35768.1187">22277 3439 909 0,'0'0'11'16,"0"0"12"-16,0 0 80 15,0 0 4-15,0 0-53 0,0 0-27 16,0 0-27 0,-64-29-4-16,92 24 4 0,26-5 0 15,22-4 10-15,15-3-9 16,3-2 2-16,-10 4-3 15,-12 2 0-15,-14 2-3 16,-17 2-16-16,-16 4-12 16,-14 2-49-16,-11 3-36 15,-21 0-37-15,-33 7-116 16,-25 14 129-16,-10 6 20 16,1 1 65-16,10-1 55 15,18-4 69-15,13-6 28 16,17-6-14-16,15-5 21 15,12-6-19-15,3 0-26 16,7 0 32-16,32 0-63 16,20-10 15-16,21-5-14 0,11 0-1 15,6-1-10-15,1 0-5 16,2 2-4-16,-9 1-7 16,-13 3-2-16,-20 4-8 15,-18 3-26-15,-20 3-121 16,-17-5-146-16</inkml:trace>
  <inkml:trace contextRef="#ctx0" brushRef="#br0" timeOffset="41066.8034">12046 12564 424 0,'0'0'39'0,"0"0"54"16,0 0-11-16,0 0 35 15,0 0-43-15,0 0-11 16,0 0-44-16,-54-34-18 16,54 44-1-16,0 6 23 15,15 2 10-15,35-5 14 16,35-12 25-16,36-1-4 15,39-14-31-15,30-13-21 0,25-2 0 16,13 0-16-16,-6 5 1 16,-22 6 4-16,-30 4-5 15,-31 3 0-15,-30 1-1 16,-30 3 1-16,-31 3-5 16,-26 0-5-16,-22 2 5 15,0 0-23-15,-28 1 7 16,-17 1-43-16,-19 0 8 15,-17 0-5-15,-10 10-58 16,-11 5-22-16,-9 4-32 0,-7 0 43 16,-9 3 18-1,-1-1-16-15,3 4 52 0,0 2 76 16,12-1 38-16,8 3 84 16,14-4-13-16,21-1-26 15,18-5 9-15,25-4-27 16,12-1-4-16,11-2-29 15,4-4-2-15,14-1 21 16,40-7 76-16,41-5-51 16,45-22 11-16,47-13-26 15,29-5-30-15,10-1-7 16,0 1-8-16,-14 9-1 16,-20 6-5-16,-16 4-7 15,-27 6-1-15,-32 4-2 16,-36 6 0-16,-38 5-6 0,-27 2-24 15,-16 3-67 1,-6 0-92-16,-28 13 124 0,-17 10-54 16,-13 5-132-16</inkml:trace>
  <inkml:trace contextRef="#ctx0" brushRef="#br0" timeOffset="43582.7535">21422 13922 816 0,'0'0'17'0,"0"0"-5"16,0 0 67-16,0 0-18 15,0 0-54-15,0 0-7 16,0 0-20-16,4-3 19 15,0 27 1-15,2 0 7 16,0-7 0-16,1-3-2 16,1-6 3-16,3-5 13 15,5-3 35-15,10-5 25 0,8-19-22 16,7-12-31 0,-1-8-11-16,0-6-4 0,-5 0-9 15,-5 0 1-15,-6 13-2 16,-10 11-3-16,-6 9 1 15,-7 10-1-15,-1 7-16 16,0 0-48-16,0 14-82 16,-13 15-15-16,-4 5-36 15,-2-2-263-15</inkml:trace>
  <inkml:trace contextRef="#ctx0" brushRef="#br0" timeOffset="43850.278">21512 14030 417 0,'0'0'348'16,"0"0"-320"-16,0 0 75 16,0 0-82-16,0 0-18 15,0 0-3-15,-58 80 7 16,52-64-3-16,4-8-3 16,2-5 0-16,0-3 13 15,8 0 46-15,29-27 71 16,12-10-73-16,11-11-51 15,0-5 3-15,-7 2-10 16,-6 2-2-16,-6 6 1 16,-11 7-5-16,-6 8-25 15,-3 4-44-15,7 4-41 16,4 0-171-16</inkml:trace>
  <inkml:trace contextRef="#ctx0" brushRef="#br0" timeOffset="47593.4525">23044 13210 625 0,'0'0'14'0,"0"0"5"16,0 0 31-16,0 0-50 16,0 0-5-16,0 0-3 15,40-2 8-15,6-7 8 16,10-3 0-16,3-1 0 16,2 1-6-16,-1 0 2 15,-5 0 1-15,-4 3-5 16,-8 1 2-16,-8 0 0 15,-9 4 0-15,-9 3-2 16,-8 1 0-16,-6 0-3 16,-3 0-37-16,0 0-40 15,-21 5-20-15,-9 7 57 16,-7-2-268-16</inkml:trace>
  <inkml:trace contextRef="#ctx0" brushRef="#br0" timeOffset="47872.3559">23076 13285 331 0,'0'0'40'16,"0"0"57"-16,0 0 22 15,0 0-47-15,0 0-47 16,0 0-25-16,13 0 0 16,27-2 48-16,12-10-32 15,8-4-10-15,-2 1 5 16,-3 0-7-16,-8 2-1 0,-8 5 0 15,-14 2-3 1,-11 4 0-16,-9 2 0 0,-4 0 2 16,-1 0-2-16,0 0-15 15,0 0-29-15,0 0-51 16,-10 3 40-16,-6 6 12 16,-1 0-36-16,1-3-73 15</inkml:trace>
  <inkml:trace contextRef="#ctx0" brushRef="#br0" timeOffset="57433.8342">21136 10377 694 0,'0'0'48'0,"0"0"-2"0,0 0 79 16,0 0-23-16,0 0-31 15,0 0-11-15,0 0-53 16,-66-53-7-16,71 53-2 15,29 0 2-15,23 0 2 16,25-2 17-16,22-9-5 16,9-6-2-16,1 4-3 15,-1-3-7-15,-11 2-2 16,-20 0 0-16,-22 3 0 16,-30 3 0-16,-16 0 2 15,-12 4-3-15,-2 0 1 16,0 1-11-16,0 3-15 0,-9 0-77 15,-12 0-11-15,-6 3-46 16,3 1-97-16,5-4-210 16</inkml:trace>
  <inkml:trace contextRef="#ctx0" brushRef="#br0" timeOffset="57834.7935">21785 10053 740 0,'0'0'86'16,"0"0"37"-16,0 0 21 15,0 0-65-15,0 0-16 0,0 0-59 16,-76-47-4-16,76 47-18 16,0 0-12-16,3 8 19 15,12 4 11-15,7 2 1 16,8 2-1-16,6-4 3 15,7 1 5-15,-1-1-1 16,0 1-7-16,-2-4 8 16,-3 3-7-16,-3 0 0 15,-8-2-1-15,-10-2 1 16,-6-3 0-16,-8 1-1 16,-2 2-4-16,0 6 3 15,-2 8 1-15,-18 7 10 0,-12 5 4 16,-7 2-7-1,-9-1 7-15,-3-1-12 0,-5 3 5 16,-2 1-7-16,4 2-13 16,8 7-61-16,12-2-84 15,10-6-179-15</inkml:trace>
  <inkml:trace contextRef="#ctx0" brushRef="#br0" timeOffset="66334.7937">20056 10069 271 0,'0'0'53'0,"0"0"7"16,0 0-10-16,0 0 42 16,0 0-64-16,0 0-10 0,0 0 65 15,18-22-36 1,-18 18-7-16,0 1 26 0,0 1-19 15,-3-2-23-15,-19-2-13 16,-13 4-11-16,-15-3 3 16,-11 3 1-16,-10-1-2 15,-11 1 1-15,-4 2-3 16,-5-3 5-16,-2 3-2 16,1 0-2-16,-2 0 7 15,-3 0-2-15,-6 0-1 16,-3 0 1-16,1 0-1 15,0 0-5-15,3 3 1 16,3 0-1-16,0 1 3 16,2-1 1-16,8 1-3 15,10 1 8-15,16-1-4 0,20-1 2 16,17 2-4-16,16-3 1 16,8-1-4-16,2 1-4 15,0 2 2-15,0-1 2 16,0 4 5-16,2 0 0 15,2-1 4-15,-1 4 1 16,-1 6-1-16,-1 3 0 16,-1 8 13-16,0 5 5 15,0 9 6-15,-3 5-12 16,-9 5-9-16,-1 6 4 16,1-1-12-16,1 4 0 15,3-1-1-15,-1-1 0 0,-4-2-2 16,8-3 4-16,0-3-3 15,2-5-2-15,3-2 0 16,0 0 1-16,0-2-1 16,2 0 0-16,8 0 1 15,2-4 0-15,2-6-1 16,2 1 0-16,9-7 1 16,14-4 0-16,21-2 0 15,26-6 2-15,25-3 1 16,24-5 0-16,11-1 0 15,11-1-2-15,6-3 1 16,13 0-3-16,15 0 0 16,11-7-2-16,4-2 4 15,-9-1-2-15,-13-1 0 16,-29 3 0-16,-30 2-1 0,-30-2-1 16,-33 1 1-16,-24-2 1 15,-15 2 0-15,-13 1 1 16,-10-5-1-16,0 2-26 15,-13-5-85-15,-17-1-45 16,-5-6-105-16,2-8-280 16</inkml:trace>
  <inkml:trace contextRef="#ctx0" brushRef="#br0" timeOffset="121015.5715">19835 11084 211 0,'0'0'37'0,"0"0"-5"16,0 0 24-16,0 0 9 16,0 0-18-16,0 0-22 15,0 0-18-15,0 0-6 16,-7 0-1-16,7 0 0 16,0 0-15-16,0 0-15 15,0 3-27-15,0 0-48 0,0-3-102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29T05:10:27.833"/>
    </inkml:context>
    <inkml:brush xml:id="br0">
      <inkml:brushProperty name="width" value="0.05292" units="cm"/>
      <inkml:brushProperty name="height" value="0.05292" units="cm"/>
      <inkml:brushProperty name="color" value="#FF0000"/>
    </inkml:brush>
  </inkml:definitions>
  <inkml:trace contextRef="#ctx0" brushRef="#br0">16089 13043 764 0,'0'0'20'16,"0"0"22"-16,0 0 16 15,0 0-27-15,0 0-31 0,0 0 0 16,0 0-2 0,0-4 2-16,0 18 8 0,0 5 29 15,-3-1-6-15,-2 0 0 16,2-5-10-16,2-2-15 15,1-5 3-15,0-1-3 16,0-3-4-16,0-2-1 16,1 0 1-16,26-8 9 15,19-19 41-15,23-16-31 16,19-15-14-16,13-7-3 16,4-8 2-16,5-7-6 15,-9 3 2-15,-7 3-2 16,-8 13 6-16,-14 8 0 0,-14 14 3 15,-13 10 4 1,-12 9-7-16,-9 5 3 0,-12 6-7 16,-3 6-1-1,-6 0 3-15,-3 3-4 0,0-2 1 16,0 2-1-16,0-1-1 16,0 1 1-16,0-2 1 15,0 2 0-15,0 0 2 16,0 0 2-16,0 0-4 15,0 0 2-15,0 0-2 16,0 0 1-16,0 0 1 16,0 0-2-16,0 0 2 0,0 0-3 15,0 0 1 1,0 0 2-16,0 0-3 0,0 0 5 16,0 0-5-16,0 0 1 15,0 0 0-15,0 0-1 16,0 0 0-16,0 0 0 15,0 0 1-15,0 0 0 16,0 0-1-16,0 0 0 16,0 0 4-16,0 0-2 15,0 0-2-15,0 0 3 16,0 0 3-16,0 0-4 16,0 0-1-16,0 0 1 15,0 0-2-15,0 0 4 16,0 0-4-16,0 0 5 15,0 0-5-15,0-1 1 16,0 1-1-16,0 0-6 16,0 0-43-16,0 0-121 0,-10 4-250 15</inkml:trace>
  <inkml:trace contextRef="#ctx0" brushRef="#br0" timeOffset="680.5776">16323 11972 453 0,'0'0'40'0,"0"0"37"16,0 0 17-16,0 0-5 15,0 0-88-15,0 0 10 16,0 4-4-16,0 13 6 15,1-2 6-15,2-4-12 16,-1-4 9-16,2-4 0 16,0-1 6-16,5-2 7 15,15 0 12-15,17-17 1 16,17-13-15-16,17-12-14 16,16-16-6-16,19-12-6 0,9-8 3 15,11-10-3-15,2 0 1 16,-11 6-2-16,-18 12 6 15,-25 20 6-15,-29 20-5 16,-22 13-5-16,-14 10 1 16,-11 4-1-16,-2 3-2 15,0 0-32-15,0 12-37 16,-15 10 49-16,-4 4-58 16,1 6-40-16,-2 0-83 15,2-2-57-15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24" name="Google Shape;292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46" name="Google Shape;304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57" name="Google Shape;305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73" name="Google Shape;30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05" name="Google Shape;310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5"/>
        <p:cNvGrpSpPr/>
        <p:nvPr/>
      </p:nvGrpSpPr>
      <p:grpSpPr>
        <a:xfrm>
          <a:off x="0" y="0"/>
          <a:ext cx="0" cy="0"/>
          <a:chOff x="0" y="0"/>
          <a:chExt cx="0" cy="0"/>
        </a:xfrm>
      </p:grpSpPr>
      <p:sp>
        <p:nvSpPr>
          <p:cNvPr id="3116" name="Google Shape;3116;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17" name="Google Shape;311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128" name="Google Shape;3128;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33" name="Google Shape;313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54" name="Google Shape;315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73" name="Google Shape;317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p:cNvGrpSpPr/>
        <p:nvPr/>
      </p:nvGrpSpPr>
      <p:grpSpPr>
        <a:xfrm>
          <a:off x="0" y="0"/>
          <a:ext cx="0" cy="0"/>
          <a:chOff x="0" y="0"/>
          <a:chExt cx="0" cy="0"/>
        </a:xfrm>
      </p:grpSpPr>
      <p:sp>
        <p:nvSpPr>
          <p:cNvPr id="3191" name="Google Shape;319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92" name="Google Shape;319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30" name="Google Shape;29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06" name="Google Shape;320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1"/>
        <p:cNvGrpSpPr/>
        <p:nvPr/>
      </p:nvGrpSpPr>
      <p:grpSpPr>
        <a:xfrm>
          <a:off x="0" y="0"/>
          <a:ext cx="0" cy="0"/>
          <a:chOff x="0" y="0"/>
          <a:chExt cx="0" cy="0"/>
        </a:xfrm>
      </p:grpSpPr>
      <p:sp>
        <p:nvSpPr>
          <p:cNvPr id="3212" name="Google Shape;3212;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13" name="Google Shape;321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224" name="Google Shape;3224;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29" name="Google Shape;322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37" name="Google Shape;323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44" name="Google Shape;3244;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5" name="Google Shape;3245;p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25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59" name="Google Shape;3259;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0" name="Google Shape;3260;p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27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7"/>
        <p:cNvGrpSpPr/>
        <p:nvPr/>
      </p:nvGrpSpPr>
      <p:grpSpPr>
        <a:xfrm>
          <a:off x="0" y="0"/>
          <a:ext cx="0" cy="0"/>
          <a:chOff x="0" y="0"/>
          <a:chExt cx="0" cy="0"/>
        </a:xfrm>
      </p:grpSpPr>
      <p:sp>
        <p:nvSpPr>
          <p:cNvPr id="3268" name="Google Shape;3268;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269" name="Google Shape;3269;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74" name="Google Shape;327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74" name="Google Shape;327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7988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39" name="Google Shape;293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14350" lvl="0" indent="-438150" algn="l" rtl="0">
              <a:lnSpc>
                <a:spcPct val="150000"/>
              </a:lnSpc>
              <a:spcBef>
                <a:spcPts val="0"/>
              </a:spcBef>
              <a:spcAft>
                <a:spcPts val="0"/>
              </a:spcAft>
              <a:buClr>
                <a:schemeClr val="dk1"/>
              </a:buClr>
              <a:buSzPts val="1200"/>
              <a:buFont typeface="Arial"/>
              <a:buNone/>
            </a:pPr>
            <a:endParaRPr/>
          </a:p>
        </p:txBody>
      </p:sp>
      <p:sp>
        <p:nvSpPr>
          <p:cNvPr id="2940" name="Google Shape;2940;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Lecture-1</a:t>
            </a:r>
            <a:endParaRPr/>
          </a:p>
        </p:txBody>
      </p:sp>
      <p:sp>
        <p:nvSpPr>
          <p:cNvPr id="2941" name="Google Shape;2941;p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p4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284" name="Google Shape;3284;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8"/>
        <p:cNvGrpSpPr/>
        <p:nvPr/>
      </p:nvGrpSpPr>
      <p:grpSpPr>
        <a:xfrm>
          <a:off x="0" y="0"/>
          <a:ext cx="0" cy="0"/>
          <a:chOff x="0" y="0"/>
          <a:chExt cx="0" cy="0"/>
        </a:xfrm>
      </p:grpSpPr>
      <p:sp>
        <p:nvSpPr>
          <p:cNvPr id="3289" name="Google Shape;3289;p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34</a:t>
            </a:fld>
            <a:endParaRPr sz="1200" b="0" i="0" u="none" strike="noStrike" cap="none">
              <a:solidFill>
                <a:srgbClr val="000000"/>
              </a:solidFill>
              <a:latin typeface="Times New Roman"/>
              <a:ea typeface="Times New Roman"/>
              <a:cs typeface="Times New Roman"/>
              <a:sym typeface="Times New Roman"/>
            </a:endParaRPr>
          </a:p>
        </p:txBody>
      </p:sp>
      <p:sp>
        <p:nvSpPr>
          <p:cNvPr id="3290" name="Google Shape;329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1" name="Google Shape;3291;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6"/>
        <p:cNvGrpSpPr/>
        <p:nvPr/>
      </p:nvGrpSpPr>
      <p:grpSpPr>
        <a:xfrm>
          <a:off x="0" y="0"/>
          <a:ext cx="0" cy="0"/>
          <a:chOff x="0" y="0"/>
          <a:chExt cx="0" cy="0"/>
        </a:xfrm>
      </p:grpSpPr>
      <p:sp>
        <p:nvSpPr>
          <p:cNvPr id="3307" name="Google Shape;3307;p4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36</a:t>
            </a:fld>
            <a:endParaRPr sz="1200" b="0" i="0" u="none" strike="noStrike" cap="none">
              <a:solidFill>
                <a:srgbClr val="000000"/>
              </a:solidFill>
              <a:latin typeface="Times New Roman"/>
              <a:ea typeface="Times New Roman"/>
              <a:cs typeface="Times New Roman"/>
              <a:sym typeface="Times New Roman"/>
            </a:endParaRPr>
          </a:p>
        </p:txBody>
      </p:sp>
      <p:sp>
        <p:nvSpPr>
          <p:cNvPr id="3308" name="Google Shape;330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9" name="Google Shape;3309;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p4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37</a:t>
            </a:fld>
            <a:endParaRPr sz="1200" b="0" i="0" u="none" strike="noStrike" cap="none">
              <a:solidFill>
                <a:srgbClr val="000000"/>
              </a:solidFill>
              <a:latin typeface="Times New Roman"/>
              <a:ea typeface="Times New Roman"/>
              <a:cs typeface="Times New Roman"/>
              <a:sym typeface="Times New Roman"/>
            </a:endParaRPr>
          </a:p>
        </p:txBody>
      </p:sp>
      <p:sp>
        <p:nvSpPr>
          <p:cNvPr id="3326" name="Google Shape;332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7" name="Google Shape;332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36" name="Google Shape;3336;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8"/>
        <p:cNvGrpSpPr/>
        <p:nvPr/>
      </p:nvGrpSpPr>
      <p:grpSpPr>
        <a:xfrm>
          <a:off x="0" y="0"/>
          <a:ext cx="0" cy="0"/>
          <a:chOff x="0" y="0"/>
          <a:chExt cx="0" cy="0"/>
        </a:xfrm>
      </p:grpSpPr>
      <p:sp>
        <p:nvSpPr>
          <p:cNvPr id="3349" name="Google Shape;3349;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50" name="Google Shape;335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64" name="Google Shape;336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78" name="Google Shape;337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85" name="Google Shape;338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04" name="Google Shape;340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2947" name="Google Shape;2947;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93" name="Google Shape;3393;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4" name="Google Shape;3394;p4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4"/>
        <p:cNvGrpSpPr/>
        <p:nvPr/>
      </p:nvGrpSpPr>
      <p:grpSpPr>
        <a:xfrm>
          <a:off x="0" y="0"/>
          <a:ext cx="0" cy="0"/>
          <a:chOff x="0" y="0"/>
          <a:chExt cx="0" cy="0"/>
        </a:xfrm>
      </p:grpSpPr>
      <p:sp>
        <p:nvSpPr>
          <p:cNvPr id="3415" name="Google Shape;3415;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16" name="Google Shape;341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23" name="Google Shape;3423;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35" name="Google Shape;343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42" name="Google Shape;344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p5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450" name="Google Shape;3450;p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56" name="Google Shape;345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1"/>
        <p:cNvGrpSpPr/>
        <p:nvPr/>
      </p:nvGrpSpPr>
      <p:grpSpPr>
        <a:xfrm>
          <a:off x="0" y="0"/>
          <a:ext cx="0" cy="0"/>
          <a:chOff x="0" y="0"/>
          <a:chExt cx="0" cy="0"/>
        </a:xfrm>
      </p:grpSpPr>
      <p:sp>
        <p:nvSpPr>
          <p:cNvPr id="3462" name="Google Shape;3462;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63" name="Google Shape;346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8"/>
        <p:cNvGrpSpPr/>
        <p:nvPr/>
      </p:nvGrpSpPr>
      <p:grpSpPr>
        <a:xfrm>
          <a:off x="0" y="0"/>
          <a:ext cx="0" cy="0"/>
          <a:chOff x="0" y="0"/>
          <a:chExt cx="0" cy="0"/>
        </a:xfrm>
      </p:grpSpPr>
      <p:sp>
        <p:nvSpPr>
          <p:cNvPr id="3469" name="Google Shape;3469;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70" name="Google Shape;3470;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1" name="Google Shape;3471;p5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52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2a91b469c0f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80" name="Google Shape;3480;g2a91b469c0f_1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81" name="Google Shape;3481;g2a91b469c0f_1_1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2e91d18c78f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2e91d18c78f_0_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54" name="Google Shape;2954;g2e91d18c78f_0_9: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p5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3489" name="Google Shape;3489;p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p6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55</a:t>
            </a:fld>
            <a:endParaRPr sz="1200" b="0" i="0" u="none" strike="noStrike" cap="none">
              <a:solidFill>
                <a:srgbClr val="000000"/>
              </a:solidFill>
              <a:latin typeface="Times New Roman"/>
              <a:ea typeface="Times New Roman"/>
              <a:cs typeface="Times New Roman"/>
              <a:sym typeface="Times New Roman"/>
            </a:endParaRPr>
          </a:p>
        </p:txBody>
      </p:sp>
      <p:sp>
        <p:nvSpPr>
          <p:cNvPr id="3494" name="Google Shape;3494;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5" name="Google Shape;3495;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06" name="Google Shape;3506;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10" name="Google Shape;361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98" name="Google Shape;3698;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9" name="Google Shape;3699;p6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58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706" name="Google Shape;3706;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60" name="Google Shape;296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01" name="Google Shape;300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27" name="Google Shape;30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93" name="Google Shape;299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7" name="Google Shape;17;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8" name="Google Shape;18;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 name="Google Shape;19;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0" name="Google Shape;20;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 name="Google Shape;22;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3" name="Google Shape;23;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4" name="Google Shape;24;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5" name="Google Shape;25;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6" name="Google Shape;26;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7" name="Google Shape;27;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9" name="Google Shape;29;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0" name="Google Shape;30;p6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 name="Google Shape;31;p6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grpSp>
        <p:nvGrpSpPr>
          <p:cNvPr id="140" name="Google Shape;140;p112"/>
          <p:cNvGrpSpPr/>
          <p:nvPr/>
        </p:nvGrpSpPr>
        <p:grpSpPr>
          <a:xfrm>
            <a:off x="0" y="1295400"/>
            <a:ext cx="7010400" cy="46038"/>
            <a:chOff x="1905000" y="6553200"/>
            <a:chExt cx="7010400" cy="45719"/>
          </a:xfrm>
        </p:grpSpPr>
        <p:sp>
          <p:nvSpPr>
            <p:cNvPr id="141" name="Google Shape;141;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2" name="Google Shape;142;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3" name="Google Shape;143;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44" name="Google Shape;144;p112"/>
          <p:cNvGrpSpPr/>
          <p:nvPr/>
        </p:nvGrpSpPr>
        <p:grpSpPr>
          <a:xfrm>
            <a:off x="2133600" y="6553200"/>
            <a:ext cx="7010400" cy="46038"/>
            <a:chOff x="1905000" y="6553200"/>
            <a:chExt cx="7010400" cy="45719"/>
          </a:xfrm>
        </p:grpSpPr>
        <p:sp>
          <p:nvSpPr>
            <p:cNvPr id="145" name="Google Shape;145;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6" name="Google Shape;146;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7" name="Google Shape;147;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48" name="Google Shape;148;p11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49" name="Google Shape;149;p11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0" name="Google Shape;150;p1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1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12"/>
        <p:cNvGrpSpPr/>
        <p:nvPr/>
      </p:nvGrpSpPr>
      <p:grpSpPr>
        <a:xfrm>
          <a:off x="0" y="0"/>
          <a:ext cx="0" cy="0"/>
          <a:chOff x="0" y="0"/>
          <a:chExt cx="0" cy="0"/>
        </a:xfrm>
      </p:grpSpPr>
      <p:sp>
        <p:nvSpPr>
          <p:cNvPr id="1013" name="Google Shape;1013;p22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14" name="Google Shape;1014;p228"/>
          <p:cNvGrpSpPr/>
          <p:nvPr/>
        </p:nvGrpSpPr>
        <p:grpSpPr>
          <a:xfrm>
            <a:off x="2084388" y="6550027"/>
            <a:ext cx="7059612" cy="49213"/>
            <a:chOff x="2083888" y="6550671"/>
            <a:chExt cx="7060112" cy="48665"/>
          </a:xfrm>
        </p:grpSpPr>
        <p:sp>
          <p:nvSpPr>
            <p:cNvPr id="1015" name="Google Shape;1015;p2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6" name="Google Shape;1016;p2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7" name="Google Shape;1017;p2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18" name="Google Shape;1018;p228"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19" name="Google Shape;1019;p228"/>
          <p:cNvGrpSpPr/>
          <p:nvPr/>
        </p:nvGrpSpPr>
        <p:grpSpPr>
          <a:xfrm>
            <a:off x="2133600" y="6553200"/>
            <a:ext cx="7010400" cy="46038"/>
            <a:chOff x="1905000" y="6553200"/>
            <a:chExt cx="7010400" cy="45719"/>
          </a:xfrm>
        </p:grpSpPr>
        <p:sp>
          <p:nvSpPr>
            <p:cNvPr id="1020" name="Google Shape;1020;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1" name="Google Shape;1021;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2" name="Google Shape;1022;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23" name="Google Shape;1023;p228"/>
          <p:cNvGrpSpPr/>
          <p:nvPr/>
        </p:nvGrpSpPr>
        <p:grpSpPr>
          <a:xfrm>
            <a:off x="0" y="1295400"/>
            <a:ext cx="7010400" cy="46038"/>
            <a:chOff x="1905000" y="6553200"/>
            <a:chExt cx="7010400" cy="45719"/>
          </a:xfrm>
        </p:grpSpPr>
        <p:sp>
          <p:nvSpPr>
            <p:cNvPr id="1024" name="Google Shape;1024;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5" name="Google Shape;1025;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6" name="Google Shape;1026;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27" name="Google Shape;1027;p22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28" name="Google Shape;1028;p22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029"/>
        <p:cNvGrpSpPr/>
        <p:nvPr/>
      </p:nvGrpSpPr>
      <p:grpSpPr>
        <a:xfrm>
          <a:off x="0" y="0"/>
          <a:ext cx="0" cy="0"/>
          <a:chOff x="0" y="0"/>
          <a:chExt cx="0" cy="0"/>
        </a:xfrm>
      </p:grpSpPr>
      <p:sp>
        <p:nvSpPr>
          <p:cNvPr id="1030" name="Google Shape;1030;p22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31" name="Google Shape;1031;p229"/>
          <p:cNvGrpSpPr/>
          <p:nvPr/>
        </p:nvGrpSpPr>
        <p:grpSpPr>
          <a:xfrm>
            <a:off x="2084388" y="6550027"/>
            <a:ext cx="7059612" cy="49213"/>
            <a:chOff x="2083888" y="6550671"/>
            <a:chExt cx="7060112" cy="48665"/>
          </a:xfrm>
        </p:grpSpPr>
        <p:sp>
          <p:nvSpPr>
            <p:cNvPr id="1032" name="Google Shape;1032;p22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3" name="Google Shape;1033;p22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4" name="Google Shape;1034;p22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35" name="Google Shape;1035;p229"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36" name="Google Shape;1036;p229"/>
          <p:cNvGrpSpPr/>
          <p:nvPr/>
        </p:nvGrpSpPr>
        <p:grpSpPr>
          <a:xfrm>
            <a:off x="2133600" y="6553200"/>
            <a:ext cx="7010400" cy="46038"/>
            <a:chOff x="1905000" y="6553200"/>
            <a:chExt cx="7010400" cy="45719"/>
          </a:xfrm>
        </p:grpSpPr>
        <p:sp>
          <p:nvSpPr>
            <p:cNvPr id="1037" name="Google Shape;1037;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8" name="Google Shape;1038;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9" name="Google Shape;1039;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40" name="Google Shape;1040;p229"/>
          <p:cNvGrpSpPr/>
          <p:nvPr/>
        </p:nvGrpSpPr>
        <p:grpSpPr>
          <a:xfrm>
            <a:off x="0" y="1295400"/>
            <a:ext cx="7010400" cy="46038"/>
            <a:chOff x="1905000" y="6553200"/>
            <a:chExt cx="7010400" cy="45719"/>
          </a:xfrm>
        </p:grpSpPr>
        <p:sp>
          <p:nvSpPr>
            <p:cNvPr id="1041" name="Google Shape;1041;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2" name="Google Shape;1042;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3" name="Google Shape;1043;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44" name="Google Shape;1044;p22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5" name="Google Shape;1045;p22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046"/>
        <p:cNvGrpSpPr/>
        <p:nvPr/>
      </p:nvGrpSpPr>
      <p:grpSpPr>
        <a:xfrm>
          <a:off x="0" y="0"/>
          <a:ext cx="0" cy="0"/>
          <a:chOff x="0" y="0"/>
          <a:chExt cx="0" cy="0"/>
        </a:xfrm>
      </p:grpSpPr>
      <p:sp>
        <p:nvSpPr>
          <p:cNvPr id="1047" name="Google Shape;1047;p23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48" name="Google Shape;1048;p230"/>
          <p:cNvGrpSpPr/>
          <p:nvPr/>
        </p:nvGrpSpPr>
        <p:grpSpPr>
          <a:xfrm>
            <a:off x="2084388" y="6550027"/>
            <a:ext cx="7059612" cy="49213"/>
            <a:chOff x="2083888" y="6550671"/>
            <a:chExt cx="7060112" cy="48665"/>
          </a:xfrm>
        </p:grpSpPr>
        <p:sp>
          <p:nvSpPr>
            <p:cNvPr id="1049" name="Google Shape;1049;p2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0" name="Google Shape;1050;p2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1" name="Google Shape;1051;p2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52" name="Google Shape;1052;p23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53" name="Google Shape;1053;p230"/>
          <p:cNvGrpSpPr/>
          <p:nvPr/>
        </p:nvGrpSpPr>
        <p:grpSpPr>
          <a:xfrm>
            <a:off x="2133600" y="6553200"/>
            <a:ext cx="7010400" cy="46038"/>
            <a:chOff x="1905000" y="6553200"/>
            <a:chExt cx="7010400" cy="45719"/>
          </a:xfrm>
        </p:grpSpPr>
        <p:sp>
          <p:nvSpPr>
            <p:cNvPr id="1054" name="Google Shape;1054;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5" name="Google Shape;1055;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6" name="Google Shape;1056;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57" name="Google Shape;1057;p230"/>
          <p:cNvGrpSpPr/>
          <p:nvPr/>
        </p:nvGrpSpPr>
        <p:grpSpPr>
          <a:xfrm>
            <a:off x="0" y="1295400"/>
            <a:ext cx="7010400" cy="46038"/>
            <a:chOff x="1905000" y="6553200"/>
            <a:chExt cx="7010400" cy="45719"/>
          </a:xfrm>
        </p:grpSpPr>
        <p:sp>
          <p:nvSpPr>
            <p:cNvPr id="1058" name="Google Shape;1058;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9" name="Google Shape;1059;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0" name="Google Shape;1060;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61" name="Google Shape;1061;p23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62" name="Google Shape;1062;p23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063"/>
        <p:cNvGrpSpPr/>
        <p:nvPr/>
      </p:nvGrpSpPr>
      <p:grpSpPr>
        <a:xfrm>
          <a:off x="0" y="0"/>
          <a:ext cx="0" cy="0"/>
          <a:chOff x="0" y="0"/>
          <a:chExt cx="0" cy="0"/>
        </a:xfrm>
      </p:grpSpPr>
      <p:sp>
        <p:nvSpPr>
          <p:cNvPr id="1064" name="Google Shape;1064;p23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65" name="Google Shape;1065;p231"/>
          <p:cNvGrpSpPr/>
          <p:nvPr/>
        </p:nvGrpSpPr>
        <p:grpSpPr>
          <a:xfrm>
            <a:off x="2084388" y="6550027"/>
            <a:ext cx="7059612" cy="49213"/>
            <a:chOff x="2083888" y="6550671"/>
            <a:chExt cx="7060112" cy="48665"/>
          </a:xfrm>
        </p:grpSpPr>
        <p:sp>
          <p:nvSpPr>
            <p:cNvPr id="1066" name="Google Shape;1066;p2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7" name="Google Shape;1067;p2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8" name="Google Shape;1068;p2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69" name="Google Shape;1069;p23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70" name="Google Shape;1070;p231"/>
          <p:cNvGrpSpPr/>
          <p:nvPr/>
        </p:nvGrpSpPr>
        <p:grpSpPr>
          <a:xfrm>
            <a:off x="2133600" y="6553200"/>
            <a:ext cx="7010400" cy="46038"/>
            <a:chOff x="1905000" y="6553200"/>
            <a:chExt cx="7010400" cy="45719"/>
          </a:xfrm>
        </p:grpSpPr>
        <p:sp>
          <p:nvSpPr>
            <p:cNvPr id="1071" name="Google Shape;1071;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2" name="Google Shape;1072;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3" name="Google Shape;1073;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74" name="Google Shape;1074;p231"/>
          <p:cNvGrpSpPr/>
          <p:nvPr/>
        </p:nvGrpSpPr>
        <p:grpSpPr>
          <a:xfrm>
            <a:off x="0" y="1295400"/>
            <a:ext cx="7010400" cy="46038"/>
            <a:chOff x="1905000" y="6553200"/>
            <a:chExt cx="7010400" cy="45719"/>
          </a:xfrm>
        </p:grpSpPr>
        <p:sp>
          <p:nvSpPr>
            <p:cNvPr id="1075" name="Google Shape;1075;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6" name="Google Shape;1076;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7" name="Google Shape;1077;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78" name="Google Shape;1078;p23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9" name="Google Shape;1079;p23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080"/>
        <p:cNvGrpSpPr/>
        <p:nvPr/>
      </p:nvGrpSpPr>
      <p:grpSpPr>
        <a:xfrm>
          <a:off x="0" y="0"/>
          <a:ext cx="0" cy="0"/>
          <a:chOff x="0" y="0"/>
          <a:chExt cx="0" cy="0"/>
        </a:xfrm>
      </p:grpSpPr>
      <p:sp>
        <p:nvSpPr>
          <p:cNvPr id="1081" name="Google Shape;1081;p23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82" name="Google Shape;1082;p232"/>
          <p:cNvGrpSpPr/>
          <p:nvPr/>
        </p:nvGrpSpPr>
        <p:grpSpPr>
          <a:xfrm>
            <a:off x="2084388" y="6550027"/>
            <a:ext cx="7059612" cy="49213"/>
            <a:chOff x="2083888" y="6550671"/>
            <a:chExt cx="7060112" cy="48665"/>
          </a:xfrm>
        </p:grpSpPr>
        <p:sp>
          <p:nvSpPr>
            <p:cNvPr id="1083" name="Google Shape;1083;p2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4" name="Google Shape;1084;p2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5" name="Google Shape;1085;p2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86" name="Google Shape;1086;p232"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87" name="Google Shape;1087;p232"/>
          <p:cNvGrpSpPr/>
          <p:nvPr/>
        </p:nvGrpSpPr>
        <p:grpSpPr>
          <a:xfrm>
            <a:off x="2133600" y="6553200"/>
            <a:ext cx="7010400" cy="46038"/>
            <a:chOff x="1905000" y="6553200"/>
            <a:chExt cx="7010400" cy="45719"/>
          </a:xfrm>
        </p:grpSpPr>
        <p:sp>
          <p:nvSpPr>
            <p:cNvPr id="1088" name="Google Shape;1088;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9" name="Google Shape;1089;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0" name="Google Shape;1090;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91" name="Google Shape;1091;p232"/>
          <p:cNvGrpSpPr/>
          <p:nvPr/>
        </p:nvGrpSpPr>
        <p:grpSpPr>
          <a:xfrm>
            <a:off x="0" y="1295400"/>
            <a:ext cx="7010400" cy="46038"/>
            <a:chOff x="1905000" y="6553200"/>
            <a:chExt cx="7010400" cy="45719"/>
          </a:xfrm>
        </p:grpSpPr>
        <p:sp>
          <p:nvSpPr>
            <p:cNvPr id="1092" name="Google Shape;1092;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3" name="Google Shape;1093;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4" name="Google Shape;1094;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95" name="Google Shape;1095;p23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6" name="Google Shape;1096;p23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097"/>
        <p:cNvGrpSpPr/>
        <p:nvPr/>
      </p:nvGrpSpPr>
      <p:grpSpPr>
        <a:xfrm>
          <a:off x="0" y="0"/>
          <a:ext cx="0" cy="0"/>
          <a:chOff x="0" y="0"/>
          <a:chExt cx="0" cy="0"/>
        </a:xfrm>
      </p:grpSpPr>
      <p:sp>
        <p:nvSpPr>
          <p:cNvPr id="1098" name="Google Shape;1098;p233"/>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099" name="Google Shape;1099;p233"/>
          <p:cNvGrpSpPr/>
          <p:nvPr/>
        </p:nvGrpSpPr>
        <p:grpSpPr>
          <a:xfrm>
            <a:off x="2084388" y="6550027"/>
            <a:ext cx="7059612" cy="49213"/>
            <a:chOff x="2083888" y="6550671"/>
            <a:chExt cx="7060112" cy="48665"/>
          </a:xfrm>
        </p:grpSpPr>
        <p:sp>
          <p:nvSpPr>
            <p:cNvPr id="1100" name="Google Shape;1100;p23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1" name="Google Shape;1101;p23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2" name="Google Shape;1102;p23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03" name="Google Shape;1103;p233"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04" name="Google Shape;1104;p233"/>
          <p:cNvGrpSpPr/>
          <p:nvPr/>
        </p:nvGrpSpPr>
        <p:grpSpPr>
          <a:xfrm>
            <a:off x="2133600" y="6553200"/>
            <a:ext cx="7010400" cy="46038"/>
            <a:chOff x="1905000" y="6553200"/>
            <a:chExt cx="7010400" cy="45719"/>
          </a:xfrm>
        </p:grpSpPr>
        <p:sp>
          <p:nvSpPr>
            <p:cNvPr id="1105" name="Google Shape;1105;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6" name="Google Shape;1106;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7" name="Google Shape;1107;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08" name="Google Shape;1108;p233"/>
          <p:cNvGrpSpPr/>
          <p:nvPr/>
        </p:nvGrpSpPr>
        <p:grpSpPr>
          <a:xfrm>
            <a:off x="0" y="1295400"/>
            <a:ext cx="7010400" cy="46038"/>
            <a:chOff x="1905000" y="6553200"/>
            <a:chExt cx="7010400" cy="45719"/>
          </a:xfrm>
        </p:grpSpPr>
        <p:sp>
          <p:nvSpPr>
            <p:cNvPr id="1109" name="Google Shape;1109;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0" name="Google Shape;1110;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1" name="Google Shape;1111;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12" name="Google Shape;1112;p23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3" name="Google Shape;1113;p23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114"/>
        <p:cNvGrpSpPr/>
        <p:nvPr/>
      </p:nvGrpSpPr>
      <p:grpSpPr>
        <a:xfrm>
          <a:off x="0" y="0"/>
          <a:ext cx="0" cy="0"/>
          <a:chOff x="0" y="0"/>
          <a:chExt cx="0" cy="0"/>
        </a:xfrm>
      </p:grpSpPr>
      <p:sp>
        <p:nvSpPr>
          <p:cNvPr id="1115" name="Google Shape;1115;p23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16" name="Google Shape;1116;p234"/>
          <p:cNvGrpSpPr/>
          <p:nvPr/>
        </p:nvGrpSpPr>
        <p:grpSpPr>
          <a:xfrm>
            <a:off x="2084388" y="6550027"/>
            <a:ext cx="7059612" cy="49213"/>
            <a:chOff x="2083888" y="6550671"/>
            <a:chExt cx="7060112" cy="48665"/>
          </a:xfrm>
        </p:grpSpPr>
        <p:sp>
          <p:nvSpPr>
            <p:cNvPr id="1117" name="Google Shape;1117;p23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8" name="Google Shape;1118;p23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9" name="Google Shape;1119;p23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20" name="Google Shape;1120;p234"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21" name="Google Shape;1121;p234"/>
          <p:cNvGrpSpPr/>
          <p:nvPr/>
        </p:nvGrpSpPr>
        <p:grpSpPr>
          <a:xfrm>
            <a:off x="2133600" y="6553200"/>
            <a:ext cx="7010400" cy="46038"/>
            <a:chOff x="1905000" y="6553200"/>
            <a:chExt cx="7010400" cy="45719"/>
          </a:xfrm>
        </p:grpSpPr>
        <p:sp>
          <p:nvSpPr>
            <p:cNvPr id="1122" name="Google Shape;1122;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3" name="Google Shape;1123;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4" name="Google Shape;1124;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25" name="Google Shape;1125;p234"/>
          <p:cNvGrpSpPr/>
          <p:nvPr/>
        </p:nvGrpSpPr>
        <p:grpSpPr>
          <a:xfrm>
            <a:off x="0" y="1295400"/>
            <a:ext cx="7010400" cy="46038"/>
            <a:chOff x="1905000" y="6553200"/>
            <a:chExt cx="7010400" cy="45719"/>
          </a:xfrm>
        </p:grpSpPr>
        <p:sp>
          <p:nvSpPr>
            <p:cNvPr id="1126" name="Google Shape;1126;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7" name="Google Shape;1127;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8" name="Google Shape;1128;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29" name="Google Shape;1129;p23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30" name="Google Shape;1130;p23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131"/>
        <p:cNvGrpSpPr/>
        <p:nvPr/>
      </p:nvGrpSpPr>
      <p:grpSpPr>
        <a:xfrm>
          <a:off x="0" y="0"/>
          <a:ext cx="0" cy="0"/>
          <a:chOff x="0" y="0"/>
          <a:chExt cx="0" cy="0"/>
        </a:xfrm>
      </p:grpSpPr>
      <p:sp>
        <p:nvSpPr>
          <p:cNvPr id="1132" name="Google Shape;1132;p235"/>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33" name="Google Shape;1133;p235"/>
          <p:cNvGrpSpPr/>
          <p:nvPr/>
        </p:nvGrpSpPr>
        <p:grpSpPr>
          <a:xfrm>
            <a:off x="2084388" y="6550027"/>
            <a:ext cx="7059612" cy="49213"/>
            <a:chOff x="2083888" y="6550671"/>
            <a:chExt cx="7060112" cy="48665"/>
          </a:xfrm>
        </p:grpSpPr>
        <p:sp>
          <p:nvSpPr>
            <p:cNvPr id="1134" name="Google Shape;1134;p23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5" name="Google Shape;1135;p23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6" name="Google Shape;1136;p23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37" name="Google Shape;1137;p235"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38" name="Google Shape;1138;p235"/>
          <p:cNvGrpSpPr/>
          <p:nvPr/>
        </p:nvGrpSpPr>
        <p:grpSpPr>
          <a:xfrm>
            <a:off x="2133600" y="6553200"/>
            <a:ext cx="7010400" cy="46038"/>
            <a:chOff x="1905000" y="6553200"/>
            <a:chExt cx="7010400" cy="45719"/>
          </a:xfrm>
        </p:grpSpPr>
        <p:sp>
          <p:nvSpPr>
            <p:cNvPr id="1139" name="Google Shape;1139;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0" name="Google Shape;1140;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1" name="Google Shape;1141;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42" name="Google Shape;1142;p235"/>
          <p:cNvGrpSpPr/>
          <p:nvPr/>
        </p:nvGrpSpPr>
        <p:grpSpPr>
          <a:xfrm>
            <a:off x="0" y="1295400"/>
            <a:ext cx="7010400" cy="46038"/>
            <a:chOff x="1905000" y="6553200"/>
            <a:chExt cx="7010400" cy="45719"/>
          </a:xfrm>
        </p:grpSpPr>
        <p:sp>
          <p:nvSpPr>
            <p:cNvPr id="1143" name="Google Shape;1143;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4" name="Google Shape;1144;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5" name="Google Shape;1145;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46" name="Google Shape;1146;p235"/>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47" name="Google Shape;1147;p23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148"/>
        <p:cNvGrpSpPr/>
        <p:nvPr/>
      </p:nvGrpSpPr>
      <p:grpSpPr>
        <a:xfrm>
          <a:off x="0" y="0"/>
          <a:ext cx="0" cy="0"/>
          <a:chOff x="0" y="0"/>
          <a:chExt cx="0" cy="0"/>
        </a:xfrm>
      </p:grpSpPr>
      <p:sp>
        <p:nvSpPr>
          <p:cNvPr id="1149" name="Google Shape;1149;p23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50" name="Google Shape;1150;p236"/>
          <p:cNvGrpSpPr/>
          <p:nvPr/>
        </p:nvGrpSpPr>
        <p:grpSpPr>
          <a:xfrm>
            <a:off x="2084388" y="6550027"/>
            <a:ext cx="7059612" cy="49213"/>
            <a:chOff x="2083888" y="6550671"/>
            <a:chExt cx="7060112" cy="48665"/>
          </a:xfrm>
        </p:grpSpPr>
        <p:sp>
          <p:nvSpPr>
            <p:cNvPr id="1151" name="Google Shape;1151;p23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2" name="Google Shape;1152;p23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3" name="Google Shape;1153;p23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54" name="Google Shape;1154;p236"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55" name="Google Shape;1155;p236"/>
          <p:cNvGrpSpPr/>
          <p:nvPr/>
        </p:nvGrpSpPr>
        <p:grpSpPr>
          <a:xfrm>
            <a:off x="2133600" y="6553200"/>
            <a:ext cx="7010400" cy="46038"/>
            <a:chOff x="1905000" y="6553200"/>
            <a:chExt cx="7010400" cy="45719"/>
          </a:xfrm>
        </p:grpSpPr>
        <p:sp>
          <p:nvSpPr>
            <p:cNvPr id="1156" name="Google Shape;1156;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7" name="Google Shape;1157;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8" name="Google Shape;1158;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59" name="Google Shape;1159;p236"/>
          <p:cNvGrpSpPr/>
          <p:nvPr/>
        </p:nvGrpSpPr>
        <p:grpSpPr>
          <a:xfrm>
            <a:off x="0" y="1295400"/>
            <a:ext cx="7010400" cy="46038"/>
            <a:chOff x="1905000" y="6553200"/>
            <a:chExt cx="7010400" cy="45719"/>
          </a:xfrm>
        </p:grpSpPr>
        <p:sp>
          <p:nvSpPr>
            <p:cNvPr id="1160" name="Google Shape;1160;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1" name="Google Shape;1161;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2" name="Google Shape;1162;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63" name="Google Shape;1163;p23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4" name="Google Shape;1164;p23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165"/>
        <p:cNvGrpSpPr/>
        <p:nvPr/>
      </p:nvGrpSpPr>
      <p:grpSpPr>
        <a:xfrm>
          <a:off x="0" y="0"/>
          <a:ext cx="0" cy="0"/>
          <a:chOff x="0" y="0"/>
          <a:chExt cx="0" cy="0"/>
        </a:xfrm>
      </p:grpSpPr>
      <p:sp>
        <p:nvSpPr>
          <p:cNvPr id="1166" name="Google Shape;1166;p23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67" name="Google Shape;1167;p237"/>
          <p:cNvGrpSpPr/>
          <p:nvPr/>
        </p:nvGrpSpPr>
        <p:grpSpPr>
          <a:xfrm>
            <a:off x="2084388" y="6550027"/>
            <a:ext cx="7059612" cy="49213"/>
            <a:chOff x="2083888" y="6550671"/>
            <a:chExt cx="7060112" cy="48665"/>
          </a:xfrm>
        </p:grpSpPr>
        <p:sp>
          <p:nvSpPr>
            <p:cNvPr id="1168" name="Google Shape;1168;p23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9" name="Google Shape;1169;p23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0" name="Google Shape;1170;p23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71" name="Google Shape;1171;p237"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72" name="Google Shape;1172;p237"/>
          <p:cNvGrpSpPr/>
          <p:nvPr/>
        </p:nvGrpSpPr>
        <p:grpSpPr>
          <a:xfrm>
            <a:off x="2133600" y="6553200"/>
            <a:ext cx="7010400" cy="46038"/>
            <a:chOff x="1905000" y="6553200"/>
            <a:chExt cx="7010400" cy="45719"/>
          </a:xfrm>
        </p:grpSpPr>
        <p:sp>
          <p:nvSpPr>
            <p:cNvPr id="1173" name="Google Shape;1173;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4" name="Google Shape;1174;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5" name="Google Shape;1175;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76" name="Google Shape;1176;p237"/>
          <p:cNvGrpSpPr/>
          <p:nvPr/>
        </p:nvGrpSpPr>
        <p:grpSpPr>
          <a:xfrm>
            <a:off x="0" y="1295400"/>
            <a:ext cx="7010400" cy="46038"/>
            <a:chOff x="1905000" y="6553200"/>
            <a:chExt cx="7010400" cy="45719"/>
          </a:xfrm>
        </p:grpSpPr>
        <p:sp>
          <p:nvSpPr>
            <p:cNvPr id="1177" name="Google Shape;1177;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8" name="Google Shape;1178;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9" name="Google Shape;1179;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80" name="Google Shape;1180;p23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81" name="Google Shape;1181;p23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2"/>
        <p:cNvGrpSpPr/>
        <p:nvPr/>
      </p:nvGrpSpPr>
      <p:grpSpPr>
        <a:xfrm>
          <a:off x="0" y="0"/>
          <a:ext cx="0" cy="0"/>
          <a:chOff x="0" y="0"/>
          <a:chExt cx="0" cy="0"/>
        </a:xfrm>
      </p:grpSpPr>
      <p:grpSp>
        <p:nvGrpSpPr>
          <p:cNvPr id="153" name="Google Shape;153;p113"/>
          <p:cNvGrpSpPr/>
          <p:nvPr/>
        </p:nvGrpSpPr>
        <p:grpSpPr>
          <a:xfrm rot="5400000">
            <a:off x="5006182" y="2567781"/>
            <a:ext cx="5181600" cy="46037"/>
            <a:chOff x="1905000" y="6553200"/>
            <a:chExt cx="7010400" cy="45719"/>
          </a:xfrm>
        </p:grpSpPr>
        <p:sp>
          <p:nvSpPr>
            <p:cNvPr id="154" name="Google Shape;154;p11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5" name="Google Shape;155;p11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6" name="Google Shape;156;p11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57" name="Google Shape;157;p11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58" name="Google Shape;158;p11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9" name="Google Shape;159;p11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11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182"/>
        <p:cNvGrpSpPr/>
        <p:nvPr/>
      </p:nvGrpSpPr>
      <p:grpSpPr>
        <a:xfrm>
          <a:off x="0" y="0"/>
          <a:ext cx="0" cy="0"/>
          <a:chOff x="0" y="0"/>
          <a:chExt cx="0" cy="0"/>
        </a:xfrm>
      </p:grpSpPr>
      <p:sp>
        <p:nvSpPr>
          <p:cNvPr id="1183" name="Google Shape;1183;p23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84" name="Google Shape;1184;p238"/>
          <p:cNvGrpSpPr/>
          <p:nvPr/>
        </p:nvGrpSpPr>
        <p:grpSpPr>
          <a:xfrm>
            <a:off x="2084388" y="6550027"/>
            <a:ext cx="7059612" cy="49213"/>
            <a:chOff x="2083888" y="6550671"/>
            <a:chExt cx="7060112" cy="48665"/>
          </a:xfrm>
        </p:grpSpPr>
        <p:sp>
          <p:nvSpPr>
            <p:cNvPr id="1185" name="Google Shape;1185;p2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6" name="Google Shape;1186;p2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7" name="Google Shape;1187;p2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88" name="Google Shape;1188;p238"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189" name="Google Shape;1189;p238"/>
          <p:cNvGrpSpPr/>
          <p:nvPr/>
        </p:nvGrpSpPr>
        <p:grpSpPr>
          <a:xfrm>
            <a:off x="2133600" y="6553200"/>
            <a:ext cx="7010400" cy="46038"/>
            <a:chOff x="1905000" y="6553200"/>
            <a:chExt cx="7010400" cy="45719"/>
          </a:xfrm>
        </p:grpSpPr>
        <p:sp>
          <p:nvSpPr>
            <p:cNvPr id="1190" name="Google Shape;1190;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1" name="Google Shape;1191;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2" name="Google Shape;1192;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93" name="Google Shape;1193;p238"/>
          <p:cNvGrpSpPr/>
          <p:nvPr/>
        </p:nvGrpSpPr>
        <p:grpSpPr>
          <a:xfrm>
            <a:off x="0" y="1295400"/>
            <a:ext cx="7010400" cy="46038"/>
            <a:chOff x="1905000" y="6553200"/>
            <a:chExt cx="7010400" cy="45719"/>
          </a:xfrm>
        </p:grpSpPr>
        <p:sp>
          <p:nvSpPr>
            <p:cNvPr id="1194" name="Google Shape;1194;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5" name="Google Shape;1195;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6" name="Google Shape;1196;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97" name="Google Shape;1197;p23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8" name="Google Shape;1198;p2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199"/>
        <p:cNvGrpSpPr/>
        <p:nvPr/>
      </p:nvGrpSpPr>
      <p:grpSpPr>
        <a:xfrm>
          <a:off x="0" y="0"/>
          <a:ext cx="0" cy="0"/>
          <a:chOff x="0" y="0"/>
          <a:chExt cx="0" cy="0"/>
        </a:xfrm>
      </p:grpSpPr>
      <p:sp>
        <p:nvSpPr>
          <p:cNvPr id="1200" name="Google Shape;1200;p23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201" name="Google Shape;1201;p239"/>
          <p:cNvGrpSpPr/>
          <p:nvPr/>
        </p:nvGrpSpPr>
        <p:grpSpPr>
          <a:xfrm>
            <a:off x="2084388" y="6550027"/>
            <a:ext cx="7059612" cy="49213"/>
            <a:chOff x="2083888" y="6550671"/>
            <a:chExt cx="7060112" cy="48665"/>
          </a:xfrm>
        </p:grpSpPr>
        <p:sp>
          <p:nvSpPr>
            <p:cNvPr id="1202" name="Google Shape;1202;p23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3" name="Google Shape;1203;p23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4" name="Google Shape;1204;p23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205" name="Google Shape;1205;p239"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206" name="Google Shape;1206;p239"/>
          <p:cNvGrpSpPr/>
          <p:nvPr/>
        </p:nvGrpSpPr>
        <p:grpSpPr>
          <a:xfrm>
            <a:off x="2133600" y="6553200"/>
            <a:ext cx="7010400" cy="46038"/>
            <a:chOff x="1905000" y="6553200"/>
            <a:chExt cx="7010400" cy="45719"/>
          </a:xfrm>
        </p:grpSpPr>
        <p:sp>
          <p:nvSpPr>
            <p:cNvPr id="1207" name="Google Shape;1207;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8" name="Google Shape;1208;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9" name="Google Shape;1209;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210" name="Google Shape;1210;p239"/>
          <p:cNvGrpSpPr/>
          <p:nvPr/>
        </p:nvGrpSpPr>
        <p:grpSpPr>
          <a:xfrm>
            <a:off x="0" y="1295400"/>
            <a:ext cx="7010400" cy="46038"/>
            <a:chOff x="1905000" y="6553200"/>
            <a:chExt cx="7010400" cy="45719"/>
          </a:xfrm>
        </p:grpSpPr>
        <p:sp>
          <p:nvSpPr>
            <p:cNvPr id="1211" name="Google Shape;1211;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2" name="Google Shape;1212;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3" name="Google Shape;1213;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214" name="Google Shape;1214;p23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5" name="Google Shape;1215;p2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216"/>
        <p:cNvGrpSpPr/>
        <p:nvPr/>
      </p:nvGrpSpPr>
      <p:grpSpPr>
        <a:xfrm>
          <a:off x="0" y="0"/>
          <a:ext cx="0" cy="0"/>
          <a:chOff x="0" y="0"/>
          <a:chExt cx="0" cy="0"/>
        </a:xfrm>
      </p:grpSpPr>
      <p:sp>
        <p:nvSpPr>
          <p:cNvPr id="1217" name="Google Shape;1217;p240"/>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1218" name="Google Shape;1218;p240"/>
          <p:cNvGrpSpPr/>
          <p:nvPr/>
        </p:nvGrpSpPr>
        <p:grpSpPr>
          <a:xfrm>
            <a:off x="2084388" y="6550027"/>
            <a:ext cx="7059612" cy="49213"/>
            <a:chOff x="2083888" y="6550671"/>
            <a:chExt cx="7060112" cy="48665"/>
          </a:xfrm>
        </p:grpSpPr>
        <p:sp>
          <p:nvSpPr>
            <p:cNvPr id="1219" name="Google Shape;1219;p24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0" name="Google Shape;1220;p24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1" name="Google Shape;1221;p24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1222" name="Google Shape;1222;p240" descr="Picture 7.png"/>
          <p:cNvPicPr preferRelativeResize="0"/>
          <p:nvPr/>
        </p:nvPicPr>
        <p:blipFill rotWithShape="1">
          <a:blip r:embed="rId2">
            <a:alphaModFix/>
          </a:blip>
          <a:srcRect l="1923" b="5333"/>
          <a:stretch/>
        </p:blipFill>
        <p:spPr>
          <a:xfrm>
            <a:off x="6629401" y="0"/>
            <a:ext cx="2193925" cy="692150"/>
          </a:xfrm>
          <a:prstGeom prst="rect">
            <a:avLst/>
          </a:prstGeom>
          <a:noFill/>
          <a:ln>
            <a:noFill/>
          </a:ln>
        </p:spPr>
      </p:pic>
      <p:grpSp>
        <p:nvGrpSpPr>
          <p:cNvPr id="1223" name="Google Shape;1223;p240"/>
          <p:cNvGrpSpPr/>
          <p:nvPr/>
        </p:nvGrpSpPr>
        <p:grpSpPr>
          <a:xfrm>
            <a:off x="2133600" y="6553200"/>
            <a:ext cx="7010400" cy="46038"/>
            <a:chOff x="1905000" y="6553200"/>
            <a:chExt cx="7010400" cy="45719"/>
          </a:xfrm>
        </p:grpSpPr>
        <p:sp>
          <p:nvSpPr>
            <p:cNvPr id="1224" name="Google Shape;1224;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5" name="Google Shape;1225;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6" name="Google Shape;1226;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1227" name="Google Shape;1227;p240"/>
          <p:cNvGrpSpPr/>
          <p:nvPr/>
        </p:nvGrpSpPr>
        <p:grpSpPr>
          <a:xfrm>
            <a:off x="0" y="1295400"/>
            <a:ext cx="7010400" cy="46038"/>
            <a:chOff x="1905000" y="6553200"/>
            <a:chExt cx="7010400" cy="45719"/>
          </a:xfrm>
        </p:grpSpPr>
        <p:sp>
          <p:nvSpPr>
            <p:cNvPr id="1228" name="Google Shape;1228;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9" name="Google Shape;1229;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30" name="Google Shape;1230;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1231" name="Google Shape;1231;p24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232" name="Google Shape;1232;p24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233"/>
        <p:cNvGrpSpPr/>
        <p:nvPr/>
      </p:nvGrpSpPr>
      <p:grpSpPr>
        <a:xfrm>
          <a:off x="0" y="0"/>
          <a:ext cx="0" cy="0"/>
          <a:chOff x="0" y="0"/>
          <a:chExt cx="0" cy="0"/>
        </a:xfrm>
      </p:grpSpPr>
      <p:sp>
        <p:nvSpPr>
          <p:cNvPr id="1234" name="Google Shape;1234;p24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235" name="Google Shape;1235;p241"/>
          <p:cNvGrpSpPr/>
          <p:nvPr/>
        </p:nvGrpSpPr>
        <p:grpSpPr>
          <a:xfrm>
            <a:off x="2084388" y="6550027"/>
            <a:ext cx="7059612" cy="49213"/>
            <a:chOff x="2083888" y="6550671"/>
            <a:chExt cx="7060112" cy="48665"/>
          </a:xfrm>
        </p:grpSpPr>
        <p:sp>
          <p:nvSpPr>
            <p:cNvPr id="1236" name="Google Shape;1236;p24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7" name="Google Shape;1237;p24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8" name="Google Shape;1238;p24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pic>
        <p:nvPicPr>
          <p:cNvPr id="1239" name="Google Shape;1239;p24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240" name="Google Shape;1240;p241"/>
          <p:cNvGrpSpPr/>
          <p:nvPr/>
        </p:nvGrpSpPr>
        <p:grpSpPr>
          <a:xfrm>
            <a:off x="2133600" y="6553200"/>
            <a:ext cx="7010400" cy="46038"/>
            <a:chOff x="1905000" y="6553200"/>
            <a:chExt cx="7010400" cy="45719"/>
          </a:xfrm>
        </p:grpSpPr>
        <p:sp>
          <p:nvSpPr>
            <p:cNvPr id="1241" name="Google Shape;1241;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2" name="Google Shape;1242;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3" name="Google Shape;1243;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grpSp>
        <p:nvGrpSpPr>
          <p:cNvPr id="1244" name="Google Shape;1244;p241"/>
          <p:cNvGrpSpPr/>
          <p:nvPr/>
        </p:nvGrpSpPr>
        <p:grpSpPr>
          <a:xfrm>
            <a:off x="0" y="1295400"/>
            <a:ext cx="7010400" cy="46038"/>
            <a:chOff x="1905000" y="6553200"/>
            <a:chExt cx="7010400" cy="45719"/>
          </a:xfrm>
        </p:grpSpPr>
        <p:sp>
          <p:nvSpPr>
            <p:cNvPr id="1245" name="Google Shape;1245;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6" name="Google Shape;1246;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7" name="Google Shape;1247;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1248" name="Google Shape;1248;p24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9" name="Google Shape;1249;p2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6_Title and Content">
  <p:cSld name="6_Title and Content 2">
    <p:spTree>
      <p:nvGrpSpPr>
        <p:cNvPr id="1" name="Shape 1250"/>
        <p:cNvGrpSpPr/>
        <p:nvPr/>
      </p:nvGrpSpPr>
      <p:grpSpPr>
        <a:xfrm>
          <a:off x="0" y="0"/>
          <a:ext cx="0" cy="0"/>
          <a:chOff x="0" y="0"/>
          <a:chExt cx="0" cy="0"/>
        </a:xfrm>
      </p:grpSpPr>
      <p:sp>
        <p:nvSpPr>
          <p:cNvPr id="1251" name="Google Shape;1251;p242"/>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252" name="Google Shape;1252;p242"/>
          <p:cNvGrpSpPr/>
          <p:nvPr/>
        </p:nvGrpSpPr>
        <p:grpSpPr>
          <a:xfrm>
            <a:off x="2084388" y="6550029"/>
            <a:ext cx="7059612" cy="49213"/>
            <a:chOff x="2083888" y="6550671"/>
            <a:chExt cx="7060112" cy="48665"/>
          </a:xfrm>
        </p:grpSpPr>
        <p:sp>
          <p:nvSpPr>
            <p:cNvPr id="1253" name="Google Shape;1253;p2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4" name="Google Shape;1254;p2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5" name="Google Shape;1255;p2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56" name="Google Shape;1256;p242" descr="Picture 7.png"/>
          <p:cNvPicPr preferRelativeResize="0"/>
          <p:nvPr/>
        </p:nvPicPr>
        <p:blipFill rotWithShape="1">
          <a:blip r:embed="rId2">
            <a:alphaModFix/>
          </a:blip>
          <a:srcRect l="1923" b="5334"/>
          <a:stretch/>
        </p:blipFill>
        <p:spPr>
          <a:xfrm>
            <a:off x="6629402" y="0"/>
            <a:ext cx="2193925" cy="692150"/>
          </a:xfrm>
          <a:prstGeom prst="rect">
            <a:avLst/>
          </a:prstGeom>
          <a:noFill/>
          <a:ln>
            <a:noFill/>
          </a:ln>
        </p:spPr>
      </p:pic>
      <p:grpSp>
        <p:nvGrpSpPr>
          <p:cNvPr id="1257" name="Google Shape;1257;p242"/>
          <p:cNvGrpSpPr/>
          <p:nvPr/>
        </p:nvGrpSpPr>
        <p:grpSpPr>
          <a:xfrm>
            <a:off x="2133600" y="6553200"/>
            <a:ext cx="7010400" cy="46038"/>
            <a:chOff x="1905000" y="6553200"/>
            <a:chExt cx="7010400" cy="45719"/>
          </a:xfrm>
        </p:grpSpPr>
        <p:sp>
          <p:nvSpPr>
            <p:cNvPr id="1258" name="Google Shape;1258;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9" name="Google Shape;1259;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0" name="Google Shape;1260;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61" name="Google Shape;1261;p242"/>
          <p:cNvGrpSpPr/>
          <p:nvPr/>
        </p:nvGrpSpPr>
        <p:grpSpPr>
          <a:xfrm>
            <a:off x="0" y="1295400"/>
            <a:ext cx="7010400" cy="46038"/>
            <a:chOff x="1905000" y="6553200"/>
            <a:chExt cx="7010400" cy="45719"/>
          </a:xfrm>
        </p:grpSpPr>
        <p:sp>
          <p:nvSpPr>
            <p:cNvPr id="1262" name="Google Shape;1262;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3" name="Google Shape;1263;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4" name="Google Shape;1264;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65" name="Google Shape;1265;p242"/>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6" name="Google Shape;1266;p2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267"/>
        <p:cNvGrpSpPr/>
        <p:nvPr/>
      </p:nvGrpSpPr>
      <p:grpSpPr>
        <a:xfrm>
          <a:off x="0" y="0"/>
          <a:ext cx="0" cy="0"/>
          <a:chOff x="0" y="0"/>
          <a:chExt cx="0" cy="0"/>
        </a:xfrm>
      </p:grpSpPr>
      <p:sp>
        <p:nvSpPr>
          <p:cNvPr id="1268" name="Google Shape;1268;p243"/>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269" name="Google Shape;1269;p243"/>
          <p:cNvGrpSpPr/>
          <p:nvPr/>
        </p:nvGrpSpPr>
        <p:grpSpPr>
          <a:xfrm>
            <a:off x="2084388" y="6550029"/>
            <a:ext cx="7059612" cy="49213"/>
            <a:chOff x="2083888" y="6550671"/>
            <a:chExt cx="7060112" cy="48665"/>
          </a:xfrm>
        </p:grpSpPr>
        <p:sp>
          <p:nvSpPr>
            <p:cNvPr id="1270" name="Google Shape;1270;p2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1" name="Google Shape;1271;p2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2" name="Google Shape;1272;p2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73" name="Google Shape;1273;p243" descr="Picture 7.png"/>
          <p:cNvPicPr preferRelativeResize="0"/>
          <p:nvPr/>
        </p:nvPicPr>
        <p:blipFill rotWithShape="1">
          <a:blip r:embed="rId2">
            <a:alphaModFix/>
          </a:blip>
          <a:srcRect l="1923" b="5334"/>
          <a:stretch/>
        </p:blipFill>
        <p:spPr>
          <a:xfrm>
            <a:off x="6629402" y="0"/>
            <a:ext cx="2193925" cy="692150"/>
          </a:xfrm>
          <a:prstGeom prst="rect">
            <a:avLst/>
          </a:prstGeom>
          <a:noFill/>
          <a:ln>
            <a:noFill/>
          </a:ln>
        </p:spPr>
      </p:pic>
      <p:grpSp>
        <p:nvGrpSpPr>
          <p:cNvPr id="1274" name="Google Shape;1274;p243"/>
          <p:cNvGrpSpPr/>
          <p:nvPr/>
        </p:nvGrpSpPr>
        <p:grpSpPr>
          <a:xfrm>
            <a:off x="2133600" y="6553200"/>
            <a:ext cx="7010400" cy="46038"/>
            <a:chOff x="1905000" y="6553200"/>
            <a:chExt cx="7010400" cy="45719"/>
          </a:xfrm>
        </p:grpSpPr>
        <p:sp>
          <p:nvSpPr>
            <p:cNvPr id="1275" name="Google Shape;1275;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6" name="Google Shape;1276;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7" name="Google Shape;1277;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78" name="Google Shape;1278;p243"/>
          <p:cNvGrpSpPr/>
          <p:nvPr/>
        </p:nvGrpSpPr>
        <p:grpSpPr>
          <a:xfrm>
            <a:off x="0" y="1295400"/>
            <a:ext cx="7010400" cy="46038"/>
            <a:chOff x="1905000" y="6553200"/>
            <a:chExt cx="7010400" cy="45719"/>
          </a:xfrm>
        </p:grpSpPr>
        <p:sp>
          <p:nvSpPr>
            <p:cNvPr id="1279" name="Google Shape;1279;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0" name="Google Shape;1280;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1" name="Google Shape;1281;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82" name="Google Shape;1282;p243"/>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83" name="Google Shape;1283;p2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96"/>
        <p:cNvGrpSpPr/>
        <p:nvPr/>
      </p:nvGrpSpPr>
      <p:grpSpPr>
        <a:xfrm>
          <a:off x="0" y="0"/>
          <a:ext cx="0" cy="0"/>
          <a:chOff x="0" y="0"/>
          <a:chExt cx="0" cy="0"/>
        </a:xfrm>
      </p:grpSpPr>
      <p:sp>
        <p:nvSpPr>
          <p:cNvPr id="1297" name="Google Shape;1297;p7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8" name="Google Shape;1298;p7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99" name="Google Shape;1299;p7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00" name="Google Shape;1300;p7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01"/>
        <p:cNvGrpSpPr/>
        <p:nvPr/>
      </p:nvGrpSpPr>
      <p:grpSpPr>
        <a:xfrm>
          <a:off x="0" y="0"/>
          <a:ext cx="0" cy="0"/>
          <a:chOff x="0" y="0"/>
          <a:chExt cx="0" cy="0"/>
        </a:xfrm>
      </p:grpSpPr>
      <p:sp>
        <p:nvSpPr>
          <p:cNvPr id="1302" name="Google Shape;1302;p244"/>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3" name="Google Shape;1303;p2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80"/>
              </a:spcBef>
              <a:spcAft>
                <a:spcPts val="0"/>
              </a:spcAft>
              <a:buClr>
                <a:srgbClr val="888888"/>
              </a:buClr>
              <a:buSzPts val="2400"/>
              <a:buNone/>
              <a:defRPr>
                <a:solidFill>
                  <a:srgbClr val="888888"/>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304" name="Google Shape;1304;p24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05" name="Google Shape;1305;p24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06" name="Google Shape;1306;p24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307"/>
        <p:cNvGrpSpPr/>
        <p:nvPr/>
      </p:nvGrpSpPr>
      <p:grpSpPr>
        <a:xfrm>
          <a:off x="0" y="0"/>
          <a:ext cx="0" cy="0"/>
          <a:chOff x="0" y="0"/>
          <a:chExt cx="0" cy="0"/>
        </a:xfrm>
      </p:grpSpPr>
      <p:sp>
        <p:nvSpPr>
          <p:cNvPr id="1308" name="Google Shape;1308;p24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9" name="Google Shape;1309;p24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0" name="Google Shape;1310;p245"/>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11" name="Google Shape;1311;p24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312"/>
        <p:cNvGrpSpPr/>
        <p:nvPr/>
      </p:nvGrpSpPr>
      <p:grpSpPr>
        <a:xfrm>
          <a:off x="0" y="0"/>
          <a:ext cx="0" cy="0"/>
          <a:chOff x="0" y="0"/>
          <a:chExt cx="0" cy="0"/>
        </a:xfrm>
      </p:grpSpPr>
      <p:sp>
        <p:nvSpPr>
          <p:cNvPr id="1313" name="Google Shape;1313;p24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4" name="Google Shape;1314;p24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5" name="Google Shape;1315;p246"/>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16" name="Google Shape;1316;p24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1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63" name="Google Shape;163;p11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4" name="Google Shape;164;p11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5" name="Google Shape;165;p11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66" name="Google Shape;166;p11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67" name="Google Shape;167;p11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68" name="Google Shape;168;p11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69" name="Google Shape;169;p11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11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17"/>
        <p:cNvGrpSpPr/>
        <p:nvPr/>
      </p:nvGrpSpPr>
      <p:grpSpPr>
        <a:xfrm>
          <a:off x="0" y="0"/>
          <a:ext cx="0" cy="0"/>
          <a:chOff x="0" y="0"/>
          <a:chExt cx="0" cy="0"/>
        </a:xfrm>
      </p:grpSpPr>
      <p:sp>
        <p:nvSpPr>
          <p:cNvPr id="1318" name="Google Shape;1318;p24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19" name="Google Shape;1319;p24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20" name="Google Shape;1320;p24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21" name="Google Shape;1321;p24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2"/>
        <p:cNvGrpSpPr/>
        <p:nvPr/>
      </p:nvGrpSpPr>
      <p:grpSpPr>
        <a:xfrm>
          <a:off x="0" y="0"/>
          <a:ext cx="0" cy="0"/>
          <a:chOff x="0" y="0"/>
          <a:chExt cx="0" cy="0"/>
        </a:xfrm>
      </p:grpSpPr>
      <p:sp>
        <p:nvSpPr>
          <p:cNvPr id="1323" name="Google Shape;1323;p248"/>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24" name="Google Shape;1324;p24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00"/>
              </a:spcBef>
              <a:spcAft>
                <a:spcPts val="0"/>
              </a:spcAft>
              <a:buClr>
                <a:srgbClr val="888888"/>
              </a:buClr>
              <a:buSzPts val="1500"/>
              <a:buNone/>
              <a:defRPr sz="1500">
                <a:solidFill>
                  <a:srgbClr val="888888"/>
                </a:solidFill>
              </a:defRPr>
            </a:lvl1pPr>
            <a:lvl2pPr marL="914400" lvl="1" indent="-228600" algn="l">
              <a:lnSpc>
                <a:spcPct val="100000"/>
              </a:lnSpc>
              <a:spcBef>
                <a:spcPts val="270"/>
              </a:spcBef>
              <a:spcAft>
                <a:spcPts val="0"/>
              </a:spcAft>
              <a:buClr>
                <a:srgbClr val="888888"/>
              </a:buClr>
              <a:buSzPts val="1350"/>
              <a:buNone/>
              <a:defRPr sz="1350">
                <a:solidFill>
                  <a:srgbClr val="888888"/>
                </a:solidFill>
              </a:defRPr>
            </a:lvl2pPr>
            <a:lvl3pPr marL="1371600" lvl="2" indent="-228600" algn="l">
              <a:lnSpc>
                <a:spcPct val="100000"/>
              </a:lnSpc>
              <a:spcBef>
                <a:spcPts val="240"/>
              </a:spcBef>
              <a:spcAft>
                <a:spcPts val="0"/>
              </a:spcAft>
              <a:buClr>
                <a:srgbClr val="888888"/>
              </a:buClr>
              <a:buSzPts val="1200"/>
              <a:buNone/>
              <a:defRPr sz="1200">
                <a:solidFill>
                  <a:srgbClr val="888888"/>
                </a:solidFill>
              </a:defRPr>
            </a:lvl3pPr>
            <a:lvl4pPr marL="1828800" lvl="3" indent="-228600" algn="l">
              <a:lnSpc>
                <a:spcPct val="100000"/>
              </a:lnSpc>
              <a:spcBef>
                <a:spcPts val="210"/>
              </a:spcBef>
              <a:spcAft>
                <a:spcPts val="0"/>
              </a:spcAft>
              <a:buClr>
                <a:srgbClr val="888888"/>
              </a:buClr>
              <a:buSzPts val="1050"/>
              <a:buNone/>
              <a:defRPr sz="1050">
                <a:solidFill>
                  <a:srgbClr val="888888"/>
                </a:solidFill>
              </a:defRPr>
            </a:lvl4pPr>
            <a:lvl5pPr marL="2286000" lvl="4" indent="-228600" algn="l">
              <a:lnSpc>
                <a:spcPct val="100000"/>
              </a:lnSpc>
              <a:spcBef>
                <a:spcPts val="210"/>
              </a:spcBef>
              <a:spcAft>
                <a:spcPts val="0"/>
              </a:spcAft>
              <a:buClr>
                <a:srgbClr val="888888"/>
              </a:buClr>
              <a:buSzPts val="1050"/>
              <a:buNone/>
              <a:defRPr sz="1050">
                <a:solidFill>
                  <a:srgbClr val="888888"/>
                </a:solidFill>
              </a:defRPr>
            </a:lvl5pPr>
            <a:lvl6pPr marL="2743200" lvl="5" indent="-228600" algn="l">
              <a:lnSpc>
                <a:spcPct val="100000"/>
              </a:lnSpc>
              <a:spcBef>
                <a:spcPts val="210"/>
              </a:spcBef>
              <a:spcAft>
                <a:spcPts val="0"/>
              </a:spcAft>
              <a:buClr>
                <a:srgbClr val="888888"/>
              </a:buClr>
              <a:buSzPts val="1050"/>
              <a:buNone/>
              <a:defRPr sz="1050">
                <a:solidFill>
                  <a:srgbClr val="888888"/>
                </a:solidFill>
              </a:defRPr>
            </a:lvl6pPr>
            <a:lvl7pPr marL="3200400" lvl="6" indent="-228600" algn="l">
              <a:lnSpc>
                <a:spcPct val="100000"/>
              </a:lnSpc>
              <a:spcBef>
                <a:spcPts val="210"/>
              </a:spcBef>
              <a:spcAft>
                <a:spcPts val="0"/>
              </a:spcAft>
              <a:buClr>
                <a:srgbClr val="888888"/>
              </a:buClr>
              <a:buSzPts val="1050"/>
              <a:buNone/>
              <a:defRPr sz="1050">
                <a:solidFill>
                  <a:srgbClr val="888888"/>
                </a:solidFill>
              </a:defRPr>
            </a:lvl7pPr>
            <a:lvl8pPr marL="3657600" lvl="7" indent="-228600" algn="l">
              <a:lnSpc>
                <a:spcPct val="100000"/>
              </a:lnSpc>
              <a:spcBef>
                <a:spcPts val="210"/>
              </a:spcBef>
              <a:spcAft>
                <a:spcPts val="0"/>
              </a:spcAft>
              <a:buClr>
                <a:srgbClr val="888888"/>
              </a:buClr>
              <a:buSzPts val="1050"/>
              <a:buNone/>
              <a:defRPr sz="1050">
                <a:solidFill>
                  <a:srgbClr val="888888"/>
                </a:solidFill>
              </a:defRPr>
            </a:lvl8pPr>
            <a:lvl9pPr marL="4114800" lvl="8" indent="-228600" algn="l">
              <a:lnSpc>
                <a:spcPct val="100000"/>
              </a:lnSpc>
              <a:spcBef>
                <a:spcPts val="210"/>
              </a:spcBef>
              <a:spcAft>
                <a:spcPts val="0"/>
              </a:spcAft>
              <a:buClr>
                <a:srgbClr val="888888"/>
              </a:buClr>
              <a:buSzPts val="1050"/>
              <a:buNone/>
              <a:defRPr sz="1050">
                <a:solidFill>
                  <a:srgbClr val="888888"/>
                </a:solidFill>
              </a:defRPr>
            </a:lvl9pPr>
          </a:lstStyle>
          <a:p>
            <a:endParaRPr/>
          </a:p>
        </p:txBody>
      </p:sp>
      <p:sp>
        <p:nvSpPr>
          <p:cNvPr id="1325" name="Google Shape;1325;p24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26" name="Google Shape;1326;p24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27" name="Google Shape;1327;p24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8"/>
        <p:cNvGrpSpPr/>
        <p:nvPr/>
      </p:nvGrpSpPr>
      <p:grpSpPr>
        <a:xfrm>
          <a:off x="0" y="0"/>
          <a:ext cx="0" cy="0"/>
          <a:chOff x="0" y="0"/>
          <a:chExt cx="0" cy="0"/>
        </a:xfrm>
      </p:grpSpPr>
      <p:sp>
        <p:nvSpPr>
          <p:cNvPr id="1329" name="Google Shape;1329;p2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30" name="Google Shape;1330;p249"/>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1331" name="Google Shape;1331;p249"/>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1332" name="Google Shape;1332;p24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33" name="Google Shape;1333;p24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34" name="Google Shape;1334;p24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5"/>
        <p:cNvGrpSpPr/>
        <p:nvPr/>
      </p:nvGrpSpPr>
      <p:grpSpPr>
        <a:xfrm>
          <a:off x="0" y="0"/>
          <a:ext cx="0" cy="0"/>
          <a:chOff x="0" y="0"/>
          <a:chExt cx="0" cy="0"/>
        </a:xfrm>
      </p:grpSpPr>
      <p:sp>
        <p:nvSpPr>
          <p:cNvPr id="1336" name="Google Shape;1336;p2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37" name="Google Shape;1337;p25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1338" name="Google Shape;1338;p25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1339" name="Google Shape;1339;p250"/>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1340" name="Google Shape;1340;p250"/>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1341" name="Google Shape;1341;p25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42" name="Google Shape;1342;p25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43" name="Google Shape;1343;p25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4"/>
        <p:cNvGrpSpPr/>
        <p:nvPr/>
      </p:nvGrpSpPr>
      <p:grpSpPr>
        <a:xfrm>
          <a:off x="0" y="0"/>
          <a:ext cx="0" cy="0"/>
          <a:chOff x="0" y="0"/>
          <a:chExt cx="0" cy="0"/>
        </a:xfrm>
      </p:grpSpPr>
      <p:sp>
        <p:nvSpPr>
          <p:cNvPr id="1345" name="Google Shape;1345;p2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6" name="Google Shape;1346;p25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47" name="Google Shape;1347;p25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48" name="Google Shape;1348;p25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9"/>
        <p:cNvGrpSpPr/>
        <p:nvPr/>
      </p:nvGrpSpPr>
      <p:grpSpPr>
        <a:xfrm>
          <a:off x="0" y="0"/>
          <a:ext cx="0" cy="0"/>
          <a:chOff x="0" y="0"/>
          <a:chExt cx="0" cy="0"/>
        </a:xfrm>
      </p:grpSpPr>
      <p:sp>
        <p:nvSpPr>
          <p:cNvPr id="1350" name="Google Shape;1350;p25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51" name="Google Shape;1351;p25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52" name="Google Shape;1352;p25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3"/>
        <p:cNvGrpSpPr/>
        <p:nvPr/>
      </p:nvGrpSpPr>
      <p:grpSpPr>
        <a:xfrm>
          <a:off x="0" y="0"/>
          <a:ext cx="0" cy="0"/>
          <a:chOff x="0" y="0"/>
          <a:chExt cx="0" cy="0"/>
        </a:xfrm>
      </p:grpSpPr>
      <p:sp>
        <p:nvSpPr>
          <p:cNvPr id="1354" name="Google Shape;1354;p253"/>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55" name="Google Shape;1355;p253"/>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23850" algn="l">
              <a:lnSpc>
                <a:spcPct val="100000"/>
              </a:lnSpc>
              <a:spcBef>
                <a:spcPts val="300"/>
              </a:spcBef>
              <a:spcAft>
                <a:spcPts val="0"/>
              </a:spcAft>
              <a:buClr>
                <a:schemeClr val="dk1"/>
              </a:buClr>
              <a:buSzPts val="1500"/>
              <a:buChar char="–"/>
              <a:defRPr sz="1500"/>
            </a:lvl4pPr>
            <a:lvl5pPr marL="2286000" lvl="4" indent="-323850" algn="l">
              <a:lnSpc>
                <a:spcPct val="100000"/>
              </a:lnSpc>
              <a:spcBef>
                <a:spcPts val="300"/>
              </a:spcBef>
              <a:spcAft>
                <a:spcPts val="0"/>
              </a:spcAft>
              <a:buClr>
                <a:schemeClr val="dk1"/>
              </a:buClr>
              <a:buSzPts val="1500"/>
              <a:buChar char="»"/>
              <a:defRPr sz="1500"/>
            </a:lvl5pPr>
            <a:lvl6pPr marL="2743200" lvl="5" indent="-323850" algn="l">
              <a:lnSpc>
                <a:spcPct val="100000"/>
              </a:lnSpc>
              <a:spcBef>
                <a:spcPts val="300"/>
              </a:spcBef>
              <a:spcAft>
                <a:spcPts val="0"/>
              </a:spcAft>
              <a:buClr>
                <a:schemeClr val="dk1"/>
              </a:buClr>
              <a:buSzPts val="1500"/>
              <a:buChar char="•"/>
              <a:defRPr sz="1500"/>
            </a:lvl6pPr>
            <a:lvl7pPr marL="3200400" lvl="6" indent="-323850" algn="l">
              <a:lnSpc>
                <a:spcPct val="100000"/>
              </a:lnSpc>
              <a:spcBef>
                <a:spcPts val="300"/>
              </a:spcBef>
              <a:spcAft>
                <a:spcPts val="0"/>
              </a:spcAft>
              <a:buClr>
                <a:schemeClr val="dk1"/>
              </a:buClr>
              <a:buSzPts val="1500"/>
              <a:buChar char="•"/>
              <a:defRPr sz="1500"/>
            </a:lvl7pPr>
            <a:lvl8pPr marL="3657600" lvl="7" indent="-323850" algn="l">
              <a:lnSpc>
                <a:spcPct val="100000"/>
              </a:lnSpc>
              <a:spcBef>
                <a:spcPts val="300"/>
              </a:spcBef>
              <a:spcAft>
                <a:spcPts val="0"/>
              </a:spcAft>
              <a:buClr>
                <a:schemeClr val="dk1"/>
              </a:buClr>
              <a:buSzPts val="1500"/>
              <a:buChar char="•"/>
              <a:defRPr sz="1500"/>
            </a:lvl8pPr>
            <a:lvl9pPr marL="4114800" lvl="8" indent="-323850" algn="l">
              <a:lnSpc>
                <a:spcPct val="100000"/>
              </a:lnSpc>
              <a:spcBef>
                <a:spcPts val="300"/>
              </a:spcBef>
              <a:spcAft>
                <a:spcPts val="0"/>
              </a:spcAft>
              <a:buClr>
                <a:schemeClr val="dk1"/>
              </a:buClr>
              <a:buSzPts val="1500"/>
              <a:buChar char="•"/>
              <a:defRPr sz="1500"/>
            </a:lvl9pPr>
          </a:lstStyle>
          <a:p>
            <a:endParaRPr/>
          </a:p>
        </p:txBody>
      </p:sp>
      <p:sp>
        <p:nvSpPr>
          <p:cNvPr id="1356" name="Google Shape;1356;p253"/>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1357" name="Google Shape;1357;p25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58" name="Google Shape;1358;p25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59" name="Google Shape;1359;p25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0"/>
        <p:cNvGrpSpPr/>
        <p:nvPr/>
      </p:nvGrpSpPr>
      <p:grpSpPr>
        <a:xfrm>
          <a:off x="0" y="0"/>
          <a:ext cx="0" cy="0"/>
          <a:chOff x="0" y="0"/>
          <a:chExt cx="0" cy="0"/>
        </a:xfrm>
      </p:grpSpPr>
      <p:sp>
        <p:nvSpPr>
          <p:cNvPr id="1361" name="Google Shape;1361;p25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2" name="Google Shape;1362;p254"/>
          <p:cNvSpPr>
            <a:spLocks noGrp="1"/>
          </p:cNvSpPr>
          <p:nvPr>
            <p:ph type="pic" idx="2"/>
          </p:nvPr>
        </p:nvSpPr>
        <p:spPr>
          <a:xfrm>
            <a:off x="1792288" y="612775"/>
            <a:ext cx="5486400" cy="4114800"/>
          </a:xfrm>
          <a:prstGeom prst="rect">
            <a:avLst/>
          </a:prstGeom>
          <a:noFill/>
          <a:ln>
            <a:noFill/>
          </a:ln>
        </p:spPr>
      </p:sp>
      <p:sp>
        <p:nvSpPr>
          <p:cNvPr id="1363" name="Google Shape;1363;p25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1364" name="Google Shape;1364;p25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65" name="Google Shape;1365;p25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66" name="Google Shape;1366;p25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7"/>
        <p:cNvGrpSpPr/>
        <p:nvPr/>
      </p:nvGrpSpPr>
      <p:grpSpPr>
        <a:xfrm>
          <a:off x="0" y="0"/>
          <a:ext cx="0" cy="0"/>
          <a:chOff x="0" y="0"/>
          <a:chExt cx="0" cy="0"/>
        </a:xfrm>
      </p:grpSpPr>
      <p:sp>
        <p:nvSpPr>
          <p:cNvPr id="1368" name="Google Shape;1368;p2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9" name="Google Shape;1369;p255"/>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70" name="Google Shape;1370;p25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71" name="Google Shape;1371;p25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72" name="Google Shape;1372;p25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3"/>
        <p:cNvGrpSpPr/>
        <p:nvPr/>
      </p:nvGrpSpPr>
      <p:grpSpPr>
        <a:xfrm>
          <a:off x="0" y="0"/>
          <a:ext cx="0" cy="0"/>
          <a:chOff x="0" y="0"/>
          <a:chExt cx="0" cy="0"/>
        </a:xfrm>
      </p:grpSpPr>
      <p:sp>
        <p:nvSpPr>
          <p:cNvPr id="1374" name="Google Shape;1374;p256"/>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5" name="Google Shape;1375;p256"/>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76" name="Google Shape;1376;p25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77" name="Google Shape;1377;p25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78" name="Google Shape;1378;p25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71"/>
        <p:cNvGrpSpPr/>
        <p:nvPr/>
      </p:nvGrpSpPr>
      <p:grpSpPr>
        <a:xfrm>
          <a:off x="0" y="0"/>
          <a:ext cx="0" cy="0"/>
          <a:chOff x="0" y="0"/>
          <a:chExt cx="0" cy="0"/>
        </a:xfrm>
      </p:grpSpPr>
      <p:sp>
        <p:nvSpPr>
          <p:cNvPr id="172" name="Google Shape;172;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379"/>
        <p:cNvGrpSpPr/>
        <p:nvPr/>
      </p:nvGrpSpPr>
      <p:grpSpPr>
        <a:xfrm>
          <a:off x="0" y="0"/>
          <a:ext cx="0" cy="0"/>
          <a:chOff x="0" y="0"/>
          <a:chExt cx="0" cy="0"/>
        </a:xfrm>
      </p:grpSpPr>
      <p:sp>
        <p:nvSpPr>
          <p:cNvPr id="1380" name="Google Shape;1380;p25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1381" name="Google Shape;1381;p25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2" name="Google Shape;1382;p25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3" name="Google Shape;1383;p25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1384" name="Google Shape;1384;p257"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1385" name="Google Shape;1385;p257"/>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386" name="Google Shape;1386;p257"/>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387" name="Google Shape;1387;p25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1388" name="Google Shape;1388;p25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9" name="Google Shape;1389;p25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90" name="Google Shape;1390;p25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1391" name="Google Shape;1391;p257"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1392" name="Google Shape;1392;p257"/>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393" name="Google Shape;1393;p257"/>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394" name="Google Shape;1394;p25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95" name="Google Shape;1395;p25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396"/>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97"/>
        <p:cNvGrpSpPr/>
        <p:nvPr/>
      </p:nvGrpSpPr>
      <p:grpSpPr>
        <a:xfrm>
          <a:off x="0" y="0"/>
          <a:ext cx="0" cy="0"/>
          <a:chOff x="0" y="0"/>
          <a:chExt cx="0" cy="0"/>
        </a:xfrm>
      </p:grpSpPr>
      <p:sp>
        <p:nvSpPr>
          <p:cNvPr id="1398" name="Google Shape;1398;p25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399" name="Google Shape;1399;p259"/>
          <p:cNvGrpSpPr/>
          <p:nvPr/>
        </p:nvGrpSpPr>
        <p:grpSpPr>
          <a:xfrm>
            <a:off x="2084388" y="6550027"/>
            <a:ext cx="7059612" cy="49213"/>
            <a:chOff x="2083888" y="6550671"/>
            <a:chExt cx="7060112" cy="48665"/>
          </a:xfrm>
        </p:grpSpPr>
        <p:sp>
          <p:nvSpPr>
            <p:cNvPr id="1400" name="Google Shape;1400;p25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1" name="Google Shape;1401;p25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2" name="Google Shape;1402;p25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03" name="Google Shape;1403;p259"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04" name="Google Shape;1404;p259"/>
          <p:cNvGrpSpPr/>
          <p:nvPr/>
        </p:nvGrpSpPr>
        <p:grpSpPr>
          <a:xfrm>
            <a:off x="2133600" y="6553200"/>
            <a:ext cx="7010400" cy="46038"/>
            <a:chOff x="1905000" y="6553200"/>
            <a:chExt cx="7010400" cy="45719"/>
          </a:xfrm>
        </p:grpSpPr>
        <p:sp>
          <p:nvSpPr>
            <p:cNvPr id="1405" name="Google Shape;1405;p2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6" name="Google Shape;1406;p2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7" name="Google Shape;1407;p2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08" name="Google Shape;1408;p259"/>
          <p:cNvGrpSpPr/>
          <p:nvPr/>
        </p:nvGrpSpPr>
        <p:grpSpPr>
          <a:xfrm>
            <a:off x="0" y="1295400"/>
            <a:ext cx="7010400" cy="46038"/>
            <a:chOff x="1905000" y="6553200"/>
            <a:chExt cx="7010400" cy="45719"/>
          </a:xfrm>
        </p:grpSpPr>
        <p:sp>
          <p:nvSpPr>
            <p:cNvPr id="1409" name="Google Shape;1409;p2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0" name="Google Shape;1410;p2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1" name="Google Shape;1411;p2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12" name="Google Shape;1412;p25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13" name="Google Shape;1413;p25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414"/>
        <p:cNvGrpSpPr/>
        <p:nvPr/>
      </p:nvGrpSpPr>
      <p:grpSpPr>
        <a:xfrm>
          <a:off x="0" y="0"/>
          <a:ext cx="0" cy="0"/>
          <a:chOff x="0" y="0"/>
          <a:chExt cx="0" cy="0"/>
        </a:xfrm>
      </p:grpSpPr>
      <p:sp>
        <p:nvSpPr>
          <p:cNvPr id="1415" name="Google Shape;1415;p26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416" name="Google Shape;1416;p260"/>
          <p:cNvGrpSpPr/>
          <p:nvPr/>
        </p:nvGrpSpPr>
        <p:grpSpPr>
          <a:xfrm>
            <a:off x="2084388" y="6550027"/>
            <a:ext cx="7059612" cy="49213"/>
            <a:chOff x="2083888" y="6550671"/>
            <a:chExt cx="7060112" cy="48665"/>
          </a:xfrm>
        </p:grpSpPr>
        <p:sp>
          <p:nvSpPr>
            <p:cNvPr id="1417" name="Google Shape;1417;p26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8" name="Google Shape;1418;p26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9" name="Google Shape;1419;p26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20" name="Google Shape;1420;p26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21" name="Google Shape;1421;p260"/>
          <p:cNvGrpSpPr/>
          <p:nvPr/>
        </p:nvGrpSpPr>
        <p:grpSpPr>
          <a:xfrm>
            <a:off x="2133600" y="6553200"/>
            <a:ext cx="7010400" cy="46038"/>
            <a:chOff x="1905000" y="6553200"/>
            <a:chExt cx="7010400" cy="45719"/>
          </a:xfrm>
        </p:grpSpPr>
        <p:sp>
          <p:nvSpPr>
            <p:cNvPr id="1422" name="Google Shape;1422;p2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3" name="Google Shape;1423;p2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4" name="Google Shape;1424;p2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25" name="Google Shape;1425;p260"/>
          <p:cNvGrpSpPr/>
          <p:nvPr/>
        </p:nvGrpSpPr>
        <p:grpSpPr>
          <a:xfrm>
            <a:off x="0" y="1295400"/>
            <a:ext cx="7010400" cy="46038"/>
            <a:chOff x="1905000" y="6553200"/>
            <a:chExt cx="7010400" cy="45719"/>
          </a:xfrm>
        </p:grpSpPr>
        <p:sp>
          <p:nvSpPr>
            <p:cNvPr id="1426" name="Google Shape;1426;p2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7" name="Google Shape;1427;p2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8" name="Google Shape;1428;p2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29" name="Google Shape;1429;p26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0" name="Google Shape;1430;p26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431"/>
        <p:cNvGrpSpPr/>
        <p:nvPr/>
      </p:nvGrpSpPr>
      <p:grpSpPr>
        <a:xfrm>
          <a:off x="0" y="0"/>
          <a:ext cx="0" cy="0"/>
          <a:chOff x="0" y="0"/>
          <a:chExt cx="0" cy="0"/>
        </a:xfrm>
      </p:grpSpPr>
      <p:sp>
        <p:nvSpPr>
          <p:cNvPr id="1432" name="Google Shape;1432;p26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433" name="Google Shape;1433;p261"/>
          <p:cNvGrpSpPr/>
          <p:nvPr/>
        </p:nvGrpSpPr>
        <p:grpSpPr>
          <a:xfrm>
            <a:off x="2084388" y="6550027"/>
            <a:ext cx="7059612" cy="49213"/>
            <a:chOff x="2083888" y="6550671"/>
            <a:chExt cx="7060112" cy="48665"/>
          </a:xfrm>
        </p:grpSpPr>
        <p:sp>
          <p:nvSpPr>
            <p:cNvPr id="1434" name="Google Shape;1434;p26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35" name="Google Shape;1435;p26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36" name="Google Shape;1436;p26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37" name="Google Shape;1437;p26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38" name="Google Shape;1438;p261"/>
          <p:cNvGrpSpPr/>
          <p:nvPr/>
        </p:nvGrpSpPr>
        <p:grpSpPr>
          <a:xfrm>
            <a:off x="2133600" y="6553200"/>
            <a:ext cx="7010400" cy="46038"/>
            <a:chOff x="1905000" y="6553200"/>
            <a:chExt cx="7010400" cy="45719"/>
          </a:xfrm>
        </p:grpSpPr>
        <p:sp>
          <p:nvSpPr>
            <p:cNvPr id="1439" name="Google Shape;1439;p26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0" name="Google Shape;1440;p26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1" name="Google Shape;1441;p26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42" name="Google Shape;1442;p261"/>
          <p:cNvGrpSpPr/>
          <p:nvPr/>
        </p:nvGrpSpPr>
        <p:grpSpPr>
          <a:xfrm>
            <a:off x="0" y="1295400"/>
            <a:ext cx="7010400" cy="46038"/>
            <a:chOff x="1905000" y="6553200"/>
            <a:chExt cx="7010400" cy="45719"/>
          </a:xfrm>
        </p:grpSpPr>
        <p:sp>
          <p:nvSpPr>
            <p:cNvPr id="1443" name="Google Shape;1443;p26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4" name="Google Shape;1444;p26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5" name="Google Shape;1445;p26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46" name="Google Shape;1446;p26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47" name="Google Shape;1447;p26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448"/>
        <p:cNvGrpSpPr/>
        <p:nvPr/>
      </p:nvGrpSpPr>
      <p:grpSpPr>
        <a:xfrm>
          <a:off x="0" y="0"/>
          <a:ext cx="0" cy="0"/>
          <a:chOff x="0" y="0"/>
          <a:chExt cx="0" cy="0"/>
        </a:xfrm>
      </p:grpSpPr>
      <p:sp>
        <p:nvSpPr>
          <p:cNvPr id="1449" name="Google Shape;1449;p26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450" name="Google Shape;1450;p262"/>
          <p:cNvGrpSpPr/>
          <p:nvPr/>
        </p:nvGrpSpPr>
        <p:grpSpPr>
          <a:xfrm>
            <a:off x="2084388" y="6550027"/>
            <a:ext cx="7059612" cy="49213"/>
            <a:chOff x="2083888" y="6550671"/>
            <a:chExt cx="7060112" cy="48665"/>
          </a:xfrm>
        </p:grpSpPr>
        <p:sp>
          <p:nvSpPr>
            <p:cNvPr id="1451" name="Google Shape;1451;p2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2" name="Google Shape;1452;p2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3" name="Google Shape;1453;p2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54" name="Google Shape;1454;p262"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55" name="Google Shape;1455;p262"/>
          <p:cNvGrpSpPr/>
          <p:nvPr/>
        </p:nvGrpSpPr>
        <p:grpSpPr>
          <a:xfrm>
            <a:off x="2133600" y="6553200"/>
            <a:ext cx="7010400" cy="46038"/>
            <a:chOff x="1905000" y="6553200"/>
            <a:chExt cx="7010400" cy="45719"/>
          </a:xfrm>
        </p:grpSpPr>
        <p:sp>
          <p:nvSpPr>
            <p:cNvPr id="1456" name="Google Shape;1456;p2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7" name="Google Shape;1457;p2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8" name="Google Shape;1458;p2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59" name="Google Shape;1459;p262"/>
          <p:cNvGrpSpPr/>
          <p:nvPr/>
        </p:nvGrpSpPr>
        <p:grpSpPr>
          <a:xfrm>
            <a:off x="0" y="1295400"/>
            <a:ext cx="7010400" cy="46038"/>
            <a:chOff x="1905000" y="6553200"/>
            <a:chExt cx="7010400" cy="45719"/>
          </a:xfrm>
        </p:grpSpPr>
        <p:sp>
          <p:nvSpPr>
            <p:cNvPr id="1460" name="Google Shape;1460;p2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1" name="Google Shape;1461;p2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2" name="Google Shape;1462;p2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63" name="Google Shape;1463;p26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4" name="Google Shape;1464;p2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465"/>
        <p:cNvGrpSpPr/>
        <p:nvPr/>
      </p:nvGrpSpPr>
      <p:grpSpPr>
        <a:xfrm>
          <a:off x="0" y="0"/>
          <a:ext cx="0" cy="0"/>
          <a:chOff x="0" y="0"/>
          <a:chExt cx="0" cy="0"/>
        </a:xfrm>
      </p:grpSpPr>
      <p:sp>
        <p:nvSpPr>
          <p:cNvPr id="1466" name="Google Shape;1466;p263"/>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467" name="Google Shape;1467;p263"/>
          <p:cNvGrpSpPr/>
          <p:nvPr/>
        </p:nvGrpSpPr>
        <p:grpSpPr>
          <a:xfrm>
            <a:off x="2084388" y="6550027"/>
            <a:ext cx="7059612" cy="49213"/>
            <a:chOff x="2083888" y="6550671"/>
            <a:chExt cx="7060112" cy="48665"/>
          </a:xfrm>
        </p:grpSpPr>
        <p:sp>
          <p:nvSpPr>
            <p:cNvPr id="1468" name="Google Shape;1468;p26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9" name="Google Shape;1469;p26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0" name="Google Shape;1470;p26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71" name="Google Shape;1471;p263"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72" name="Google Shape;1472;p263"/>
          <p:cNvGrpSpPr/>
          <p:nvPr/>
        </p:nvGrpSpPr>
        <p:grpSpPr>
          <a:xfrm>
            <a:off x="2133600" y="6553200"/>
            <a:ext cx="7010400" cy="46038"/>
            <a:chOff x="1905000" y="6553200"/>
            <a:chExt cx="7010400" cy="45719"/>
          </a:xfrm>
        </p:grpSpPr>
        <p:sp>
          <p:nvSpPr>
            <p:cNvPr id="1473" name="Google Shape;1473;p2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4" name="Google Shape;1474;p2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5" name="Google Shape;1475;p2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76" name="Google Shape;1476;p263"/>
          <p:cNvGrpSpPr/>
          <p:nvPr/>
        </p:nvGrpSpPr>
        <p:grpSpPr>
          <a:xfrm>
            <a:off x="0" y="1295400"/>
            <a:ext cx="7010400" cy="46038"/>
            <a:chOff x="1905000" y="6553200"/>
            <a:chExt cx="7010400" cy="45719"/>
          </a:xfrm>
        </p:grpSpPr>
        <p:sp>
          <p:nvSpPr>
            <p:cNvPr id="1477" name="Google Shape;1477;p2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8" name="Google Shape;1478;p2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9" name="Google Shape;1479;p2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80" name="Google Shape;1480;p26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81" name="Google Shape;1481;p26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482"/>
        <p:cNvGrpSpPr/>
        <p:nvPr/>
      </p:nvGrpSpPr>
      <p:grpSpPr>
        <a:xfrm>
          <a:off x="0" y="0"/>
          <a:ext cx="0" cy="0"/>
          <a:chOff x="0" y="0"/>
          <a:chExt cx="0" cy="0"/>
        </a:xfrm>
      </p:grpSpPr>
      <p:sp>
        <p:nvSpPr>
          <p:cNvPr id="1483" name="Google Shape;1483;p26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484" name="Google Shape;1484;p264"/>
          <p:cNvGrpSpPr/>
          <p:nvPr/>
        </p:nvGrpSpPr>
        <p:grpSpPr>
          <a:xfrm>
            <a:off x="2084388" y="6550027"/>
            <a:ext cx="7059612" cy="49213"/>
            <a:chOff x="2083888" y="6550671"/>
            <a:chExt cx="7060112" cy="48665"/>
          </a:xfrm>
        </p:grpSpPr>
        <p:sp>
          <p:nvSpPr>
            <p:cNvPr id="1485" name="Google Shape;1485;p2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86" name="Google Shape;1486;p2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87" name="Google Shape;1487;p2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88" name="Google Shape;1488;p264"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489" name="Google Shape;1489;p264"/>
          <p:cNvGrpSpPr/>
          <p:nvPr/>
        </p:nvGrpSpPr>
        <p:grpSpPr>
          <a:xfrm>
            <a:off x="2133600" y="6553200"/>
            <a:ext cx="7010400" cy="46038"/>
            <a:chOff x="1905000" y="6553200"/>
            <a:chExt cx="7010400" cy="45719"/>
          </a:xfrm>
        </p:grpSpPr>
        <p:sp>
          <p:nvSpPr>
            <p:cNvPr id="1490" name="Google Shape;1490;p2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1" name="Google Shape;1491;p2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2" name="Google Shape;1492;p2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93" name="Google Shape;1493;p264"/>
          <p:cNvGrpSpPr/>
          <p:nvPr/>
        </p:nvGrpSpPr>
        <p:grpSpPr>
          <a:xfrm>
            <a:off x="0" y="1295400"/>
            <a:ext cx="7010400" cy="46038"/>
            <a:chOff x="1905000" y="6553200"/>
            <a:chExt cx="7010400" cy="45719"/>
          </a:xfrm>
        </p:grpSpPr>
        <p:sp>
          <p:nvSpPr>
            <p:cNvPr id="1494" name="Google Shape;1494;p2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5" name="Google Shape;1495;p2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6" name="Google Shape;1496;p2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97" name="Google Shape;1497;p26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8" name="Google Shape;1498;p26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499"/>
        <p:cNvGrpSpPr/>
        <p:nvPr/>
      </p:nvGrpSpPr>
      <p:grpSpPr>
        <a:xfrm>
          <a:off x="0" y="0"/>
          <a:ext cx="0" cy="0"/>
          <a:chOff x="0" y="0"/>
          <a:chExt cx="0" cy="0"/>
        </a:xfrm>
      </p:grpSpPr>
      <p:sp>
        <p:nvSpPr>
          <p:cNvPr id="1500" name="Google Shape;1500;p265"/>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01" name="Google Shape;1501;p265"/>
          <p:cNvGrpSpPr/>
          <p:nvPr/>
        </p:nvGrpSpPr>
        <p:grpSpPr>
          <a:xfrm>
            <a:off x="2084388" y="6550027"/>
            <a:ext cx="7059612" cy="49213"/>
            <a:chOff x="2083888" y="6550671"/>
            <a:chExt cx="7060112" cy="48665"/>
          </a:xfrm>
        </p:grpSpPr>
        <p:sp>
          <p:nvSpPr>
            <p:cNvPr id="1502" name="Google Shape;1502;p26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3" name="Google Shape;1503;p26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4" name="Google Shape;1504;p26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05" name="Google Shape;1505;p265"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06" name="Google Shape;1506;p265"/>
          <p:cNvGrpSpPr/>
          <p:nvPr/>
        </p:nvGrpSpPr>
        <p:grpSpPr>
          <a:xfrm>
            <a:off x="2133600" y="6553200"/>
            <a:ext cx="7010400" cy="46038"/>
            <a:chOff x="1905000" y="6553200"/>
            <a:chExt cx="7010400" cy="45719"/>
          </a:xfrm>
        </p:grpSpPr>
        <p:sp>
          <p:nvSpPr>
            <p:cNvPr id="1507" name="Google Shape;1507;p26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8" name="Google Shape;1508;p2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9" name="Google Shape;1509;p26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10" name="Google Shape;1510;p265"/>
          <p:cNvGrpSpPr/>
          <p:nvPr/>
        </p:nvGrpSpPr>
        <p:grpSpPr>
          <a:xfrm>
            <a:off x="0" y="1295400"/>
            <a:ext cx="7010400" cy="46038"/>
            <a:chOff x="1905000" y="6553200"/>
            <a:chExt cx="7010400" cy="45719"/>
          </a:xfrm>
        </p:grpSpPr>
        <p:sp>
          <p:nvSpPr>
            <p:cNvPr id="1511" name="Google Shape;1511;p26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12" name="Google Shape;1512;p2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13" name="Google Shape;1513;p26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14" name="Google Shape;1514;p265"/>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5" name="Google Shape;1515;p26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516"/>
        <p:cNvGrpSpPr/>
        <p:nvPr/>
      </p:nvGrpSpPr>
      <p:grpSpPr>
        <a:xfrm>
          <a:off x="0" y="0"/>
          <a:ext cx="0" cy="0"/>
          <a:chOff x="0" y="0"/>
          <a:chExt cx="0" cy="0"/>
        </a:xfrm>
      </p:grpSpPr>
      <p:sp>
        <p:nvSpPr>
          <p:cNvPr id="1517" name="Google Shape;1517;p26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18" name="Google Shape;1518;p266"/>
          <p:cNvGrpSpPr/>
          <p:nvPr/>
        </p:nvGrpSpPr>
        <p:grpSpPr>
          <a:xfrm>
            <a:off x="2084388" y="6550027"/>
            <a:ext cx="7059612" cy="49213"/>
            <a:chOff x="2083888" y="6550671"/>
            <a:chExt cx="7060112" cy="48665"/>
          </a:xfrm>
        </p:grpSpPr>
        <p:sp>
          <p:nvSpPr>
            <p:cNvPr id="1519" name="Google Shape;1519;p2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0" name="Google Shape;1520;p2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1" name="Google Shape;1521;p2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22" name="Google Shape;1522;p266"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23" name="Google Shape;1523;p266"/>
          <p:cNvGrpSpPr/>
          <p:nvPr/>
        </p:nvGrpSpPr>
        <p:grpSpPr>
          <a:xfrm>
            <a:off x="2133600" y="6553200"/>
            <a:ext cx="7010400" cy="46038"/>
            <a:chOff x="1905000" y="6553200"/>
            <a:chExt cx="7010400" cy="45719"/>
          </a:xfrm>
        </p:grpSpPr>
        <p:sp>
          <p:nvSpPr>
            <p:cNvPr id="1524" name="Google Shape;1524;p2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5" name="Google Shape;1525;p2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6" name="Google Shape;1526;p2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27" name="Google Shape;1527;p266"/>
          <p:cNvGrpSpPr/>
          <p:nvPr/>
        </p:nvGrpSpPr>
        <p:grpSpPr>
          <a:xfrm>
            <a:off x="0" y="1295400"/>
            <a:ext cx="7010400" cy="46038"/>
            <a:chOff x="1905000" y="6553200"/>
            <a:chExt cx="7010400" cy="45719"/>
          </a:xfrm>
        </p:grpSpPr>
        <p:sp>
          <p:nvSpPr>
            <p:cNvPr id="1528" name="Google Shape;1528;p2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9" name="Google Shape;1529;p2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0" name="Google Shape;1530;p2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31" name="Google Shape;1531;p26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2" name="Google Shape;1532;p26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7"/>
        <p:cNvGrpSpPr/>
        <p:nvPr/>
      </p:nvGrpSpPr>
      <p:grpSpPr>
        <a:xfrm>
          <a:off x="0" y="0"/>
          <a:ext cx="0" cy="0"/>
          <a:chOff x="0" y="0"/>
          <a:chExt cx="0" cy="0"/>
        </a:xfrm>
      </p:grpSpPr>
      <p:sp>
        <p:nvSpPr>
          <p:cNvPr id="188" name="Google Shape;188;p6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89" name="Google Shape;189;p69"/>
          <p:cNvGrpSpPr/>
          <p:nvPr/>
        </p:nvGrpSpPr>
        <p:grpSpPr>
          <a:xfrm>
            <a:off x="2084388" y="6550025"/>
            <a:ext cx="7059612" cy="49213"/>
            <a:chOff x="2083888" y="6550671"/>
            <a:chExt cx="7060112" cy="48665"/>
          </a:xfrm>
        </p:grpSpPr>
        <p:sp>
          <p:nvSpPr>
            <p:cNvPr id="190" name="Google Shape;190;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1" name="Google Shape;191;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2" name="Google Shape;192;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93" name="Google Shape;193;p6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94" name="Google Shape;194;p69"/>
          <p:cNvGrpSpPr/>
          <p:nvPr/>
        </p:nvGrpSpPr>
        <p:grpSpPr>
          <a:xfrm>
            <a:off x="2133600" y="6553200"/>
            <a:ext cx="7010400" cy="46038"/>
            <a:chOff x="1905000" y="6553200"/>
            <a:chExt cx="7010400" cy="45719"/>
          </a:xfrm>
        </p:grpSpPr>
        <p:sp>
          <p:nvSpPr>
            <p:cNvPr id="195" name="Google Shape;195;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6" name="Google Shape;196;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7" name="Google Shape;197;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98" name="Google Shape;198;p69"/>
          <p:cNvGrpSpPr/>
          <p:nvPr/>
        </p:nvGrpSpPr>
        <p:grpSpPr>
          <a:xfrm>
            <a:off x="0" y="1295400"/>
            <a:ext cx="7010400" cy="46038"/>
            <a:chOff x="1905000" y="6553200"/>
            <a:chExt cx="7010400" cy="45719"/>
          </a:xfrm>
        </p:grpSpPr>
        <p:sp>
          <p:nvSpPr>
            <p:cNvPr id="199" name="Google Shape;199;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00" name="Google Shape;200;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01" name="Google Shape;201;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202" name="Google Shape;202;p6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p6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533"/>
        <p:cNvGrpSpPr/>
        <p:nvPr/>
      </p:nvGrpSpPr>
      <p:grpSpPr>
        <a:xfrm>
          <a:off x="0" y="0"/>
          <a:ext cx="0" cy="0"/>
          <a:chOff x="0" y="0"/>
          <a:chExt cx="0" cy="0"/>
        </a:xfrm>
      </p:grpSpPr>
      <p:sp>
        <p:nvSpPr>
          <p:cNvPr id="1534" name="Google Shape;1534;p26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35" name="Google Shape;1535;p267"/>
          <p:cNvGrpSpPr/>
          <p:nvPr/>
        </p:nvGrpSpPr>
        <p:grpSpPr>
          <a:xfrm>
            <a:off x="2084388" y="6550027"/>
            <a:ext cx="7059612" cy="49213"/>
            <a:chOff x="2083888" y="6550671"/>
            <a:chExt cx="7060112" cy="48665"/>
          </a:xfrm>
        </p:grpSpPr>
        <p:sp>
          <p:nvSpPr>
            <p:cNvPr id="1536" name="Google Shape;1536;p2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7" name="Google Shape;1537;p2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8" name="Google Shape;1538;p2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39" name="Google Shape;1539;p267"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40" name="Google Shape;1540;p267"/>
          <p:cNvGrpSpPr/>
          <p:nvPr/>
        </p:nvGrpSpPr>
        <p:grpSpPr>
          <a:xfrm>
            <a:off x="2133600" y="6553200"/>
            <a:ext cx="7010400" cy="46038"/>
            <a:chOff x="1905000" y="6553200"/>
            <a:chExt cx="7010400" cy="45719"/>
          </a:xfrm>
        </p:grpSpPr>
        <p:sp>
          <p:nvSpPr>
            <p:cNvPr id="1541" name="Google Shape;1541;p2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2" name="Google Shape;1542;p2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3" name="Google Shape;1543;p2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44" name="Google Shape;1544;p267"/>
          <p:cNvGrpSpPr/>
          <p:nvPr/>
        </p:nvGrpSpPr>
        <p:grpSpPr>
          <a:xfrm>
            <a:off x="0" y="1295400"/>
            <a:ext cx="7010400" cy="46038"/>
            <a:chOff x="1905000" y="6553200"/>
            <a:chExt cx="7010400" cy="45719"/>
          </a:xfrm>
        </p:grpSpPr>
        <p:sp>
          <p:nvSpPr>
            <p:cNvPr id="1545" name="Google Shape;1545;p2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6" name="Google Shape;1546;p2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7" name="Google Shape;1547;p2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48" name="Google Shape;1548;p26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49" name="Google Shape;1549;p2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550"/>
        <p:cNvGrpSpPr/>
        <p:nvPr/>
      </p:nvGrpSpPr>
      <p:grpSpPr>
        <a:xfrm>
          <a:off x="0" y="0"/>
          <a:ext cx="0" cy="0"/>
          <a:chOff x="0" y="0"/>
          <a:chExt cx="0" cy="0"/>
        </a:xfrm>
      </p:grpSpPr>
      <p:sp>
        <p:nvSpPr>
          <p:cNvPr id="1551" name="Google Shape;1551;p26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52" name="Google Shape;1552;p268"/>
          <p:cNvGrpSpPr/>
          <p:nvPr/>
        </p:nvGrpSpPr>
        <p:grpSpPr>
          <a:xfrm>
            <a:off x="2084388" y="6550027"/>
            <a:ext cx="7059612" cy="49213"/>
            <a:chOff x="2083888" y="6550671"/>
            <a:chExt cx="7060112" cy="48665"/>
          </a:xfrm>
        </p:grpSpPr>
        <p:sp>
          <p:nvSpPr>
            <p:cNvPr id="1553" name="Google Shape;1553;p2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4" name="Google Shape;1554;p2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5" name="Google Shape;1555;p2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56" name="Google Shape;1556;p268"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57" name="Google Shape;1557;p268"/>
          <p:cNvGrpSpPr/>
          <p:nvPr/>
        </p:nvGrpSpPr>
        <p:grpSpPr>
          <a:xfrm>
            <a:off x="2133600" y="6553200"/>
            <a:ext cx="7010400" cy="46038"/>
            <a:chOff x="1905000" y="6553200"/>
            <a:chExt cx="7010400" cy="45719"/>
          </a:xfrm>
        </p:grpSpPr>
        <p:sp>
          <p:nvSpPr>
            <p:cNvPr id="1558" name="Google Shape;1558;p2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9" name="Google Shape;1559;p2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0" name="Google Shape;1560;p2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61" name="Google Shape;1561;p268"/>
          <p:cNvGrpSpPr/>
          <p:nvPr/>
        </p:nvGrpSpPr>
        <p:grpSpPr>
          <a:xfrm>
            <a:off x="0" y="1295400"/>
            <a:ext cx="7010400" cy="46038"/>
            <a:chOff x="1905000" y="6553200"/>
            <a:chExt cx="7010400" cy="45719"/>
          </a:xfrm>
        </p:grpSpPr>
        <p:sp>
          <p:nvSpPr>
            <p:cNvPr id="1562" name="Google Shape;1562;p2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3" name="Google Shape;1563;p2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4" name="Google Shape;1564;p2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65" name="Google Shape;1565;p26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6" name="Google Shape;1566;p2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567"/>
        <p:cNvGrpSpPr/>
        <p:nvPr/>
      </p:nvGrpSpPr>
      <p:grpSpPr>
        <a:xfrm>
          <a:off x="0" y="0"/>
          <a:ext cx="0" cy="0"/>
          <a:chOff x="0" y="0"/>
          <a:chExt cx="0" cy="0"/>
        </a:xfrm>
      </p:grpSpPr>
      <p:sp>
        <p:nvSpPr>
          <p:cNvPr id="1568" name="Google Shape;1568;p26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69" name="Google Shape;1569;p269"/>
          <p:cNvGrpSpPr/>
          <p:nvPr/>
        </p:nvGrpSpPr>
        <p:grpSpPr>
          <a:xfrm>
            <a:off x="2084388" y="6550027"/>
            <a:ext cx="7059612" cy="49213"/>
            <a:chOff x="2083888" y="6550671"/>
            <a:chExt cx="7060112" cy="48665"/>
          </a:xfrm>
        </p:grpSpPr>
        <p:sp>
          <p:nvSpPr>
            <p:cNvPr id="1570" name="Google Shape;1570;p2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1" name="Google Shape;1571;p2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2" name="Google Shape;1572;p2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73" name="Google Shape;1573;p269"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74" name="Google Shape;1574;p269"/>
          <p:cNvGrpSpPr/>
          <p:nvPr/>
        </p:nvGrpSpPr>
        <p:grpSpPr>
          <a:xfrm>
            <a:off x="2133600" y="6553200"/>
            <a:ext cx="7010400" cy="46038"/>
            <a:chOff x="1905000" y="6553200"/>
            <a:chExt cx="7010400" cy="45719"/>
          </a:xfrm>
        </p:grpSpPr>
        <p:sp>
          <p:nvSpPr>
            <p:cNvPr id="1575" name="Google Shape;1575;p2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6" name="Google Shape;1576;p2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7" name="Google Shape;1577;p2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78" name="Google Shape;1578;p269"/>
          <p:cNvGrpSpPr/>
          <p:nvPr/>
        </p:nvGrpSpPr>
        <p:grpSpPr>
          <a:xfrm>
            <a:off x="0" y="1295400"/>
            <a:ext cx="7010400" cy="46038"/>
            <a:chOff x="1905000" y="6553200"/>
            <a:chExt cx="7010400" cy="45719"/>
          </a:xfrm>
        </p:grpSpPr>
        <p:sp>
          <p:nvSpPr>
            <p:cNvPr id="1579" name="Google Shape;1579;p2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0" name="Google Shape;1580;p2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1" name="Google Shape;1581;p2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82" name="Google Shape;1582;p26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83" name="Google Shape;1583;p26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584"/>
        <p:cNvGrpSpPr/>
        <p:nvPr/>
      </p:nvGrpSpPr>
      <p:grpSpPr>
        <a:xfrm>
          <a:off x="0" y="0"/>
          <a:ext cx="0" cy="0"/>
          <a:chOff x="0" y="0"/>
          <a:chExt cx="0" cy="0"/>
        </a:xfrm>
      </p:grpSpPr>
      <p:sp>
        <p:nvSpPr>
          <p:cNvPr id="1585" name="Google Shape;1585;p27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86" name="Google Shape;1586;p270"/>
          <p:cNvGrpSpPr/>
          <p:nvPr/>
        </p:nvGrpSpPr>
        <p:grpSpPr>
          <a:xfrm>
            <a:off x="2084388" y="6550027"/>
            <a:ext cx="7059612" cy="49213"/>
            <a:chOff x="2083888" y="6550671"/>
            <a:chExt cx="7060112" cy="48665"/>
          </a:xfrm>
        </p:grpSpPr>
        <p:sp>
          <p:nvSpPr>
            <p:cNvPr id="1587" name="Google Shape;1587;p27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8" name="Google Shape;1588;p27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9" name="Google Shape;1589;p27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90" name="Google Shape;1590;p27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591" name="Google Shape;1591;p270"/>
          <p:cNvGrpSpPr/>
          <p:nvPr/>
        </p:nvGrpSpPr>
        <p:grpSpPr>
          <a:xfrm>
            <a:off x="2133600" y="6553200"/>
            <a:ext cx="7010400" cy="46038"/>
            <a:chOff x="1905000" y="6553200"/>
            <a:chExt cx="7010400" cy="45719"/>
          </a:xfrm>
        </p:grpSpPr>
        <p:sp>
          <p:nvSpPr>
            <p:cNvPr id="1592" name="Google Shape;1592;p2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3" name="Google Shape;1593;p2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4" name="Google Shape;1594;p2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95" name="Google Shape;1595;p270"/>
          <p:cNvGrpSpPr/>
          <p:nvPr/>
        </p:nvGrpSpPr>
        <p:grpSpPr>
          <a:xfrm>
            <a:off x="0" y="1295400"/>
            <a:ext cx="7010400" cy="46038"/>
            <a:chOff x="1905000" y="6553200"/>
            <a:chExt cx="7010400" cy="45719"/>
          </a:xfrm>
        </p:grpSpPr>
        <p:sp>
          <p:nvSpPr>
            <p:cNvPr id="1596" name="Google Shape;1596;p2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7" name="Google Shape;1597;p2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8" name="Google Shape;1598;p2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99" name="Google Shape;1599;p27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0" name="Google Shape;1600;p27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601"/>
        <p:cNvGrpSpPr/>
        <p:nvPr/>
      </p:nvGrpSpPr>
      <p:grpSpPr>
        <a:xfrm>
          <a:off x="0" y="0"/>
          <a:ext cx="0" cy="0"/>
          <a:chOff x="0" y="0"/>
          <a:chExt cx="0" cy="0"/>
        </a:xfrm>
      </p:grpSpPr>
      <p:sp>
        <p:nvSpPr>
          <p:cNvPr id="1602" name="Google Shape;1602;p27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03" name="Google Shape;1603;p271"/>
          <p:cNvGrpSpPr/>
          <p:nvPr/>
        </p:nvGrpSpPr>
        <p:grpSpPr>
          <a:xfrm>
            <a:off x="2084388" y="6550027"/>
            <a:ext cx="7059612" cy="49213"/>
            <a:chOff x="2083888" y="6550671"/>
            <a:chExt cx="7060112" cy="48665"/>
          </a:xfrm>
        </p:grpSpPr>
        <p:sp>
          <p:nvSpPr>
            <p:cNvPr id="1604" name="Google Shape;1604;p2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05" name="Google Shape;1605;p2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06" name="Google Shape;1606;p2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607" name="Google Shape;1607;p27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608" name="Google Shape;1608;p271"/>
          <p:cNvGrpSpPr/>
          <p:nvPr/>
        </p:nvGrpSpPr>
        <p:grpSpPr>
          <a:xfrm>
            <a:off x="2133600" y="6553200"/>
            <a:ext cx="7010400" cy="46038"/>
            <a:chOff x="1905000" y="6553200"/>
            <a:chExt cx="7010400" cy="45719"/>
          </a:xfrm>
        </p:grpSpPr>
        <p:sp>
          <p:nvSpPr>
            <p:cNvPr id="1609" name="Google Shape;1609;p2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0" name="Google Shape;1610;p2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1" name="Google Shape;1611;p2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612" name="Google Shape;1612;p271"/>
          <p:cNvGrpSpPr/>
          <p:nvPr/>
        </p:nvGrpSpPr>
        <p:grpSpPr>
          <a:xfrm>
            <a:off x="0" y="1295400"/>
            <a:ext cx="7010400" cy="46038"/>
            <a:chOff x="1905000" y="6553200"/>
            <a:chExt cx="7010400" cy="45719"/>
          </a:xfrm>
        </p:grpSpPr>
        <p:sp>
          <p:nvSpPr>
            <p:cNvPr id="1613" name="Google Shape;1613;p2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4" name="Google Shape;1614;p2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5" name="Google Shape;1615;p2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616" name="Google Shape;1616;p27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17" name="Google Shape;1617;p27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618"/>
        <p:cNvGrpSpPr/>
        <p:nvPr/>
      </p:nvGrpSpPr>
      <p:grpSpPr>
        <a:xfrm>
          <a:off x="0" y="0"/>
          <a:ext cx="0" cy="0"/>
          <a:chOff x="0" y="0"/>
          <a:chExt cx="0" cy="0"/>
        </a:xfrm>
      </p:grpSpPr>
      <p:sp>
        <p:nvSpPr>
          <p:cNvPr id="1619" name="Google Shape;1619;p27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20" name="Google Shape;1620;p272"/>
          <p:cNvGrpSpPr/>
          <p:nvPr/>
        </p:nvGrpSpPr>
        <p:grpSpPr>
          <a:xfrm>
            <a:off x="2084388" y="6550027"/>
            <a:ext cx="7059612" cy="49213"/>
            <a:chOff x="2083888" y="6550671"/>
            <a:chExt cx="7060112" cy="48665"/>
          </a:xfrm>
        </p:grpSpPr>
        <p:sp>
          <p:nvSpPr>
            <p:cNvPr id="1621" name="Google Shape;1621;p27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2" name="Google Shape;1622;p27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3" name="Google Shape;1623;p27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624" name="Google Shape;1624;p272"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625" name="Google Shape;1625;p272"/>
          <p:cNvGrpSpPr/>
          <p:nvPr/>
        </p:nvGrpSpPr>
        <p:grpSpPr>
          <a:xfrm>
            <a:off x="2133600" y="6553200"/>
            <a:ext cx="7010400" cy="46038"/>
            <a:chOff x="1905000" y="6553200"/>
            <a:chExt cx="7010400" cy="45719"/>
          </a:xfrm>
        </p:grpSpPr>
        <p:sp>
          <p:nvSpPr>
            <p:cNvPr id="1626" name="Google Shape;1626;p2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7" name="Google Shape;1627;p2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8" name="Google Shape;1628;p2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629" name="Google Shape;1629;p272"/>
          <p:cNvGrpSpPr/>
          <p:nvPr/>
        </p:nvGrpSpPr>
        <p:grpSpPr>
          <a:xfrm>
            <a:off x="0" y="1295400"/>
            <a:ext cx="7010400" cy="46038"/>
            <a:chOff x="1905000" y="6553200"/>
            <a:chExt cx="7010400" cy="45719"/>
          </a:xfrm>
        </p:grpSpPr>
        <p:sp>
          <p:nvSpPr>
            <p:cNvPr id="1630" name="Google Shape;1630;p2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31" name="Google Shape;1631;p2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32" name="Google Shape;1632;p2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633" name="Google Shape;1633;p27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34" name="Google Shape;1634;p27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635"/>
        <p:cNvGrpSpPr/>
        <p:nvPr/>
      </p:nvGrpSpPr>
      <p:grpSpPr>
        <a:xfrm>
          <a:off x="0" y="0"/>
          <a:ext cx="0" cy="0"/>
          <a:chOff x="0" y="0"/>
          <a:chExt cx="0" cy="0"/>
        </a:xfrm>
      </p:grpSpPr>
      <p:sp>
        <p:nvSpPr>
          <p:cNvPr id="1636" name="Google Shape;1636;p273"/>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1637" name="Google Shape;1637;p273"/>
          <p:cNvGrpSpPr/>
          <p:nvPr/>
        </p:nvGrpSpPr>
        <p:grpSpPr>
          <a:xfrm>
            <a:off x="2084388" y="6550027"/>
            <a:ext cx="7059612" cy="49213"/>
            <a:chOff x="2083888" y="6550671"/>
            <a:chExt cx="7060112" cy="48665"/>
          </a:xfrm>
        </p:grpSpPr>
        <p:sp>
          <p:nvSpPr>
            <p:cNvPr id="1638" name="Google Shape;1638;p27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39" name="Google Shape;1639;p27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0" name="Google Shape;1640;p27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1641" name="Google Shape;1641;p273" descr="Picture 7.png"/>
          <p:cNvPicPr preferRelativeResize="0"/>
          <p:nvPr/>
        </p:nvPicPr>
        <p:blipFill rotWithShape="1">
          <a:blip r:embed="rId2">
            <a:alphaModFix/>
          </a:blip>
          <a:srcRect l="1923" b="5333"/>
          <a:stretch/>
        </p:blipFill>
        <p:spPr>
          <a:xfrm>
            <a:off x="6629401" y="0"/>
            <a:ext cx="2193925" cy="692150"/>
          </a:xfrm>
          <a:prstGeom prst="rect">
            <a:avLst/>
          </a:prstGeom>
          <a:noFill/>
          <a:ln>
            <a:noFill/>
          </a:ln>
        </p:spPr>
      </p:pic>
      <p:grpSp>
        <p:nvGrpSpPr>
          <p:cNvPr id="1642" name="Google Shape;1642;p273"/>
          <p:cNvGrpSpPr/>
          <p:nvPr/>
        </p:nvGrpSpPr>
        <p:grpSpPr>
          <a:xfrm>
            <a:off x="2133600" y="6553200"/>
            <a:ext cx="7010400" cy="46038"/>
            <a:chOff x="1905000" y="6553200"/>
            <a:chExt cx="7010400" cy="45719"/>
          </a:xfrm>
        </p:grpSpPr>
        <p:sp>
          <p:nvSpPr>
            <p:cNvPr id="1643" name="Google Shape;1643;p2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4" name="Google Shape;1644;p2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5" name="Google Shape;1645;p2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1646" name="Google Shape;1646;p273"/>
          <p:cNvGrpSpPr/>
          <p:nvPr/>
        </p:nvGrpSpPr>
        <p:grpSpPr>
          <a:xfrm>
            <a:off x="0" y="1295400"/>
            <a:ext cx="7010400" cy="46038"/>
            <a:chOff x="1905000" y="6553200"/>
            <a:chExt cx="7010400" cy="45719"/>
          </a:xfrm>
        </p:grpSpPr>
        <p:sp>
          <p:nvSpPr>
            <p:cNvPr id="1647" name="Google Shape;1647;p2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8" name="Google Shape;1648;p2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9" name="Google Shape;1649;p2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1650" name="Google Shape;1650;p27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651" name="Google Shape;1651;p27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652"/>
        <p:cNvGrpSpPr/>
        <p:nvPr/>
      </p:nvGrpSpPr>
      <p:grpSpPr>
        <a:xfrm>
          <a:off x="0" y="0"/>
          <a:ext cx="0" cy="0"/>
          <a:chOff x="0" y="0"/>
          <a:chExt cx="0" cy="0"/>
        </a:xfrm>
      </p:grpSpPr>
      <p:sp>
        <p:nvSpPr>
          <p:cNvPr id="1653" name="Google Shape;1653;p27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54" name="Google Shape;1654;p274"/>
          <p:cNvGrpSpPr/>
          <p:nvPr/>
        </p:nvGrpSpPr>
        <p:grpSpPr>
          <a:xfrm>
            <a:off x="2084388" y="6550027"/>
            <a:ext cx="7059612" cy="49213"/>
            <a:chOff x="2083888" y="6550671"/>
            <a:chExt cx="7060112" cy="48665"/>
          </a:xfrm>
        </p:grpSpPr>
        <p:sp>
          <p:nvSpPr>
            <p:cNvPr id="1655" name="Google Shape;1655;p27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56" name="Google Shape;1656;p27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57" name="Google Shape;1657;p27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pic>
        <p:nvPicPr>
          <p:cNvPr id="1658" name="Google Shape;1658;p274"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659" name="Google Shape;1659;p274"/>
          <p:cNvGrpSpPr/>
          <p:nvPr/>
        </p:nvGrpSpPr>
        <p:grpSpPr>
          <a:xfrm>
            <a:off x="2133600" y="6553200"/>
            <a:ext cx="7010400" cy="46038"/>
            <a:chOff x="1905000" y="6553200"/>
            <a:chExt cx="7010400" cy="45719"/>
          </a:xfrm>
        </p:grpSpPr>
        <p:sp>
          <p:nvSpPr>
            <p:cNvPr id="1660" name="Google Shape;1660;p2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1" name="Google Shape;1661;p2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2" name="Google Shape;1662;p2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grpSp>
        <p:nvGrpSpPr>
          <p:cNvPr id="1663" name="Google Shape;1663;p274"/>
          <p:cNvGrpSpPr/>
          <p:nvPr/>
        </p:nvGrpSpPr>
        <p:grpSpPr>
          <a:xfrm>
            <a:off x="0" y="1295400"/>
            <a:ext cx="7010400" cy="46038"/>
            <a:chOff x="1905000" y="6553200"/>
            <a:chExt cx="7010400" cy="45719"/>
          </a:xfrm>
        </p:grpSpPr>
        <p:sp>
          <p:nvSpPr>
            <p:cNvPr id="1664" name="Google Shape;1664;p2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5" name="Google Shape;1665;p2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6" name="Google Shape;1666;p2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1667" name="Google Shape;1667;p27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68" name="Google Shape;1668;p27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6_Title and Content">
  <p:cSld name="6_Title and Content 2">
    <p:spTree>
      <p:nvGrpSpPr>
        <p:cNvPr id="1" name="Shape 1669"/>
        <p:cNvGrpSpPr/>
        <p:nvPr/>
      </p:nvGrpSpPr>
      <p:grpSpPr>
        <a:xfrm>
          <a:off x="0" y="0"/>
          <a:ext cx="0" cy="0"/>
          <a:chOff x="0" y="0"/>
          <a:chExt cx="0" cy="0"/>
        </a:xfrm>
      </p:grpSpPr>
      <p:sp>
        <p:nvSpPr>
          <p:cNvPr id="1670" name="Google Shape;1670;p275"/>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71" name="Google Shape;1671;p275"/>
          <p:cNvGrpSpPr/>
          <p:nvPr/>
        </p:nvGrpSpPr>
        <p:grpSpPr>
          <a:xfrm>
            <a:off x="2084388" y="6550029"/>
            <a:ext cx="7059612" cy="49213"/>
            <a:chOff x="2083888" y="6550671"/>
            <a:chExt cx="7060112" cy="48665"/>
          </a:xfrm>
        </p:grpSpPr>
        <p:sp>
          <p:nvSpPr>
            <p:cNvPr id="1672" name="Google Shape;1672;p2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3" name="Google Shape;1673;p2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4" name="Google Shape;1674;p2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675" name="Google Shape;1675;p275" descr="Picture 7.png"/>
          <p:cNvPicPr preferRelativeResize="0"/>
          <p:nvPr/>
        </p:nvPicPr>
        <p:blipFill rotWithShape="1">
          <a:blip r:embed="rId2">
            <a:alphaModFix/>
          </a:blip>
          <a:srcRect l="1923" b="5334"/>
          <a:stretch/>
        </p:blipFill>
        <p:spPr>
          <a:xfrm>
            <a:off x="6629402" y="0"/>
            <a:ext cx="2193925" cy="692150"/>
          </a:xfrm>
          <a:prstGeom prst="rect">
            <a:avLst/>
          </a:prstGeom>
          <a:noFill/>
          <a:ln>
            <a:noFill/>
          </a:ln>
        </p:spPr>
      </p:pic>
      <p:grpSp>
        <p:nvGrpSpPr>
          <p:cNvPr id="1676" name="Google Shape;1676;p275"/>
          <p:cNvGrpSpPr/>
          <p:nvPr/>
        </p:nvGrpSpPr>
        <p:grpSpPr>
          <a:xfrm>
            <a:off x="2133600" y="6553200"/>
            <a:ext cx="7010400" cy="46038"/>
            <a:chOff x="1905000" y="6553200"/>
            <a:chExt cx="7010400" cy="45719"/>
          </a:xfrm>
        </p:grpSpPr>
        <p:sp>
          <p:nvSpPr>
            <p:cNvPr id="1677" name="Google Shape;1677;p2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8" name="Google Shape;1678;p2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9" name="Google Shape;1679;p2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680" name="Google Shape;1680;p275"/>
          <p:cNvGrpSpPr/>
          <p:nvPr/>
        </p:nvGrpSpPr>
        <p:grpSpPr>
          <a:xfrm>
            <a:off x="0" y="1295400"/>
            <a:ext cx="7010400" cy="46038"/>
            <a:chOff x="1905000" y="6553200"/>
            <a:chExt cx="7010400" cy="45719"/>
          </a:xfrm>
        </p:grpSpPr>
        <p:sp>
          <p:nvSpPr>
            <p:cNvPr id="1681" name="Google Shape;1681;p2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82" name="Google Shape;1682;p2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83" name="Google Shape;1683;p2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684" name="Google Shape;1684;p275"/>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85" name="Google Shape;1685;p27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686"/>
        <p:cNvGrpSpPr/>
        <p:nvPr/>
      </p:nvGrpSpPr>
      <p:grpSpPr>
        <a:xfrm>
          <a:off x="0" y="0"/>
          <a:ext cx="0" cy="0"/>
          <a:chOff x="0" y="0"/>
          <a:chExt cx="0" cy="0"/>
        </a:xfrm>
      </p:grpSpPr>
      <p:sp>
        <p:nvSpPr>
          <p:cNvPr id="1687" name="Google Shape;1687;p276"/>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88" name="Google Shape;1688;p276"/>
          <p:cNvGrpSpPr/>
          <p:nvPr/>
        </p:nvGrpSpPr>
        <p:grpSpPr>
          <a:xfrm>
            <a:off x="2084388" y="6550029"/>
            <a:ext cx="7059612" cy="49213"/>
            <a:chOff x="2083888" y="6550671"/>
            <a:chExt cx="7060112" cy="48665"/>
          </a:xfrm>
        </p:grpSpPr>
        <p:sp>
          <p:nvSpPr>
            <p:cNvPr id="1689" name="Google Shape;1689;p2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0" name="Google Shape;1690;p2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1" name="Google Shape;1691;p2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692" name="Google Shape;1692;p276" descr="Picture 7.png"/>
          <p:cNvPicPr preferRelativeResize="0"/>
          <p:nvPr/>
        </p:nvPicPr>
        <p:blipFill rotWithShape="1">
          <a:blip r:embed="rId2">
            <a:alphaModFix/>
          </a:blip>
          <a:srcRect l="1923" b="5334"/>
          <a:stretch/>
        </p:blipFill>
        <p:spPr>
          <a:xfrm>
            <a:off x="6629402" y="0"/>
            <a:ext cx="2193925" cy="692150"/>
          </a:xfrm>
          <a:prstGeom prst="rect">
            <a:avLst/>
          </a:prstGeom>
          <a:noFill/>
          <a:ln>
            <a:noFill/>
          </a:ln>
        </p:spPr>
      </p:pic>
      <p:grpSp>
        <p:nvGrpSpPr>
          <p:cNvPr id="1693" name="Google Shape;1693;p276"/>
          <p:cNvGrpSpPr/>
          <p:nvPr/>
        </p:nvGrpSpPr>
        <p:grpSpPr>
          <a:xfrm>
            <a:off x="2133600" y="6553200"/>
            <a:ext cx="7010400" cy="46038"/>
            <a:chOff x="1905000" y="6553200"/>
            <a:chExt cx="7010400" cy="45719"/>
          </a:xfrm>
        </p:grpSpPr>
        <p:sp>
          <p:nvSpPr>
            <p:cNvPr id="1694" name="Google Shape;1694;p2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5" name="Google Shape;1695;p2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6" name="Google Shape;1696;p2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697" name="Google Shape;1697;p276"/>
          <p:cNvGrpSpPr/>
          <p:nvPr/>
        </p:nvGrpSpPr>
        <p:grpSpPr>
          <a:xfrm>
            <a:off x="0" y="1295400"/>
            <a:ext cx="7010400" cy="46038"/>
            <a:chOff x="1905000" y="6553200"/>
            <a:chExt cx="7010400" cy="45719"/>
          </a:xfrm>
        </p:grpSpPr>
        <p:sp>
          <p:nvSpPr>
            <p:cNvPr id="1698" name="Google Shape;1698;p2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9" name="Google Shape;1699;p2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700" name="Google Shape;1700;p2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701" name="Google Shape;1701;p276"/>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2" name="Google Shape;1702;p27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7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7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8" name="Google Shape;208;p7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15"/>
        <p:cNvGrpSpPr/>
        <p:nvPr/>
      </p:nvGrpSpPr>
      <p:grpSpPr>
        <a:xfrm>
          <a:off x="0" y="0"/>
          <a:ext cx="0" cy="0"/>
          <a:chOff x="0" y="0"/>
          <a:chExt cx="0" cy="0"/>
        </a:xfrm>
      </p:grpSpPr>
      <p:sp>
        <p:nvSpPr>
          <p:cNvPr id="1716" name="Google Shape;1716;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717" name="Google Shape;1717;p81"/>
          <p:cNvGrpSpPr/>
          <p:nvPr/>
        </p:nvGrpSpPr>
        <p:grpSpPr>
          <a:xfrm>
            <a:off x="2084388" y="6550025"/>
            <a:ext cx="7059612" cy="49213"/>
            <a:chOff x="2083888" y="6550671"/>
            <a:chExt cx="7060112" cy="48665"/>
          </a:xfrm>
        </p:grpSpPr>
        <p:sp>
          <p:nvSpPr>
            <p:cNvPr id="1718" name="Google Shape;1718;p8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9" name="Google Shape;1719;p8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0" name="Google Shape;1720;p8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721" name="Google Shape;1721;p8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722" name="Google Shape;1722;p81"/>
          <p:cNvGrpSpPr/>
          <p:nvPr/>
        </p:nvGrpSpPr>
        <p:grpSpPr>
          <a:xfrm>
            <a:off x="2133600" y="6553200"/>
            <a:ext cx="7010400" cy="46038"/>
            <a:chOff x="1905000" y="6553200"/>
            <a:chExt cx="7010400" cy="45719"/>
          </a:xfrm>
        </p:grpSpPr>
        <p:sp>
          <p:nvSpPr>
            <p:cNvPr id="1723" name="Google Shape;172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4" name="Google Shape;172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5" name="Google Shape;172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26" name="Google Shape;1726;p81"/>
          <p:cNvGrpSpPr/>
          <p:nvPr/>
        </p:nvGrpSpPr>
        <p:grpSpPr>
          <a:xfrm>
            <a:off x="0" y="1295400"/>
            <a:ext cx="7010400" cy="46038"/>
            <a:chOff x="1905000" y="6553200"/>
            <a:chExt cx="7010400" cy="45719"/>
          </a:xfrm>
        </p:grpSpPr>
        <p:sp>
          <p:nvSpPr>
            <p:cNvPr id="1727" name="Google Shape;172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8" name="Google Shape;172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9" name="Google Shape;172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730" name="Google Shape;1730;p8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1" name="Google Shape;1731;p8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732"/>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733"/>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734"/>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735"/>
        <p:cNvGrpSpPr/>
        <p:nvPr/>
      </p:nvGrpSpPr>
      <p:grpSpPr>
        <a:xfrm>
          <a:off x="0" y="0"/>
          <a:ext cx="0" cy="0"/>
          <a:chOff x="0" y="0"/>
          <a:chExt cx="0" cy="0"/>
        </a:xfrm>
      </p:grpSpPr>
      <p:sp>
        <p:nvSpPr>
          <p:cNvPr id="1736" name="Google Shape;1736;p91"/>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1737" name="Google Shape;1737;p91"/>
          <p:cNvGrpSpPr/>
          <p:nvPr/>
        </p:nvGrpSpPr>
        <p:grpSpPr>
          <a:xfrm>
            <a:off x="2084388" y="6550027"/>
            <a:ext cx="7059612" cy="49213"/>
            <a:chOff x="2083888" y="6550671"/>
            <a:chExt cx="7060112" cy="48665"/>
          </a:xfrm>
        </p:grpSpPr>
        <p:sp>
          <p:nvSpPr>
            <p:cNvPr id="1738" name="Google Shape;1738;p9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39" name="Google Shape;1739;p9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0" name="Google Shape;1740;p9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741" name="Google Shape;1741;p9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742" name="Google Shape;1742;p91"/>
          <p:cNvGrpSpPr/>
          <p:nvPr/>
        </p:nvGrpSpPr>
        <p:grpSpPr>
          <a:xfrm>
            <a:off x="2133600" y="6553200"/>
            <a:ext cx="7010400" cy="46038"/>
            <a:chOff x="1905000" y="6553200"/>
            <a:chExt cx="7010400" cy="45719"/>
          </a:xfrm>
        </p:grpSpPr>
        <p:sp>
          <p:nvSpPr>
            <p:cNvPr id="1743" name="Google Shape;1743;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4" name="Google Shape;1744;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5" name="Google Shape;1745;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746" name="Google Shape;1746;p91"/>
          <p:cNvGrpSpPr/>
          <p:nvPr/>
        </p:nvGrpSpPr>
        <p:grpSpPr>
          <a:xfrm>
            <a:off x="0" y="1295400"/>
            <a:ext cx="7010400" cy="46038"/>
            <a:chOff x="1905000" y="6553200"/>
            <a:chExt cx="7010400" cy="45719"/>
          </a:xfrm>
        </p:grpSpPr>
        <p:sp>
          <p:nvSpPr>
            <p:cNvPr id="1747" name="Google Shape;1747;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8" name="Google Shape;1748;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9" name="Google Shape;1749;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0"/>
        <p:cNvGrpSpPr/>
        <p:nvPr/>
      </p:nvGrpSpPr>
      <p:grpSpPr>
        <a:xfrm>
          <a:off x="0" y="0"/>
          <a:ext cx="0" cy="0"/>
          <a:chOff x="0" y="0"/>
          <a:chExt cx="0" cy="0"/>
        </a:xfrm>
      </p:grpSpPr>
      <p:sp>
        <p:nvSpPr>
          <p:cNvPr id="1751" name="Google Shape;1751;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52" name="Google Shape;1752;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53" name="Google Shape;1753;p92"/>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54" name="Google Shape;1754;p92"/>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55"/>
        <p:cNvGrpSpPr/>
        <p:nvPr/>
      </p:nvGrpSpPr>
      <p:grpSpPr>
        <a:xfrm>
          <a:off x="0" y="0"/>
          <a:ext cx="0" cy="0"/>
          <a:chOff x="0" y="0"/>
          <a:chExt cx="0" cy="0"/>
        </a:xfrm>
      </p:grpSpPr>
      <p:sp>
        <p:nvSpPr>
          <p:cNvPr id="1756" name="Google Shape;1756;p20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57" name="Google Shape;1757;p20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58" name="Google Shape;1758;p2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59" name="Google Shape;1759;p2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60" name="Google Shape;1760;p2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1"/>
        <p:cNvGrpSpPr/>
        <p:nvPr/>
      </p:nvGrpSpPr>
      <p:grpSpPr>
        <a:xfrm>
          <a:off x="0" y="0"/>
          <a:ext cx="0" cy="0"/>
          <a:chOff x="0" y="0"/>
          <a:chExt cx="0" cy="0"/>
        </a:xfrm>
      </p:grpSpPr>
      <p:sp>
        <p:nvSpPr>
          <p:cNvPr id="1762" name="Google Shape;1762;p20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63" name="Google Shape;1763;p20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764" name="Google Shape;1764;p2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65" name="Google Shape;1765;p2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66" name="Google Shape;1766;p2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7"/>
        <p:cNvGrpSpPr/>
        <p:nvPr/>
      </p:nvGrpSpPr>
      <p:grpSpPr>
        <a:xfrm>
          <a:off x="0" y="0"/>
          <a:ext cx="0" cy="0"/>
          <a:chOff x="0" y="0"/>
          <a:chExt cx="0" cy="0"/>
        </a:xfrm>
      </p:grpSpPr>
      <p:sp>
        <p:nvSpPr>
          <p:cNvPr id="1768" name="Google Shape;1768;p2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69" name="Google Shape;1769;p20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770" name="Google Shape;1770;p20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771" name="Google Shape;1771;p2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72" name="Google Shape;1772;p2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73" name="Google Shape;1773;p2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74"/>
        <p:cNvGrpSpPr/>
        <p:nvPr/>
      </p:nvGrpSpPr>
      <p:grpSpPr>
        <a:xfrm>
          <a:off x="0" y="0"/>
          <a:ext cx="0" cy="0"/>
          <a:chOff x="0" y="0"/>
          <a:chExt cx="0" cy="0"/>
        </a:xfrm>
      </p:grpSpPr>
      <p:sp>
        <p:nvSpPr>
          <p:cNvPr id="1775" name="Google Shape;1775;p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76" name="Google Shape;1776;p20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777" name="Google Shape;1777;p20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778" name="Google Shape;1778;p20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779" name="Google Shape;1779;p20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780" name="Google Shape;1780;p2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1" name="Google Shape;1781;p2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2" name="Google Shape;1782;p2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9"/>
        <p:cNvGrpSpPr/>
        <p:nvPr/>
      </p:nvGrpSpPr>
      <p:grpSpPr>
        <a:xfrm>
          <a:off x="0" y="0"/>
          <a:ext cx="0" cy="0"/>
          <a:chOff x="0" y="0"/>
          <a:chExt cx="0" cy="0"/>
        </a:xfrm>
      </p:grpSpPr>
      <p:sp>
        <p:nvSpPr>
          <p:cNvPr id="210" name="Google Shape;210;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1" name="Google Shape;211;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2" name="Google Shape;212;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3" name="Google Shape;213;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3"/>
        <p:cNvGrpSpPr/>
        <p:nvPr/>
      </p:nvGrpSpPr>
      <p:grpSpPr>
        <a:xfrm>
          <a:off x="0" y="0"/>
          <a:ext cx="0" cy="0"/>
          <a:chOff x="0" y="0"/>
          <a:chExt cx="0" cy="0"/>
        </a:xfrm>
      </p:grpSpPr>
      <p:sp>
        <p:nvSpPr>
          <p:cNvPr id="1784" name="Google Shape;1784;p2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85" name="Google Shape;1785;p2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6" name="Google Shape;1786;p2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7" name="Google Shape;1787;p2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8"/>
        <p:cNvGrpSpPr/>
        <p:nvPr/>
      </p:nvGrpSpPr>
      <p:grpSpPr>
        <a:xfrm>
          <a:off x="0" y="0"/>
          <a:ext cx="0" cy="0"/>
          <a:chOff x="0" y="0"/>
          <a:chExt cx="0" cy="0"/>
        </a:xfrm>
      </p:grpSpPr>
      <p:sp>
        <p:nvSpPr>
          <p:cNvPr id="1789" name="Google Shape;1789;p2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0" name="Google Shape;1790;p2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1" name="Google Shape;1791;p2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2"/>
        <p:cNvGrpSpPr/>
        <p:nvPr/>
      </p:nvGrpSpPr>
      <p:grpSpPr>
        <a:xfrm>
          <a:off x="0" y="0"/>
          <a:ext cx="0" cy="0"/>
          <a:chOff x="0" y="0"/>
          <a:chExt cx="0" cy="0"/>
        </a:xfrm>
      </p:grpSpPr>
      <p:sp>
        <p:nvSpPr>
          <p:cNvPr id="1793" name="Google Shape;1793;p20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794" name="Google Shape;1794;p20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5" name="Google Shape;1795;p20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796" name="Google Shape;1796;p2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7" name="Google Shape;1797;p2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8" name="Google Shape;1798;p2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9"/>
        <p:cNvGrpSpPr/>
        <p:nvPr/>
      </p:nvGrpSpPr>
      <p:grpSpPr>
        <a:xfrm>
          <a:off x="0" y="0"/>
          <a:ext cx="0" cy="0"/>
          <a:chOff x="0" y="0"/>
          <a:chExt cx="0" cy="0"/>
        </a:xfrm>
      </p:grpSpPr>
      <p:sp>
        <p:nvSpPr>
          <p:cNvPr id="1800" name="Google Shape;1800;p20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01" name="Google Shape;1801;p208"/>
          <p:cNvSpPr>
            <a:spLocks noGrp="1"/>
          </p:cNvSpPr>
          <p:nvPr>
            <p:ph type="pic" idx="2"/>
          </p:nvPr>
        </p:nvSpPr>
        <p:spPr>
          <a:xfrm>
            <a:off x="1792288" y="612775"/>
            <a:ext cx="5486400" cy="4114800"/>
          </a:xfrm>
          <a:prstGeom prst="rect">
            <a:avLst/>
          </a:prstGeom>
          <a:noFill/>
          <a:ln>
            <a:noFill/>
          </a:ln>
        </p:spPr>
      </p:sp>
      <p:sp>
        <p:nvSpPr>
          <p:cNvPr id="1802" name="Google Shape;1802;p2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03" name="Google Shape;1803;p2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04" name="Google Shape;1804;p2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05" name="Google Shape;1805;p2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6"/>
        <p:cNvGrpSpPr/>
        <p:nvPr/>
      </p:nvGrpSpPr>
      <p:grpSpPr>
        <a:xfrm>
          <a:off x="0" y="0"/>
          <a:ext cx="0" cy="0"/>
          <a:chOff x="0" y="0"/>
          <a:chExt cx="0" cy="0"/>
        </a:xfrm>
      </p:grpSpPr>
      <p:sp>
        <p:nvSpPr>
          <p:cNvPr id="1807" name="Google Shape;1807;p2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08" name="Google Shape;1808;p20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09" name="Google Shape;1809;p2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0" name="Google Shape;1810;p2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1" name="Google Shape;1811;p2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12"/>
        <p:cNvGrpSpPr/>
        <p:nvPr/>
      </p:nvGrpSpPr>
      <p:grpSpPr>
        <a:xfrm>
          <a:off x="0" y="0"/>
          <a:ext cx="0" cy="0"/>
          <a:chOff x="0" y="0"/>
          <a:chExt cx="0" cy="0"/>
        </a:xfrm>
      </p:grpSpPr>
      <p:sp>
        <p:nvSpPr>
          <p:cNvPr id="1813" name="Google Shape;1813;p21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14" name="Google Shape;1814;p21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15" name="Google Shape;1815;p2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6" name="Google Shape;1816;p2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7" name="Google Shape;1817;p2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30"/>
        <p:cNvGrpSpPr/>
        <p:nvPr/>
      </p:nvGrpSpPr>
      <p:grpSpPr>
        <a:xfrm>
          <a:off x="0" y="0"/>
          <a:ext cx="0" cy="0"/>
          <a:chOff x="0" y="0"/>
          <a:chExt cx="0" cy="0"/>
        </a:xfrm>
      </p:grpSpPr>
      <p:sp>
        <p:nvSpPr>
          <p:cNvPr id="1831" name="Google Shape;1831;p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32" name="Google Shape;1832;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3" name="Google Shape;1833;p87"/>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34" name="Google Shape;1834;p87"/>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835"/>
        <p:cNvGrpSpPr/>
        <p:nvPr/>
      </p:nvGrpSpPr>
      <p:grpSpPr>
        <a:xfrm>
          <a:off x="0" y="0"/>
          <a:ext cx="0" cy="0"/>
          <a:chOff x="0" y="0"/>
          <a:chExt cx="0" cy="0"/>
        </a:xfrm>
      </p:grpSpPr>
      <p:sp>
        <p:nvSpPr>
          <p:cNvPr id="1836" name="Google Shape;1836;p88"/>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1837" name="Google Shape;1837;p88"/>
          <p:cNvGrpSpPr/>
          <p:nvPr/>
        </p:nvGrpSpPr>
        <p:grpSpPr>
          <a:xfrm>
            <a:off x="2084388" y="6550027"/>
            <a:ext cx="7059612" cy="49213"/>
            <a:chOff x="2083888" y="6550671"/>
            <a:chExt cx="7060112" cy="48665"/>
          </a:xfrm>
        </p:grpSpPr>
        <p:sp>
          <p:nvSpPr>
            <p:cNvPr id="1838" name="Google Shape;1838;p8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39" name="Google Shape;1839;p8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0" name="Google Shape;1840;p8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841" name="Google Shape;1841;p88"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842" name="Google Shape;1842;p88"/>
          <p:cNvGrpSpPr/>
          <p:nvPr/>
        </p:nvGrpSpPr>
        <p:grpSpPr>
          <a:xfrm>
            <a:off x="2133600" y="6553200"/>
            <a:ext cx="7010400" cy="46038"/>
            <a:chOff x="1905000" y="6553200"/>
            <a:chExt cx="7010400" cy="45719"/>
          </a:xfrm>
        </p:grpSpPr>
        <p:sp>
          <p:nvSpPr>
            <p:cNvPr id="1843" name="Google Shape;1843;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4" name="Google Shape;1844;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5" name="Google Shape;1845;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846" name="Google Shape;1846;p88"/>
          <p:cNvGrpSpPr/>
          <p:nvPr/>
        </p:nvGrpSpPr>
        <p:grpSpPr>
          <a:xfrm>
            <a:off x="0" y="1295400"/>
            <a:ext cx="7010400" cy="46038"/>
            <a:chOff x="1905000" y="6553200"/>
            <a:chExt cx="7010400" cy="45719"/>
          </a:xfrm>
        </p:grpSpPr>
        <p:sp>
          <p:nvSpPr>
            <p:cNvPr id="1847" name="Google Shape;1847;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8" name="Google Shape;1848;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9" name="Google Shape;1849;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0"/>
        <p:cNvGrpSpPr/>
        <p:nvPr/>
      </p:nvGrpSpPr>
      <p:grpSpPr>
        <a:xfrm>
          <a:off x="0" y="0"/>
          <a:ext cx="0" cy="0"/>
          <a:chOff x="0" y="0"/>
          <a:chExt cx="0" cy="0"/>
        </a:xfrm>
      </p:grpSpPr>
      <p:sp>
        <p:nvSpPr>
          <p:cNvPr id="1851" name="Google Shape;1851;p27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52" name="Google Shape;1852;p27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53" name="Google Shape;1853;p2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54" name="Google Shape;1854;p2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55" name="Google Shape;1855;p2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6"/>
        <p:cNvGrpSpPr/>
        <p:nvPr/>
      </p:nvGrpSpPr>
      <p:grpSpPr>
        <a:xfrm>
          <a:off x="0" y="0"/>
          <a:ext cx="0" cy="0"/>
          <a:chOff x="0" y="0"/>
          <a:chExt cx="0" cy="0"/>
        </a:xfrm>
      </p:grpSpPr>
      <p:sp>
        <p:nvSpPr>
          <p:cNvPr id="1857" name="Google Shape;1857;p27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58" name="Google Shape;1858;p27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859" name="Google Shape;1859;p2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60" name="Google Shape;1860;p2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61" name="Google Shape;1861;p2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4"/>
        <p:cNvGrpSpPr/>
        <p:nvPr/>
      </p:nvGrpSpPr>
      <p:grpSpPr>
        <a:xfrm>
          <a:off x="0" y="0"/>
          <a:ext cx="0" cy="0"/>
          <a:chOff x="0" y="0"/>
          <a:chExt cx="0" cy="0"/>
        </a:xfrm>
      </p:grpSpPr>
      <p:sp>
        <p:nvSpPr>
          <p:cNvPr id="215" name="Google Shape;215;p1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 name="Google Shape;216;p1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17" name="Google Shape;217;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8" name="Google Shape;218;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9" name="Google Shape;219;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62"/>
        <p:cNvGrpSpPr/>
        <p:nvPr/>
      </p:nvGrpSpPr>
      <p:grpSpPr>
        <a:xfrm>
          <a:off x="0" y="0"/>
          <a:ext cx="0" cy="0"/>
          <a:chOff x="0" y="0"/>
          <a:chExt cx="0" cy="0"/>
        </a:xfrm>
      </p:grpSpPr>
      <p:sp>
        <p:nvSpPr>
          <p:cNvPr id="1863" name="Google Shape;1863;p2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64" name="Google Shape;1864;p27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865" name="Google Shape;1865;p27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866" name="Google Shape;1866;p2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67" name="Google Shape;1867;p2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68" name="Google Shape;1868;p2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9"/>
        <p:cNvGrpSpPr/>
        <p:nvPr/>
      </p:nvGrpSpPr>
      <p:grpSpPr>
        <a:xfrm>
          <a:off x="0" y="0"/>
          <a:ext cx="0" cy="0"/>
          <a:chOff x="0" y="0"/>
          <a:chExt cx="0" cy="0"/>
        </a:xfrm>
      </p:grpSpPr>
      <p:sp>
        <p:nvSpPr>
          <p:cNvPr id="1870" name="Google Shape;1870;p2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71" name="Google Shape;1871;p28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872" name="Google Shape;1872;p28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73" name="Google Shape;1873;p28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874" name="Google Shape;1874;p28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75" name="Google Shape;1875;p2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76" name="Google Shape;1876;p2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77" name="Google Shape;1877;p2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8"/>
        <p:cNvGrpSpPr/>
        <p:nvPr/>
      </p:nvGrpSpPr>
      <p:grpSpPr>
        <a:xfrm>
          <a:off x="0" y="0"/>
          <a:ext cx="0" cy="0"/>
          <a:chOff x="0" y="0"/>
          <a:chExt cx="0" cy="0"/>
        </a:xfrm>
      </p:grpSpPr>
      <p:sp>
        <p:nvSpPr>
          <p:cNvPr id="1879" name="Google Shape;1879;p2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80" name="Google Shape;1880;p2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81" name="Google Shape;1881;p2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82" name="Google Shape;1882;p2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83"/>
        <p:cNvGrpSpPr/>
        <p:nvPr/>
      </p:nvGrpSpPr>
      <p:grpSpPr>
        <a:xfrm>
          <a:off x="0" y="0"/>
          <a:ext cx="0" cy="0"/>
          <a:chOff x="0" y="0"/>
          <a:chExt cx="0" cy="0"/>
        </a:xfrm>
      </p:grpSpPr>
      <p:sp>
        <p:nvSpPr>
          <p:cNvPr id="1884" name="Google Shape;1884;p2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85" name="Google Shape;1885;p2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86" name="Google Shape;1886;p2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7"/>
        <p:cNvGrpSpPr/>
        <p:nvPr/>
      </p:nvGrpSpPr>
      <p:grpSpPr>
        <a:xfrm>
          <a:off x="0" y="0"/>
          <a:ext cx="0" cy="0"/>
          <a:chOff x="0" y="0"/>
          <a:chExt cx="0" cy="0"/>
        </a:xfrm>
      </p:grpSpPr>
      <p:sp>
        <p:nvSpPr>
          <p:cNvPr id="1888" name="Google Shape;1888;p28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89" name="Google Shape;1889;p28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90" name="Google Shape;1890;p28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91" name="Google Shape;1891;p2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92" name="Google Shape;1892;p2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93" name="Google Shape;1893;p2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94"/>
        <p:cNvGrpSpPr/>
        <p:nvPr/>
      </p:nvGrpSpPr>
      <p:grpSpPr>
        <a:xfrm>
          <a:off x="0" y="0"/>
          <a:ext cx="0" cy="0"/>
          <a:chOff x="0" y="0"/>
          <a:chExt cx="0" cy="0"/>
        </a:xfrm>
      </p:grpSpPr>
      <p:sp>
        <p:nvSpPr>
          <p:cNvPr id="1895" name="Google Shape;1895;p28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896" name="Google Shape;1896;p284"/>
          <p:cNvSpPr>
            <a:spLocks noGrp="1"/>
          </p:cNvSpPr>
          <p:nvPr>
            <p:ph type="pic" idx="2"/>
          </p:nvPr>
        </p:nvSpPr>
        <p:spPr>
          <a:xfrm>
            <a:off x="1792288" y="612775"/>
            <a:ext cx="5486400" cy="4114800"/>
          </a:xfrm>
          <a:prstGeom prst="rect">
            <a:avLst/>
          </a:prstGeom>
          <a:noFill/>
          <a:ln>
            <a:noFill/>
          </a:ln>
        </p:spPr>
      </p:sp>
      <p:sp>
        <p:nvSpPr>
          <p:cNvPr id="1897" name="Google Shape;1897;p28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98" name="Google Shape;1898;p2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99" name="Google Shape;1899;p2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00" name="Google Shape;1900;p2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01"/>
        <p:cNvGrpSpPr/>
        <p:nvPr/>
      </p:nvGrpSpPr>
      <p:grpSpPr>
        <a:xfrm>
          <a:off x="0" y="0"/>
          <a:ext cx="0" cy="0"/>
          <a:chOff x="0" y="0"/>
          <a:chExt cx="0" cy="0"/>
        </a:xfrm>
      </p:grpSpPr>
      <p:sp>
        <p:nvSpPr>
          <p:cNvPr id="1902" name="Google Shape;1902;p2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03" name="Google Shape;1903;p28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04" name="Google Shape;1904;p2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05" name="Google Shape;1905;p2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06" name="Google Shape;1906;p2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7"/>
        <p:cNvGrpSpPr/>
        <p:nvPr/>
      </p:nvGrpSpPr>
      <p:grpSpPr>
        <a:xfrm>
          <a:off x="0" y="0"/>
          <a:ext cx="0" cy="0"/>
          <a:chOff x="0" y="0"/>
          <a:chExt cx="0" cy="0"/>
        </a:xfrm>
      </p:grpSpPr>
      <p:sp>
        <p:nvSpPr>
          <p:cNvPr id="1908" name="Google Shape;1908;p28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09" name="Google Shape;1909;p28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10" name="Google Shape;1910;p2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11" name="Google Shape;1911;p2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12" name="Google Shape;1912;p2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13"/>
        <p:cNvGrpSpPr/>
        <p:nvPr/>
      </p:nvGrpSpPr>
      <p:grpSpPr>
        <a:xfrm>
          <a:off x="0" y="0"/>
          <a:ext cx="0" cy="0"/>
          <a:chOff x="0" y="0"/>
          <a:chExt cx="0" cy="0"/>
        </a:xfrm>
      </p:grpSpPr>
      <p:sp>
        <p:nvSpPr>
          <p:cNvPr id="1914" name="Google Shape;1914;p28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915" name="Google Shape;1915;p287"/>
          <p:cNvGrpSpPr/>
          <p:nvPr/>
        </p:nvGrpSpPr>
        <p:grpSpPr>
          <a:xfrm>
            <a:off x="2084388" y="6550025"/>
            <a:ext cx="7059612" cy="49213"/>
            <a:chOff x="2083888" y="6550671"/>
            <a:chExt cx="7060112" cy="48665"/>
          </a:xfrm>
        </p:grpSpPr>
        <p:sp>
          <p:nvSpPr>
            <p:cNvPr id="1916" name="Google Shape;1916;p28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7" name="Google Shape;1917;p28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8" name="Google Shape;1918;p28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919" name="Google Shape;1919;p28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920" name="Google Shape;1920;p287"/>
          <p:cNvGrpSpPr/>
          <p:nvPr/>
        </p:nvGrpSpPr>
        <p:grpSpPr>
          <a:xfrm>
            <a:off x="2133600" y="6553200"/>
            <a:ext cx="7010400" cy="46038"/>
            <a:chOff x="1905000" y="6553200"/>
            <a:chExt cx="7010400" cy="45719"/>
          </a:xfrm>
        </p:grpSpPr>
        <p:sp>
          <p:nvSpPr>
            <p:cNvPr id="1921" name="Google Shape;1921;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2" name="Google Shape;1922;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3" name="Google Shape;1923;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24" name="Google Shape;1924;p287"/>
          <p:cNvGrpSpPr/>
          <p:nvPr/>
        </p:nvGrpSpPr>
        <p:grpSpPr>
          <a:xfrm>
            <a:off x="0" y="1295400"/>
            <a:ext cx="7010400" cy="46038"/>
            <a:chOff x="1905000" y="6553200"/>
            <a:chExt cx="7010400" cy="45719"/>
          </a:xfrm>
        </p:grpSpPr>
        <p:sp>
          <p:nvSpPr>
            <p:cNvPr id="1925" name="Google Shape;1925;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6" name="Google Shape;1926;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7" name="Google Shape;1927;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928" name="Google Shape;1928;p28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9" name="Google Shape;1929;p28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93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20"/>
        <p:cNvGrpSpPr/>
        <p:nvPr/>
      </p:nvGrpSpPr>
      <p:grpSpPr>
        <a:xfrm>
          <a:off x="0" y="0"/>
          <a:ext cx="0" cy="0"/>
          <a:chOff x="0" y="0"/>
          <a:chExt cx="0" cy="0"/>
        </a:xfrm>
      </p:grpSpPr>
      <p:sp>
        <p:nvSpPr>
          <p:cNvPr id="221" name="Google Shape;221;p1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2" name="Google Shape;222;p1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3" name="Google Shape;223;p11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24" name="Google Shape;224;p11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931"/>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932"/>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45"/>
        <p:cNvGrpSpPr/>
        <p:nvPr/>
      </p:nvGrpSpPr>
      <p:grpSpPr>
        <a:xfrm>
          <a:off x="0" y="0"/>
          <a:ext cx="0" cy="0"/>
          <a:chOff x="0" y="0"/>
          <a:chExt cx="0" cy="0"/>
        </a:xfrm>
      </p:grpSpPr>
      <p:sp>
        <p:nvSpPr>
          <p:cNvPr id="1946" name="Google Shape;1946;p9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47" name="Google Shape;1947;p9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48" name="Google Shape;1948;p90"/>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49" name="Google Shape;1949;p90"/>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50"/>
        <p:cNvGrpSpPr/>
        <p:nvPr/>
      </p:nvGrpSpPr>
      <p:grpSpPr>
        <a:xfrm>
          <a:off x="0" y="0"/>
          <a:ext cx="0" cy="0"/>
          <a:chOff x="0" y="0"/>
          <a:chExt cx="0" cy="0"/>
        </a:xfrm>
      </p:grpSpPr>
      <p:sp>
        <p:nvSpPr>
          <p:cNvPr id="1951" name="Google Shape;1951;p29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52" name="Google Shape;1952;p29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53" name="Google Shape;1953;p2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54" name="Google Shape;1954;p2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55" name="Google Shape;1955;p2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6"/>
        <p:cNvGrpSpPr/>
        <p:nvPr/>
      </p:nvGrpSpPr>
      <p:grpSpPr>
        <a:xfrm>
          <a:off x="0" y="0"/>
          <a:ext cx="0" cy="0"/>
          <a:chOff x="0" y="0"/>
          <a:chExt cx="0" cy="0"/>
        </a:xfrm>
      </p:grpSpPr>
      <p:sp>
        <p:nvSpPr>
          <p:cNvPr id="1957" name="Google Shape;1957;p29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58" name="Google Shape;1958;p29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59" name="Google Shape;1959;p2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60" name="Google Shape;1960;p2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61" name="Google Shape;1961;p2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62"/>
        <p:cNvGrpSpPr/>
        <p:nvPr/>
      </p:nvGrpSpPr>
      <p:grpSpPr>
        <a:xfrm>
          <a:off x="0" y="0"/>
          <a:ext cx="0" cy="0"/>
          <a:chOff x="0" y="0"/>
          <a:chExt cx="0" cy="0"/>
        </a:xfrm>
      </p:grpSpPr>
      <p:sp>
        <p:nvSpPr>
          <p:cNvPr id="1963" name="Google Shape;1963;p2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64" name="Google Shape;1964;p29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965" name="Google Shape;1965;p29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966" name="Google Shape;1966;p2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67" name="Google Shape;1967;p2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68" name="Google Shape;1968;p2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69"/>
        <p:cNvGrpSpPr/>
        <p:nvPr/>
      </p:nvGrpSpPr>
      <p:grpSpPr>
        <a:xfrm>
          <a:off x="0" y="0"/>
          <a:ext cx="0" cy="0"/>
          <a:chOff x="0" y="0"/>
          <a:chExt cx="0" cy="0"/>
        </a:xfrm>
      </p:grpSpPr>
      <p:sp>
        <p:nvSpPr>
          <p:cNvPr id="1970" name="Google Shape;1970;p2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71" name="Google Shape;1971;p29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972" name="Google Shape;1972;p29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973" name="Google Shape;1973;p29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974" name="Google Shape;1974;p29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975" name="Google Shape;1975;p2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76" name="Google Shape;1976;p2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77" name="Google Shape;1977;p2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8"/>
        <p:cNvGrpSpPr/>
        <p:nvPr/>
      </p:nvGrpSpPr>
      <p:grpSpPr>
        <a:xfrm>
          <a:off x="0" y="0"/>
          <a:ext cx="0" cy="0"/>
          <a:chOff x="0" y="0"/>
          <a:chExt cx="0" cy="0"/>
        </a:xfrm>
      </p:grpSpPr>
      <p:sp>
        <p:nvSpPr>
          <p:cNvPr id="1979" name="Google Shape;1979;p2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80" name="Google Shape;1980;p2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81" name="Google Shape;1981;p2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82" name="Google Shape;1982;p2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3"/>
        <p:cNvGrpSpPr/>
        <p:nvPr/>
      </p:nvGrpSpPr>
      <p:grpSpPr>
        <a:xfrm>
          <a:off x="0" y="0"/>
          <a:ext cx="0" cy="0"/>
          <a:chOff x="0" y="0"/>
          <a:chExt cx="0" cy="0"/>
        </a:xfrm>
      </p:grpSpPr>
      <p:sp>
        <p:nvSpPr>
          <p:cNvPr id="1984" name="Google Shape;1984;p2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85" name="Google Shape;1985;p2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86" name="Google Shape;1986;p2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87"/>
        <p:cNvGrpSpPr/>
        <p:nvPr/>
      </p:nvGrpSpPr>
      <p:grpSpPr>
        <a:xfrm>
          <a:off x="0" y="0"/>
          <a:ext cx="0" cy="0"/>
          <a:chOff x="0" y="0"/>
          <a:chExt cx="0" cy="0"/>
        </a:xfrm>
      </p:grpSpPr>
      <p:sp>
        <p:nvSpPr>
          <p:cNvPr id="1988" name="Google Shape;1988;p29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89" name="Google Shape;1989;p29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990" name="Google Shape;1990;p29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991" name="Google Shape;1991;p2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92" name="Google Shape;1992;p2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93" name="Google Shape;1993;p2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5"/>
        <p:cNvGrpSpPr/>
        <p:nvPr/>
      </p:nvGrpSpPr>
      <p:grpSpPr>
        <a:xfrm>
          <a:off x="0" y="0"/>
          <a:ext cx="0" cy="0"/>
          <a:chOff x="0" y="0"/>
          <a:chExt cx="0" cy="0"/>
        </a:xfrm>
      </p:grpSpPr>
      <p:sp>
        <p:nvSpPr>
          <p:cNvPr id="226" name="Google Shape;226;p1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7" name="Google Shape;227;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8" name="Google Shape;228;p11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29" name="Google Shape;229;p11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94"/>
        <p:cNvGrpSpPr/>
        <p:nvPr/>
      </p:nvGrpSpPr>
      <p:grpSpPr>
        <a:xfrm>
          <a:off x="0" y="0"/>
          <a:ext cx="0" cy="0"/>
          <a:chOff x="0" y="0"/>
          <a:chExt cx="0" cy="0"/>
        </a:xfrm>
      </p:grpSpPr>
      <p:sp>
        <p:nvSpPr>
          <p:cNvPr id="1995" name="Google Shape;1995;p29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996" name="Google Shape;1996;p298"/>
          <p:cNvSpPr>
            <a:spLocks noGrp="1"/>
          </p:cNvSpPr>
          <p:nvPr>
            <p:ph type="pic" idx="2"/>
          </p:nvPr>
        </p:nvSpPr>
        <p:spPr>
          <a:xfrm>
            <a:off x="1792288" y="612775"/>
            <a:ext cx="5486400" cy="4114800"/>
          </a:xfrm>
          <a:prstGeom prst="rect">
            <a:avLst/>
          </a:prstGeom>
          <a:noFill/>
          <a:ln>
            <a:noFill/>
          </a:ln>
        </p:spPr>
      </p:sp>
      <p:sp>
        <p:nvSpPr>
          <p:cNvPr id="1997" name="Google Shape;1997;p29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998" name="Google Shape;1998;p2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999" name="Google Shape;1999;p2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00" name="Google Shape;2000;p2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01"/>
        <p:cNvGrpSpPr/>
        <p:nvPr/>
      </p:nvGrpSpPr>
      <p:grpSpPr>
        <a:xfrm>
          <a:off x="0" y="0"/>
          <a:ext cx="0" cy="0"/>
          <a:chOff x="0" y="0"/>
          <a:chExt cx="0" cy="0"/>
        </a:xfrm>
      </p:grpSpPr>
      <p:sp>
        <p:nvSpPr>
          <p:cNvPr id="2002" name="Google Shape;2002;p2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003" name="Google Shape;2003;p29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04" name="Google Shape;2004;p2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05" name="Google Shape;2005;p2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06" name="Google Shape;2006;p2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07"/>
        <p:cNvGrpSpPr/>
        <p:nvPr/>
      </p:nvGrpSpPr>
      <p:grpSpPr>
        <a:xfrm>
          <a:off x="0" y="0"/>
          <a:ext cx="0" cy="0"/>
          <a:chOff x="0" y="0"/>
          <a:chExt cx="0" cy="0"/>
        </a:xfrm>
      </p:grpSpPr>
      <p:sp>
        <p:nvSpPr>
          <p:cNvPr id="2008" name="Google Shape;2008;p30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009" name="Google Shape;2009;p30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10" name="Google Shape;2010;p3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11" name="Google Shape;2011;p3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12" name="Google Shape;2012;p3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13"/>
        <p:cNvGrpSpPr/>
        <p:nvPr/>
      </p:nvGrpSpPr>
      <p:grpSpPr>
        <a:xfrm>
          <a:off x="0" y="0"/>
          <a:ext cx="0" cy="0"/>
          <a:chOff x="0" y="0"/>
          <a:chExt cx="0" cy="0"/>
        </a:xfrm>
      </p:grpSpPr>
      <p:sp>
        <p:nvSpPr>
          <p:cNvPr id="2014" name="Google Shape;2014;p30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2015" name="Google Shape;2015;p301"/>
          <p:cNvGrpSpPr/>
          <p:nvPr/>
        </p:nvGrpSpPr>
        <p:grpSpPr>
          <a:xfrm>
            <a:off x="2084388" y="6550025"/>
            <a:ext cx="7059612" cy="49213"/>
            <a:chOff x="2083888" y="6550671"/>
            <a:chExt cx="7060112" cy="48665"/>
          </a:xfrm>
        </p:grpSpPr>
        <p:sp>
          <p:nvSpPr>
            <p:cNvPr id="2016" name="Google Shape;2016;p30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7" name="Google Shape;2017;p30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8" name="Google Shape;2018;p30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019" name="Google Shape;2019;p30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020" name="Google Shape;2020;p301"/>
          <p:cNvGrpSpPr/>
          <p:nvPr/>
        </p:nvGrpSpPr>
        <p:grpSpPr>
          <a:xfrm>
            <a:off x="2133600" y="6553200"/>
            <a:ext cx="7010400" cy="46038"/>
            <a:chOff x="1905000" y="6553200"/>
            <a:chExt cx="7010400" cy="45719"/>
          </a:xfrm>
        </p:grpSpPr>
        <p:sp>
          <p:nvSpPr>
            <p:cNvPr id="2021" name="Google Shape;2021;p3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2" name="Google Shape;2022;p3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3" name="Google Shape;2023;p3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024" name="Google Shape;2024;p301"/>
          <p:cNvGrpSpPr/>
          <p:nvPr/>
        </p:nvGrpSpPr>
        <p:grpSpPr>
          <a:xfrm>
            <a:off x="0" y="1295400"/>
            <a:ext cx="7010400" cy="46038"/>
            <a:chOff x="1905000" y="6553200"/>
            <a:chExt cx="7010400" cy="45719"/>
          </a:xfrm>
        </p:grpSpPr>
        <p:sp>
          <p:nvSpPr>
            <p:cNvPr id="2025" name="Google Shape;2025;p3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6" name="Google Shape;2026;p3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7" name="Google Shape;2027;p3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028" name="Google Shape;2028;p30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29" name="Google Shape;2029;p30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30"/>
        <p:cNvGrpSpPr/>
        <p:nvPr/>
      </p:nvGrpSpPr>
      <p:grpSpPr>
        <a:xfrm>
          <a:off x="0" y="0"/>
          <a:ext cx="0" cy="0"/>
          <a:chOff x="0" y="0"/>
          <a:chExt cx="0" cy="0"/>
        </a:xfrm>
      </p:grpSpPr>
      <p:sp>
        <p:nvSpPr>
          <p:cNvPr id="2031" name="Google Shape;2031;p30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2032" name="Google Shape;2032;p302"/>
          <p:cNvGrpSpPr/>
          <p:nvPr/>
        </p:nvGrpSpPr>
        <p:grpSpPr>
          <a:xfrm>
            <a:off x="2084388" y="6550025"/>
            <a:ext cx="7059612" cy="49213"/>
            <a:chOff x="2083888" y="6550671"/>
            <a:chExt cx="7060112" cy="48665"/>
          </a:xfrm>
        </p:grpSpPr>
        <p:sp>
          <p:nvSpPr>
            <p:cNvPr id="2033" name="Google Shape;2033;p30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4" name="Google Shape;2034;p30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5" name="Google Shape;2035;p30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036" name="Google Shape;2036;p30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037" name="Google Shape;2037;p302"/>
          <p:cNvGrpSpPr/>
          <p:nvPr/>
        </p:nvGrpSpPr>
        <p:grpSpPr>
          <a:xfrm>
            <a:off x="2133600" y="6553200"/>
            <a:ext cx="7010400" cy="46038"/>
            <a:chOff x="1905000" y="6553200"/>
            <a:chExt cx="7010400" cy="45719"/>
          </a:xfrm>
        </p:grpSpPr>
        <p:sp>
          <p:nvSpPr>
            <p:cNvPr id="2038" name="Google Shape;2038;p3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9" name="Google Shape;2039;p3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0" name="Google Shape;2040;p3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041" name="Google Shape;2041;p302"/>
          <p:cNvGrpSpPr/>
          <p:nvPr/>
        </p:nvGrpSpPr>
        <p:grpSpPr>
          <a:xfrm>
            <a:off x="0" y="1295400"/>
            <a:ext cx="7010400" cy="46038"/>
            <a:chOff x="1905000" y="6553200"/>
            <a:chExt cx="7010400" cy="45719"/>
          </a:xfrm>
        </p:grpSpPr>
        <p:sp>
          <p:nvSpPr>
            <p:cNvPr id="2042" name="Google Shape;2042;p3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3" name="Google Shape;2043;p3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4" name="Google Shape;2044;p3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045" name="Google Shape;2045;p30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6" name="Google Shape;2046;p30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047"/>
        <p:cNvGrpSpPr/>
        <p:nvPr/>
      </p:nvGrpSpPr>
      <p:grpSpPr>
        <a:xfrm>
          <a:off x="0" y="0"/>
          <a:ext cx="0" cy="0"/>
          <a:chOff x="0" y="0"/>
          <a:chExt cx="0" cy="0"/>
        </a:xfrm>
      </p:grpSpPr>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048"/>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049"/>
        <p:cNvGrpSpPr/>
        <p:nvPr/>
      </p:nvGrpSpPr>
      <p:grpSpPr>
        <a:xfrm>
          <a:off x="0" y="0"/>
          <a:ext cx="0" cy="0"/>
          <a:chOff x="0" y="0"/>
          <a:chExt cx="0" cy="0"/>
        </a:xfrm>
      </p:grpSpPr>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062"/>
        <p:cNvGrpSpPr/>
        <p:nvPr/>
      </p:nvGrpSpPr>
      <p:grpSpPr>
        <a:xfrm>
          <a:off x="0" y="0"/>
          <a:ext cx="0" cy="0"/>
          <a:chOff x="0" y="0"/>
          <a:chExt cx="0" cy="0"/>
        </a:xfrm>
      </p:grpSpPr>
      <p:sp>
        <p:nvSpPr>
          <p:cNvPr id="2063" name="Google Shape;2063;p94"/>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64"/>
        <p:cNvGrpSpPr/>
        <p:nvPr/>
      </p:nvGrpSpPr>
      <p:grpSpPr>
        <a:xfrm>
          <a:off x="0" y="0"/>
          <a:ext cx="0" cy="0"/>
          <a:chOff x="0" y="0"/>
          <a:chExt cx="0" cy="0"/>
        </a:xfrm>
      </p:grpSpPr>
      <p:sp>
        <p:nvSpPr>
          <p:cNvPr id="2065" name="Google Shape;2065;p306"/>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6" name="Google Shape;2066;p30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80"/>
              </a:spcBef>
              <a:spcAft>
                <a:spcPts val="0"/>
              </a:spcAft>
              <a:buClr>
                <a:srgbClr val="888888"/>
              </a:buClr>
              <a:buSzPts val="2400"/>
              <a:buNone/>
              <a:defRPr>
                <a:solidFill>
                  <a:srgbClr val="888888"/>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2067" name="Google Shape;2067;p30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68" name="Google Shape;2068;p30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69" name="Google Shape;2069;p30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4" name="Google Shape;34;p67"/>
          <p:cNvGrpSpPr/>
          <p:nvPr/>
        </p:nvGrpSpPr>
        <p:grpSpPr>
          <a:xfrm>
            <a:off x="2084388" y="6550025"/>
            <a:ext cx="7059612" cy="49213"/>
            <a:chOff x="2083888" y="6550671"/>
            <a:chExt cx="7060112" cy="48665"/>
          </a:xfrm>
        </p:grpSpPr>
        <p:sp>
          <p:nvSpPr>
            <p:cNvPr id="35" name="Google Shape;35;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6" name="Google Shape;36;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7" name="Google Shape;37;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38" name="Google Shape;38;p6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9" name="Google Shape;39;p67"/>
          <p:cNvGrpSpPr/>
          <p:nvPr/>
        </p:nvGrpSpPr>
        <p:grpSpPr>
          <a:xfrm>
            <a:off x="2133600" y="6553200"/>
            <a:ext cx="7010400" cy="46038"/>
            <a:chOff x="1905000" y="6553200"/>
            <a:chExt cx="7010400" cy="45719"/>
          </a:xfrm>
        </p:grpSpPr>
        <p:sp>
          <p:nvSpPr>
            <p:cNvPr id="40" name="Google Shape;40;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1" name="Google Shape;41;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2" name="Google Shape;42;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43" name="Google Shape;43;p67"/>
          <p:cNvGrpSpPr/>
          <p:nvPr/>
        </p:nvGrpSpPr>
        <p:grpSpPr>
          <a:xfrm>
            <a:off x="0" y="1295400"/>
            <a:ext cx="7010400" cy="46038"/>
            <a:chOff x="1905000" y="6553200"/>
            <a:chExt cx="7010400" cy="45719"/>
          </a:xfrm>
        </p:grpSpPr>
        <p:sp>
          <p:nvSpPr>
            <p:cNvPr id="44" name="Google Shape;4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5" name="Google Shape;4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6" name="Google Shape;4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47" name="Google Shape;47;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1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 name="Google Shape;232;p1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3" name="Google Shape;233;p1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34" name="Google Shape;234;p1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35" name="Google Shape;235;p1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70"/>
        <p:cNvGrpSpPr/>
        <p:nvPr/>
      </p:nvGrpSpPr>
      <p:grpSpPr>
        <a:xfrm>
          <a:off x="0" y="0"/>
          <a:ext cx="0" cy="0"/>
          <a:chOff x="0" y="0"/>
          <a:chExt cx="0" cy="0"/>
        </a:xfrm>
      </p:grpSpPr>
      <p:sp>
        <p:nvSpPr>
          <p:cNvPr id="2071" name="Google Shape;2071;p30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72" name="Google Shape;2072;p30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3" name="Google Shape;2073;p30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74" name="Google Shape;2074;p30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2075"/>
        <p:cNvGrpSpPr/>
        <p:nvPr/>
      </p:nvGrpSpPr>
      <p:grpSpPr>
        <a:xfrm>
          <a:off x="0" y="0"/>
          <a:ext cx="0" cy="0"/>
          <a:chOff x="0" y="0"/>
          <a:chExt cx="0" cy="0"/>
        </a:xfrm>
      </p:grpSpPr>
      <p:sp>
        <p:nvSpPr>
          <p:cNvPr id="2076" name="Google Shape;2076;p30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77" name="Google Shape;2077;p30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8" name="Google Shape;2078;p308"/>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79" name="Google Shape;2079;p308"/>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080"/>
        <p:cNvGrpSpPr/>
        <p:nvPr/>
      </p:nvGrpSpPr>
      <p:grpSpPr>
        <a:xfrm>
          <a:off x="0" y="0"/>
          <a:ext cx="0" cy="0"/>
          <a:chOff x="0" y="0"/>
          <a:chExt cx="0" cy="0"/>
        </a:xfrm>
      </p:grpSpPr>
      <p:sp>
        <p:nvSpPr>
          <p:cNvPr id="2081" name="Google Shape;2081;p30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2" name="Google Shape;2082;p30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3" name="Google Shape;2083;p30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84" name="Google Shape;2084;p30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2085"/>
        <p:cNvGrpSpPr/>
        <p:nvPr/>
      </p:nvGrpSpPr>
      <p:grpSpPr>
        <a:xfrm>
          <a:off x="0" y="0"/>
          <a:ext cx="0" cy="0"/>
          <a:chOff x="0" y="0"/>
          <a:chExt cx="0" cy="0"/>
        </a:xfrm>
      </p:grpSpPr>
      <p:sp>
        <p:nvSpPr>
          <p:cNvPr id="2086" name="Google Shape;2086;p31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7" name="Google Shape;2087;p31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8" name="Google Shape;2088;p310"/>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89" name="Google Shape;2089;p31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2090"/>
        <p:cNvGrpSpPr/>
        <p:nvPr/>
      </p:nvGrpSpPr>
      <p:grpSpPr>
        <a:xfrm>
          <a:off x="0" y="0"/>
          <a:ext cx="0" cy="0"/>
          <a:chOff x="0" y="0"/>
          <a:chExt cx="0" cy="0"/>
        </a:xfrm>
      </p:grpSpPr>
      <p:sp>
        <p:nvSpPr>
          <p:cNvPr id="2091" name="Google Shape;2091;p31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92" name="Google Shape;2092;p311"/>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3" name="Google Shape;2093;p311"/>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94" name="Google Shape;2094;p311"/>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095"/>
        <p:cNvGrpSpPr/>
        <p:nvPr/>
      </p:nvGrpSpPr>
      <p:grpSpPr>
        <a:xfrm>
          <a:off x="0" y="0"/>
          <a:ext cx="0" cy="0"/>
          <a:chOff x="0" y="0"/>
          <a:chExt cx="0" cy="0"/>
        </a:xfrm>
      </p:grpSpPr>
      <p:sp>
        <p:nvSpPr>
          <p:cNvPr id="2096" name="Google Shape;2096;p3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97" name="Google Shape;2097;p31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8" name="Google Shape;2098;p312"/>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099" name="Google Shape;2099;p312"/>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2100"/>
        <p:cNvGrpSpPr/>
        <p:nvPr/>
      </p:nvGrpSpPr>
      <p:grpSpPr>
        <a:xfrm>
          <a:off x="0" y="0"/>
          <a:ext cx="0" cy="0"/>
          <a:chOff x="0" y="0"/>
          <a:chExt cx="0" cy="0"/>
        </a:xfrm>
      </p:grpSpPr>
      <p:sp>
        <p:nvSpPr>
          <p:cNvPr id="2101" name="Google Shape;2101;p3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02" name="Google Shape;2102;p3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03" name="Google Shape;2103;p313"/>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04" name="Google Shape;2104;p313"/>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2105"/>
        <p:cNvGrpSpPr/>
        <p:nvPr/>
      </p:nvGrpSpPr>
      <p:grpSpPr>
        <a:xfrm>
          <a:off x="0" y="0"/>
          <a:ext cx="0" cy="0"/>
          <a:chOff x="0" y="0"/>
          <a:chExt cx="0" cy="0"/>
        </a:xfrm>
      </p:grpSpPr>
      <p:sp>
        <p:nvSpPr>
          <p:cNvPr id="2106" name="Google Shape;2106;p3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07" name="Google Shape;2107;p31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08" name="Google Shape;2108;p314"/>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09" name="Google Shape;2109;p314"/>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2110"/>
        <p:cNvGrpSpPr/>
        <p:nvPr/>
      </p:nvGrpSpPr>
      <p:grpSpPr>
        <a:xfrm>
          <a:off x="0" y="0"/>
          <a:ext cx="0" cy="0"/>
          <a:chOff x="0" y="0"/>
          <a:chExt cx="0" cy="0"/>
        </a:xfrm>
      </p:grpSpPr>
      <p:sp>
        <p:nvSpPr>
          <p:cNvPr id="2111" name="Google Shape;2111;p31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12" name="Google Shape;2112;p31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13" name="Google Shape;2113;p315"/>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14" name="Google Shape;2114;p31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115"/>
        <p:cNvGrpSpPr/>
        <p:nvPr/>
      </p:nvGrpSpPr>
      <p:grpSpPr>
        <a:xfrm>
          <a:off x="0" y="0"/>
          <a:ext cx="0" cy="0"/>
          <a:chOff x="0" y="0"/>
          <a:chExt cx="0" cy="0"/>
        </a:xfrm>
      </p:grpSpPr>
      <p:sp>
        <p:nvSpPr>
          <p:cNvPr id="2116" name="Google Shape;2116;p31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17" name="Google Shape;2117;p31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18" name="Google Shape;2118;p316"/>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19" name="Google Shape;2119;p31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6"/>
        <p:cNvGrpSpPr/>
        <p:nvPr/>
      </p:nvGrpSpPr>
      <p:grpSpPr>
        <a:xfrm>
          <a:off x="0" y="0"/>
          <a:ext cx="0" cy="0"/>
          <a:chOff x="0" y="0"/>
          <a:chExt cx="0" cy="0"/>
        </a:xfrm>
      </p:grpSpPr>
      <p:sp>
        <p:nvSpPr>
          <p:cNvPr id="237" name="Google Shape;237;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8" name="Google Shape;238;p1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9" name="Google Shape;239;p1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40" name="Google Shape;240;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41" name="Google Shape;241;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42" name="Google Shape;242;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120"/>
        <p:cNvGrpSpPr/>
        <p:nvPr/>
      </p:nvGrpSpPr>
      <p:grpSpPr>
        <a:xfrm>
          <a:off x="0" y="0"/>
          <a:ext cx="0" cy="0"/>
          <a:chOff x="0" y="0"/>
          <a:chExt cx="0" cy="0"/>
        </a:xfrm>
      </p:grpSpPr>
      <p:sp>
        <p:nvSpPr>
          <p:cNvPr id="2121" name="Google Shape;2121;p3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22" name="Google Shape;2122;p31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23" name="Google Shape;2123;p31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24" name="Google Shape;2124;p31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125"/>
        <p:cNvGrpSpPr/>
        <p:nvPr/>
      </p:nvGrpSpPr>
      <p:grpSpPr>
        <a:xfrm>
          <a:off x="0" y="0"/>
          <a:ext cx="0" cy="0"/>
          <a:chOff x="0" y="0"/>
          <a:chExt cx="0" cy="0"/>
        </a:xfrm>
      </p:grpSpPr>
      <p:sp>
        <p:nvSpPr>
          <p:cNvPr id="2126" name="Google Shape;2126;p3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27" name="Google Shape;2127;p31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28" name="Google Shape;2128;p318"/>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29" name="Google Shape;2129;p318"/>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30"/>
        <p:cNvGrpSpPr/>
        <p:nvPr/>
      </p:nvGrpSpPr>
      <p:grpSpPr>
        <a:xfrm>
          <a:off x="0" y="0"/>
          <a:ext cx="0" cy="0"/>
          <a:chOff x="0" y="0"/>
          <a:chExt cx="0" cy="0"/>
        </a:xfrm>
      </p:grpSpPr>
      <p:sp>
        <p:nvSpPr>
          <p:cNvPr id="2131" name="Google Shape;2131;p31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32" name="Google Shape;2132;p31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33" name="Google Shape;2133;p31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34" name="Google Shape;2134;p31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135"/>
        <p:cNvGrpSpPr/>
        <p:nvPr/>
      </p:nvGrpSpPr>
      <p:grpSpPr>
        <a:xfrm>
          <a:off x="0" y="0"/>
          <a:ext cx="0" cy="0"/>
          <a:chOff x="0" y="0"/>
          <a:chExt cx="0" cy="0"/>
        </a:xfrm>
      </p:grpSpPr>
      <p:sp>
        <p:nvSpPr>
          <p:cNvPr id="2136" name="Google Shape;2136;p32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37" name="Google Shape;2137;p32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38" name="Google Shape;2138;p320"/>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39" name="Google Shape;2139;p32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40"/>
        <p:cNvGrpSpPr/>
        <p:nvPr/>
      </p:nvGrpSpPr>
      <p:grpSpPr>
        <a:xfrm>
          <a:off x="0" y="0"/>
          <a:ext cx="0" cy="0"/>
          <a:chOff x="0" y="0"/>
          <a:chExt cx="0" cy="0"/>
        </a:xfrm>
      </p:grpSpPr>
      <p:sp>
        <p:nvSpPr>
          <p:cNvPr id="2141" name="Google Shape;2141;p32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42" name="Google Shape;2142;p3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00"/>
              </a:spcBef>
              <a:spcAft>
                <a:spcPts val="0"/>
              </a:spcAft>
              <a:buClr>
                <a:srgbClr val="888888"/>
              </a:buClr>
              <a:buSzPts val="1500"/>
              <a:buNone/>
              <a:defRPr sz="1500">
                <a:solidFill>
                  <a:srgbClr val="888888"/>
                </a:solidFill>
              </a:defRPr>
            </a:lvl1pPr>
            <a:lvl2pPr marL="914400" lvl="1" indent="-228600" algn="l">
              <a:lnSpc>
                <a:spcPct val="100000"/>
              </a:lnSpc>
              <a:spcBef>
                <a:spcPts val="270"/>
              </a:spcBef>
              <a:spcAft>
                <a:spcPts val="0"/>
              </a:spcAft>
              <a:buClr>
                <a:srgbClr val="888888"/>
              </a:buClr>
              <a:buSzPts val="1350"/>
              <a:buNone/>
              <a:defRPr sz="1350">
                <a:solidFill>
                  <a:srgbClr val="888888"/>
                </a:solidFill>
              </a:defRPr>
            </a:lvl2pPr>
            <a:lvl3pPr marL="1371600" lvl="2" indent="-228600" algn="l">
              <a:lnSpc>
                <a:spcPct val="100000"/>
              </a:lnSpc>
              <a:spcBef>
                <a:spcPts val="240"/>
              </a:spcBef>
              <a:spcAft>
                <a:spcPts val="0"/>
              </a:spcAft>
              <a:buClr>
                <a:srgbClr val="888888"/>
              </a:buClr>
              <a:buSzPts val="1200"/>
              <a:buNone/>
              <a:defRPr sz="1200">
                <a:solidFill>
                  <a:srgbClr val="888888"/>
                </a:solidFill>
              </a:defRPr>
            </a:lvl3pPr>
            <a:lvl4pPr marL="1828800" lvl="3" indent="-228600" algn="l">
              <a:lnSpc>
                <a:spcPct val="100000"/>
              </a:lnSpc>
              <a:spcBef>
                <a:spcPts val="210"/>
              </a:spcBef>
              <a:spcAft>
                <a:spcPts val="0"/>
              </a:spcAft>
              <a:buClr>
                <a:srgbClr val="888888"/>
              </a:buClr>
              <a:buSzPts val="1050"/>
              <a:buNone/>
              <a:defRPr sz="1050">
                <a:solidFill>
                  <a:srgbClr val="888888"/>
                </a:solidFill>
              </a:defRPr>
            </a:lvl4pPr>
            <a:lvl5pPr marL="2286000" lvl="4" indent="-228600" algn="l">
              <a:lnSpc>
                <a:spcPct val="100000"/>
              </a:lnSpc>
              <a:spcBef>
                <a:spcPts val="210"/>
              </a:spcBef>
              <a:spcAft>
                <a:spcPts val="0"/>
              </a:spcAft>
              <a:buClr>
                <a:srgbClr val="888888"/>
              </a:buClr>
              <a:buSzPts val="1050"/>
              <a:buNone/>
              <a:defRPr sz="1050">
                <a:solidFill>
                  <a:srgbClr val="888888"/>
                </a:solidFill>
              </a:defRPr>
            </a:lvl5pPr>
            <a:lvl6pPr marL="2743200" lvl="5" indent="-228600" algn="l">
              <a:lnSpc>
                <a:spcPct val="100000"/>
              </a:lnSpc>
              <a:spcBef>
                <a:spcPts val="210"/>
              </a:spcBef>
              <a:spcAft>
                <a:spcPts val="0"/>
              </a:spcAft>
              <a:buClr>
                <a:srgbClr val="888888"/>
              </a:buClr>
              <a:buSzPts val="1050"/>
              <a:buNone/>
              <a:defRPr sz="1050">
                <a:solidFill>
                  <a:srgbClr val="888888"/>
                </a:solidFill>
              </a:defRPr>
            </a:lvl6pPr>
            <a:lvl7pPr marL="3200400" lvl="6" indent="-228600" algn="l">
              <a:lnSpc>
                <a:spcPct val="100000"/>
              </a:lnSpc>
              <a:spcBef>
                <a:spcPts val="210"/>
              </a:spcBef>
              <a:spcAft>
                <a:spcPts val="0"/>
              </a:spcAft>
              <a:buClr>
                <a:srgbClr val="888888"/>
              </a:buClr>
              <a:buSzPts val="1050"/>
              <a:buNone/>
              <a:defRPr sz="1050">
                <a:solidFill>
                  <a:srgbClr val="888888"/>
                </a:solidFill>
              </a:defRPr>
            </a:lvl7pPr>
            <a:lvl8pPr marL="3657600" lvl="7" indent="-228600" algn="l">
              <a:lnSpc>
                <a:spcPct val="100000"/>
              </a:lnSpc>
              <a:spcBef>
                <a:spcPts val="210"/>
              </a:spcBef>
              <a:spcAft>
                <a:spcPts val="0"/>
              </a:spcAft>
              <a:buClr>
                <a:srgbClr val="888888"/>
              </a:buClr>
              <a:buSzPts val="1050"/>
              <a:buNone/>
              <a:defRPr sz="1050">
                <a:solidFill>
                  <a:srgbClr val="888888"/>
                </a:solidFill>
              </a:defRPr>
            </a:lvl8pPr>
            <a:lvl9pPr marL="4114800" lvl="8" indent="-228600" algn="l">
              <a:lnSpc>
                <a:spcPct val="100000"/>
              </a:lnSpc>
              <a:spcBef>
                <a:spcPts val="210"/>
              </a:spcBef>
              <a:spcAft>
                <a:spcPts val="0"/>
              </a:spcAft>
              <a:buClr>
                <a:srgbClr val="888888"/>
              </a:buClr>
              <a:buSzPts val="1050"/>
              <a:buNone/>
              <a:defRPr sz="1050">
                <a:solidFill>
                  <a:srgbClr val="888888"/>
                </a:solidFill>
              </a:defRPr>
            </a:lvl9pPr>
          </a:lstStyle>
          <a:p>
            <a:endParaRPr/>
          </a:p>
        </p:txBody>
      </p:sp>
      <p:sp>
        <p:nvSpPr>
          <p:cNvPr id="2143" name="Google Shape;2143;p3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44" name="Google Shape;2144;p3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45" name="Google Shape;2145;p3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46"/>
        <p:cNvGrpSpPr/>
        <p:nvPr/>
      </p:nvGrpSpPr>
      <p:grpSpPr>
        <a:xfrm>
          <a:off x="0" y="0"/>
          <a:ext cx="0" cy="0"/>
          <a:chOff x="0" y="0"/>
          <a:chExt cx="0" cy="0"/>
        </a:xfrm>
      </p:grpSpPr>
      <p:sp>
        <p:nvSpPr>
          <p:cNvPr id="2147" name="Google Shape;2147;p3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48" name="Google Shape;2148;p322"/>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2149" name="Google Shape;2149;p322"/>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2150" name="Google Shape;2150;p3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51" name="Google Shape;2151;p3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52" name="Google Shape;2152;p3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53"/>
        <p:cNvGrpSpPr/>
        <p:nvPr/>
      </p:nvGrpSpPr>
      <p:grpSpPr>
        <a:xfrm>
          <a:off x="0" y="0"/>
          <a:ext cx="0" cy="0"/>
          <a:chOff x="0" y="0"/>
          <a:chExt cx="0" cy="0"/>
        </a:xfrm>
      </p:grpSpPr>
      <p:sp>
        <p:nvSpPr>
          <p:cNvPr id="2154" name="Google Shape;2154;p3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5" name="Google Shape;2155;p3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2156" name="Google Shape;2156;p3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2157" name="Google Shape;2157;p323"/>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2158" name="Google Shape;2158;p323"/>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2159" name="Google Shape;2159;p3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60" name="Google Shape;2160;p3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61" name="Google Shape;2161;p3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2"/>
        <p:cNvGrpSpPr/>
        <p:nvPr/>
      </p:nvGrpSpPr>
      <p:grpSpPr>
        <a:xfrm>
          <a:off x="0" y="0"/>
          <a:ext cx="0" cy="0"/>
          <a:chOff x="0" y="0"/>
          <a:chExt cx="0" cy="0"/>
        </a:xfrm>
      </p:grpSpPr>
      <p:sp>
        <p:nvSpPr>
          <p:cNvPr id="2163" name="Google Shape;2163;p3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64" name="Google Shape;2164;p32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65" name="Google Shape;2165;p32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66" name="Google Shape;2166;p32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7"/>
        <p:cNvGrpSpPr/>
        <p:nvPr/>
      </p:nvGrpSpPr>
      <p:grpSpPr>
        <a:xfrm>
          <a:off x="0" y="0"/>
          <a:ext cx="0" cy="0"/>
          <a:chOff x="0" y="0"/>
          <a:chExt cx="0" cy="0"/>
        </a:xfrm>
      </p:grpSpPr>
      <p:sp>
        <p:nvSpPr>
          <p:cNvPr id="2168" name="Google Shape;2168;p32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69" name="Google Shape;2169;p32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70" name="Google Shape;2170;p32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71"/>
        <p:cNvGrpSpPr/>
        <p:nvPr/>
      </p:nvGrpSpPr>
      <p:grpSpPr>
        <a:xfrm>
          <a:off x="0" y="0"/>
          <a:ext cx="0" cy="0"/>
          <a:chOff x="0" y="0"/>
          <a:chExt cx="0" cy="0"/>
        </a:xfrm>
      </p:grpSpPr>
      <p:sp>
        <p:nvSpPr>
          <p:cNvPr id="2172" name="Google Shape;2172;p326"/>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73" name="Google Shape;2173;p326"/>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23850" algn="l">
              <a:lnSpc>
                <a:spcPct val="100000"/>
              </a:lnSpc>
              <a:spcBef>
                <a:spcPts val="300"/>
              </a:spcBef>
              <a:spcAft>
                <a:spcPts val="0"/>
              </a:spcAft>
              <a:buClr>
                <a:schemeClr val="dk1"/>
              </a:buClr>
              <a:buSzPts val="1500"/>
              <a:buChar char="–"/>
              <a:defRPr sz="1500"/>
            </a:lvl4pPr>
            <a:lvl5pPr marL="2286000" lvl="4" indent="-323850" algn="l">
              <a:lnSpc>
                <a:spcPct val="100000"/>
              </a:lnSpc>
              <a:spcBef>
                <a:spcPts val="300"/>
              </a:spcBef>
              <a:spcAft>
                <a:spcPts val="0"/>
              </a:spcAft>
              <a:buClr>
                <a:schemeClr val="dk1"/>
              </a:buClr>
              <a:buSzPts val="1500"/>
              <a:buChar char="»"/>
              <a:defRPr sz="1500"/>
            </a:lvl5pPr>
            <a:lvl6pPr marL="2743200" lvl="5" indent="-323850" algn="l">
              <a:lnSpc>
                <a:spcPct val="100000"/>
              </a:lnSpc>
              <a:spcBef>
                <a:spcPts val="300"/>
              </a:spcBef>
              <a:spcAft>
                <a:spcPts val="0"/>
              </a:spcAft>
              <a:buClr>
                <a:schemeClr val="dk1"/>
              </a:buClr>
              <a:buSzPts val="1500"/>
              <a:buChar char="•"/>
              <a:defRPr sz="1500"/>
            </a:lvl6pPr>
            <a:lvl7pPr marL="3200400" lvl="6" indent="-323850" algn="l">
              <a:lnSpc>
                <a:spcPct val="100000"/>
              </a:lnSpc>
              <a:spcBef>
                <a:spcPts val="300"/>
              </a:spcBef>
              <a:spcAft>
                <a:spcPts val="0"/>
              </a:spcAft>
              <a:buClr>
                <a:schemeClr val="dk1"/>
              </a:buClr>
              <a:buSzPts val="1500"/>
              <a:buChar char="•"/>
              <a:defRPr sz="1500"/>
            </a:lvl7pPr>
            <a:lvl8pPr marL="3657600" lvl="7" indent="-323850" algn="l">
              <a:lnSpc>
                <a:spcPct val="100000"/>
              </a:lnSpc>
              <a:spcBef>
                <a:spcPts val="300"/>
              </a:spcBef>
              <a:spcAft>
                <a:spcPts val="0"/>
              </a:spcAft>
              <a:buClr>
                <a:schemeClr val="dk1"/>
              </a:buClr>
              <a:buSzPts val="1500"/>
              <a:buChar char="•"/>
              <a:defRPr sz="1500"/>
            </a:lvl8pPr>
            <a:lvl9pPr marL="4114800" lvl="8" indent="-323850" algn="l">
              <a:lnSpc>
                <a:spcPct val="100000"/>
              </a:lnSpc>
              <a:spcBef>
                <a:spcPts val="300"/>
              </a:spcBef>
              <a:spcAft>
                <a:spcPts val="0"/>
              </a:spcAft>
              <a:buClr>
                <a:schemeClr val="dk1"/>
              </a:buClr>
              <a:buSzPts val="1500"/>
              <a:buChar char="•"/>
              <a:defRPr sz="1500"/>
            </a:lvl9pPr>
          </a:lstStyle>
          <a:p>
            <a:endParaRPr/>
          </a:p>
        </p:txBody>
      </p:sp>
      <p:sp>
        <p:nvSpPr>
          <p:cNvPr id="2174" name="Google Shape;2174;p326"/>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2175" name="Google Shape;2175;p3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76" name="Google Shape;2176;p3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77" name="Google Shape;2177;p3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3"/>
        <p:cNvGrpSpPr/>
        <p:nvPr/>
      </p:nvGrpSpPr>
      <p:grpSpPr>
        <a:xfrm>
          <a:off x="0" y="0"/>
          <a:ext cx="0" cy="0"/>
          <a:chOff x="0" y="0"/>
          <a:chExt cx="0" cy="0"/>
        </a:xfrm>
      </p:grpSpPr>
      <p:sp>
        <p:nvSpPr>
          <p:cNvPr id="244" name="Google Shape;244;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1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46" name="Google Shape;246;p1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47" name="Google Shape;247;p1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48" name="Google Shape;248;p1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49" name="Google Shape;249;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50" name="Google Shape;250;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51" name="Google Shape;251;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78"/>
        <p:cNvGrpSpPr/>
        <p:nvPr/>
      </p:nvGrpSpPr>
      <p:grpSpPr>
        <a:xfrm>
          <a:off x="0" y="0"/>
          <a:ext cx="0" cy="0"/>
          <a:chOff x="0" y="0"/>
          <a:chExt cx="0" cy="0"/>
        </a:xfrm>
      </p:grpSpPr>
      <p:sp>
        <p:nvSpPr>
          <p:cNvPr id="2179" name="Google Shape;2179;p32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80" name="Google Shape;2180;p327"/>
          <p:cNvSpPr>
            <a:spLocks noGrp="1"/>
          </p:cNvSpPr>
          <p:nvPr>
            <p:ph type="pic" idx="2"/>
          </p:nvPr>
        </p:nvSpPr>
        <p:spPr>
          <a:xfrm>
            <a:off x="1792288" y="612775"/>
            <a:ext cx="5486400" cy="4114800"/>
          </a:xfrm>
          <a:prstGeom prst="rect">
            <a:avLst/>
          </a:prstGeom>
          <a:noFill/>
          <a:ln>
            <a:noFill/>
          </a:ln>
        </p:spPr>
      </p:sp>
      <p:sp>
        <p:nvSpPr>
          <p:cNvPr id="2181" name="Google Shape;2181;p32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2182" name="Google Shape;2182;p3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83" name="Google Shape;2183;p3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84" name="Google Shape;2184;p3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5"/>
        <p:cNvGrpSpPr/>
        <p:nvPr/>
      </p:nvGrpSpPr>
      <p:grpSpPr>
        <a:xfrm>
          <a:off x="0" y="0"/>
          <a:ext cx="0" cy="0"/>
          <a:chOff x="0" y="0"/>
          <a:chExt cx="0" cy="0"/>
        </a:xfrm>
      </p:grpSpPr>
      <p:sp>
        <p:nvSpPr>
          <p:cNvPr id="2186" name="Google Shape;2186;p3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87" name="Google Shape;2187;p328"/>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8" name="Google Shape;2188;p32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89" name="Google Shape;2189;p32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90" name="Google Shape;2190;p32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91"/>
        <p:cNvGrpSpPr/>
        <p:nvPr/>
      </p:nvGrpSpPr>
      <p:grpSpPr>
        <a:xfrm>
          <a:off x="0" y="0"/>
          <a:ext cx="0" cy="0"/>
          <a:chOff x="0" y="0"/>
          <a:chExt cx="0" cy="0"/>
        </a:xfrm>
      </p:grpSpPr>
      <p:sp>
        <p:nvSpPr>
          <p:cNvPr id="2192" name="Google Shape;2192;p329"/>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93" name="Google Shape;2193;p329"/>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4" name="Google Shape;2194;p32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95" name="Google Shape;2195;p32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196" name="Google Shape;2196;p32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197"/>
        <p:cNvGrpSpPr/>
        <p:nvPr/>
      </p:nvGrpSpPr>
      <p:grpSpPr>
        <a:xfrm>
          <a:off x="0" y="0"/>
          <a:ext cx="0" cy="0"/>
          <a:chOff x="0" y="0"/>
          <a:chExt cx="0" cy="0"/>
        </a:xfrm>
      </p:grpSpPr>
      <p:sp>
        <p:nvSpPr>
          <p:cNvPr id="2198" name="Google Shape;2198;p33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2199" name="Google Shape;2199;p33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0" name="Google Shape;2200;p33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1" name="Google Shape;2201;p33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2202" name="Google Shape;2202;p330"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2203" name="Google Shape;2203;p330"/>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04" name="Google Shape;2204;p330"/>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205" name="Google Shape;2205;p33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2206" name="Google Shape;2206;p33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7" name="Google Shape;2207;p33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8" name="Google Shape;2208;p33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2209" name="Google Shape;2209;p330"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2210" name="Google Shape;2210;p330"/>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11" name="Google Shape;2211;p330"/>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212" name="Google Shape;2212;p33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13" name="Google Shape;2213;p33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2214"/>
        <p:cNvGrpSpPr/>
        <p:nvPr/>
      </p:nvGrpSpPr>
      <p:grpSpPr>
        <a:xfrm>
          <a:off x="0" y="0"/>
          <a:ext cx="0" cy="0"/>
          <a:chOff x="0" y="0"/>
          <a:chExt cx="0" cy="0"/>
        </a:xfrm>
      </p:grpSpPr>
      <p:sp>
        <p:nvSpPr>
          <p:cNvPr id="2215" name="Google Shape;2215;p331"/>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16" name="Google Shape;2216;p331"/>
          <p:cNvGrpSpPr/>
          <p:nvPr/>
        </p:nvGrpSpPr>
        <p:grpSpPr>
          <a:xfrm>
            <a:off x="2084388" y="6550027"/>
            <a:ext cx="7059612" cy="49213"/>
            <a:chOff x="2083888" y="6550671"/>
            <a:chExt cx="7060112" cy="48665"/>
          </a:xfrm>
        </p:grpSpPr>
        <p:sp>
          <p:nvSpPr>
            <p:cNvPr id="2217" name="Google Shape;2217;p3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18" name="Google Shape;2218;p3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19" name="Google Shape;2219;p3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20" name="Google Shape;2220;p33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2221" name="Google Shape;2221;p331"/>
          <p:cNvGrpSpPr/>
          <p:nvPr/>
        </p:nvGrpSpPr>
        <p:grpSpPr>
          <a:xfrm>
            <a:off x="2133600" y="6553200"/>
            <a:ext cx="7010400" cy="46038"/>
            <a:chOff x="1905000" y="6553200"/>
            <a:chExt cx="7010400" cy="45719"/>
          </a:xfrm>
        </p:grpSpPr>
        <p:sp>
          <p:nvSpPr>
            <p:cNvPr id="2222" name="Google Shape;2222;p3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3" name="Google Shape;2223;p3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4" name="Google Shape;2224;p3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25" name="Google Shape;2225;p331"/>
          <p:cNvGrpSpPr/>
          <p:nvPr/>
        </p:nvGrpSpPr>
        <p:grpSpPr>
          <a:xfrm>
            <a:off x="0" y="1295400"/>
            <a:ext cx="7010400" cy="46038"/>
            <a:chOff x="1905000" y="6553200"/>
            <a:chExt cx="7010400" cy="45719"/>
          </a:xfrm>
        </p:grpSpPr>
        <p:sp>
          <p:nvSpPr>
            <p:cNvPr id="2226" name="Google Shape;2226;p3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7" name="Google Shape;2227;p3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8" name="Google Shape;2228;p3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229"/>
        <p:cNvGrpSpPr/>
        <p:nvPr/>
      </p:nvGrpSpPr>
      <p:grpSpPr>
        <a:xfrm>
          <a:off x="0" y="0"/>
          <a:ext cx="0" cy="0"/>
          <a:chOff x="0" y="0"/>
          <a:chExt cx="0" cy="0"/>
        </a:xfrm>
      </p:grpSpPr>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230"/>
        <p:cNvGrpSpPr/>
        <p:nvPr/>
      </p:nvGrpSpPr>
      <p:grpSpPr>
        <a:xfrm>
          <a:off x="0" y="0"/>
          <a:ext cx="0" cy="0"/>
          <a:chOff x="0" y="0"/>
          <a:chExt cx="0" cy="0"/>
        </a:xfrm>
      </p:grpSpPr>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2231"/>
        <p:cNvGrpSpPr/>
        <p:nvPr/>
      </p:nvGrpSpPr>
      <p:grpSpPr>
        <a:xfrm>
          <a:off x="0" y="0"/>
          <a:ext cx="0" cy="0"/>
          <a:chOff x="0" y="0"/>
          <a:chExt cx="0" cy="0"/>
        </a:xfrm>
      </p:grpSpPr>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232"/>
        <p:cNvGrpSpPr/>
        <p:nvPr/>
      </p:nvGrpSpPr>
      <p:grpSpPr>
        <a:xfrm>
          <a:off x="0" y="0"/>
          <a:ext cx="0" cy="0"/>
          <a:chOff x="0" y="0"/>
          <a:chExt cx="0" cy="0"/>
        </a:xfrm>
      </p:grpSpPr>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23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
        <p:nvSpPr>
          <p:cNvPr id="253" name="Google Shape;253;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55" name="Google Shape;255;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234"/>
        <p:cNvGrpSpPr/>
        <p:nvPr/>
      </p:nvGrpSpPr>
      <p:grpSpPr>
        <a:xfrm>
          <a:off x="0" y="0"/>
          <a:ext cx="0" cy="0"/>
          <a:chOff x="0" y="0"/>
          <a:chExt cx="0" cy="0"/>
        </a:xfrm>
      </p:grpSpPr>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lank_one">
  <p:cSld name="1_Blank_one">
    <p:spTree>
      <p:nvGrpSpPr>
        <p:cNvPr id="1" name="Shape 2235"/>
        <p:cNvGrpSpPr/>
        <p:nvPr/>
      </p:nvGrpSpPr>
      <p:grpSpPr>
        <a:xfrm>
          <a:off x="0" y="0"/>
          <a:ext cx="0" cy="0"/>
          <a:chOff x="0" y="0"/>
          <a:chExt cx="0" cy="0"/>
        </a:xfrm>
      </p:grpSpPr>
      <p:sp>
        <p:nvSpPr>
          <p:cNvPr id="2236" name="Google Shape;2236;p338"/>
          <p:cNvSpPr txBox="1"/>
          <p:nvPr/>
        </p:nvSpPr>
        <p:spPr>
          <a:xfrm>
            <a:off x="8153400" y="6550025"/>
            <a:ext cx="9906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37" name="Google Shape;2237;p338"/>
          <p:cNvGrpSpPr/>
          <p:nvPr/>
        </p:nvGrpSpPr>
        <p:grpSpPr>
          <a:xfrm>
            <a:off x="2084388" y="6550027"/>
            <a:ext cx="7059612" cy="49213"/>
            <a:chOff x="2083888" y="6550671"/>
            <a:chExt cx="7060112" cy="48665"/>
          </a:xfrm>
        </p:grpSpPr>
        <p:sp>
          <p:nvSpPr>
            <p:cNvPr id="2238" name="Google Shape;2238;p3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39" name="Google Shape;2239;p3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0" name="Google Shape;2240;p3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2241" name="Google Shape;2241;p338" descr="Picture 7.png"/>
          <p:cNvPicPr preferRelativeResize="0"/>
          <p:nvPr/>
        </p:nvPicPr>
        <p:blipFill rotWithShape="1">
          <a:blip r:embed="rId2">
            <a:alphaModFix/>
          </a:blip>
          <a:srcRect l="1923" b="5333"/>
          <a:stretch/>
        </p:blipFill>
        <p:spPr>
          <a:xfrm>
            <a:off x="6629401" y="0"/>
            <a:ext cx="2193925" cy="692150"/>
          </a:xfrm>
          <a:prstGeom prst="rect">
            <a:avLst/>
          </a:prstGeom>
          <a:noFill/>
          <a:ln>
            <a:noFill/>
          </a:ln>
        </p:spPr>
      </p:pic>
      <p:grpSp>
        <p:nvGrpSpPr>
          <p:cNvPr id="2242" name="Google Shape;2242;p338"/>
          <p:cNvGrpSpPr/>
          <p:nvPr/>
        </p:nvGrpSpPr>
        <p:grpSpPr>
          <a:xfrm>
            <a:off x="2133600" y="6553200"/>
            <a:ext cx="7010400" cy="46038"/>
            <a:chOff x="1905000" y="6553200"/>
            <a:chExt cx="7010400" cy="45719"/>
          </a:xfrm>
        </p:grpSpPr>
        <p:sp>
          <p:nvSpPr>
            <p:cNvPr id="2243" name="Google Shape;2243;p3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4" name="Google Shape;2244;p3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5" name="Google Shape;2245;p3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2246" name="Google Shape;2246;p338"/>
          <p:cNvGrpSpPr/>
          <p:nvPr/>
        </p:nvGrpSpPr>
        <p:grpSpPr>
          <a:xfrm>
            <a:off x="0" y="1295400"/>
            <a:ext cx="7010400" cy="46038"/>
            <a:chOff x="1905000" y="6553200"/>
            <a:chExt cx="7010400" cy="45719"/>
          </a:xfrm>
        </p:grpSpPr>
        <p:sp>
          <p:nvSpPr>
            <p:cNvPr id="2247" name="Google Shape;2247;p3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8" name="Google Shape;2248;p3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9" name="Google Shape;2249;p3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250"/>
        <p:cNvGrpSpPr/>
        <p:nvPr/>
      </p:nvGrpSpPr>
      <p:grpSpPr>
        <a:xfrm>
          <a:off x="0" y="0"/>
          <a:ext cx="0" cy="0"/>
          <a:chOff x="0" y="0"/>
          <a:chExt cx="0" cy="0"/>
        </a:xfrm>
      </p:grpSpPr>
      <p:sp>
        <p:nvSpPr>
          <p:cNvPr id="2251" name="Google Shape;2251;p339"/>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2252" name="Google Shape;2252;p339"/>
          <p:cNvGrpSpPr/>
          <p:nvPr/>
        </p:nvGrpSpPr>
        <p:grpSpPr>
          <a:xfrm>
            <a:off x="2084388" y="6550027"/>
            <a:ext cx="7059612" cy="49213"/>
            <a:chOff x="2083888" y="6550671"/>
            <a:chExt cx="7060112" cy="48665"/>
          </a:xfrm>
        </p:grpSpPr>
        <p:sp>
          <p:nvSpPr>
            <p:cNvPr id="2253" name="Google Shape;2253;p33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4" name="Google Shape;2254;p33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5" name="Google Shape;2255;p33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2256" name="Google Shape;2256;p339" descr="Picture 7.png"/>
          <p:cNvPicPr preferRelativeResize="0"/>
          <p:nvPr/>
        </p:nvPicPr>
        <p:blipFill rotWithShape="1">
          <a:blip r:embed="rId2">
            <a:alphaModFix/>
          </a:blip>
          <a:srcRect l="1923" b="5333"/>
          <a:stretch/>
        </p:blipFill>
        <p:spPr>
          <a:xfrm>
            <a:off x="6629401" y="0"/>
            <a:ext cx="2193925" cy="692150"/>
          </a:xfrm>
          <a:prstGeom prst="rect">
            <a:avLst/>
          </a:prstGeom>
          <a:noFill/>
          <a:ln>
            <a:noFill/>
          </a:ln>
        </p:spPr>
      </p:pic>
      <p:grpSp>
        <p:nvGrpSpPr>
          <p:cNvPr id="2257" name="Google Shape;2257;p339"/>
          <p:cNvGrpSpPr/>
          <p:nvPr/>
        </p:nvGrpSpPr>
        <p:grpSpPr>
          <a:xfrm>
            <a:off x="2133600" y="6553200"/>
            <a:ext cx="7010400" cy="46038"/>
            <a:chOff x="1905000" y="6553200"/>
            <a:chExt cx="7010400" cy="45719"/>
          </a:xfrm>
        </p:grpSpPr>
        <p:sp>
          <p:nvSpPr>
            <p:cNvPr id="2258" name="Google Shape;2258;p3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9" name="Google Shape;2259;p3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0" name="Google Shape;2260;p3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2261" name="Google Shape;2261;p339"/>
          <p:cNvGrpSpPr/>
          <p:nvPr/>
        </p:nvGrpSpPr>
        <p:grpSpPr>
          <a:xfrm>
            <a:off x="0" y="1295400"/>
            <a:ext cx="7010400" cy="46038"/>
            <a:chOff x="1905000" y="6553200"/>
            <a:chExt cx="7010400" cy="45719"/>
          </a:xfrm>
        </p:grpSpPr>
        <p:sp>
          <p:nvSpPr>
            <p:cNvPr id="2262" name="Google Shape;2262;p3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3" name="Google Shape;2263;p3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4" name="Google Shape;2264;p3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2265" name="Google Shape;2265;p33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2266" name="Google Shape;2266;p3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_Blank_one">
  <p:cSld name="1_Blank_one 2">
    <p:spTree>
      <p:nvGrpSpPr>
        <p:cNvPr id="1" name="Shape 2267"/>
        <p:cNvGrpSpPr/>
        <p:nvPr/>
      </p:nvGrpSpPr>
      <p:grpSpPr>
        <a:xfrm>
          <a:off x="0" y="0"/>
          <a:ext cx="0" cy="0"/>
          <a:chOff x="0" y="0"/>
          <a:chExt cx="0" cy="0"/>
        </a:xfrm>
      </p:grpSpPr>
      <p:sp>
        <p:nvSpPr>
          <p:cNvPr id="2268" name="Google Shape;2268;p340"/>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69" name="Google Shape;2269;p340"/>
          <p:cNvGrpSpPr/>
          <p:nvPr/>
        </p:nvGrpSpPr>
        <p:grpSpPr>
          <a:xfrm>
            <a:off x="2084388" y="6550027"/>
            <a:ext cx="7059612" cy="49213"/>
            <a:chOff x="2083888" y="6550671"/>
            <a:chExt cx="7060112" cy="48665"/>
          </a:xfrm>
        </p:grpSpPr>
        <p:sp>
          <p:nvSpPr>
            <p:cNvPr id="2270" name="Google Shape;2270;p34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1" name="Google Shape;2271;p34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2" name="Google Shape;2272;p34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73" name="Google Shape;2273;p34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2274" name="Google Shape;2274;p340"/>
          <p:cNvGrpSpPr/>
          <p:nvPr/>
        </p:nvGrpSpPr>
        <p:grpSpPr>
          <a:xfrm>
            <a:off x="2133600" y="6553200"/>
            <a:ext cx="7010400" cy="46038"/>
            <a:chOff x="1905000" y="6553200"/>
            <a:chExt cx="7010400" cy="45719"/>
          </a:xfrm>
        </p:grpSpPr>
        <p:sp>
          <p:nvSpPr>
            <p:cNvPr id="2275" name="Google Shape;2275;p3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6" name="Google Shape;2276;p3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7" name="Google Shape;2277;p3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78" name="Google Shape;2278;p340"/>
          <p:cNvGrpSpPr/>
          <p:nvPr/>
        </p:nvGrpSpPr>
        <p:grpSpPr>
          <a:xfrm>
            <a:off x="0" y="1295400"/>
            <a:ext cx="7010400" cy="46038"/>
            <a:chOff x="1905000" y="6553200"/>
            <a:chExt cx="7010400" cy="45719"/>
          </a:xfrm>
        </p:grpSpPr>
        <p:sp>
          <p:nvSpPr>
            <p:cNvPr id="2279" name="Google Shape;2279;p3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0" name="Google Shape;2280;p3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1" name="Google Shape;2281;p3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_Title and Content">
  <p:cSld name="1_Title and Content 2">
    <p:spTree>
      <p:nvGrpSpPr>
        <p:cNvPr id="1" name="Shape 2282"/>
        <p:cNvGrpSpPr/>
        <p:nvPr/>
      </p:nvGrpSpPr>
      <p:grpSpPr>
        <a:xfrm>
          <a:off x="0" y="0"/>
          <a:ext cx="0" cy="0"/>
          <a:chOff x="0" y="0"/>
          <a:chExt cx="0" cy="0"/>
        </a:xfrm>
      </p:grpSpPr>
      <p:sp>
        <p:nvSpPr>
          <p:cNvPr id="2283" name="Google Shape;2283;p34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2284" name="Google Shape;2284;p341"/>
          <p:cNvGrpSpPr/>
          <p:nvPr/>
        </p:nvGrpSpPr>
        <p:grpSpPr>
          <a:xfrm>
            <a:off x="2084388" y="6550027"/>
            <a:ext cx="7059612" cy="49213"/>
            <a:chOff x="2083888" y="6550671"/>
            <a:chExt cx="7060112" cy="48665"/>
          </a:xfrm>
        </p:grpSpPr>
        <p:sp>
          <p:nvSpPr>
            <p:cNvPr id="2285" name="Google Shape;2285;p34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6" name="Google Shape;2286;p34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7" name="Google Shape;2287;p34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88" name="Google Shape;2288;p341"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2289" name="Google Shape;2289;p341"/>
          <p:cNvGrpSpPr/>
          <p:nvPr/>
        </p:nvGrpSpPr>
        <p:grpSpPr>
          <a:xfrm>
            <a:off x="2133600" y="6553200"/>
            <a:ext cx="7010400" cy="46038"/>
            <a:chOff x="1905000" y="6553200"/>
            <a:chExt cx="7010400" cy="45719"/>
          </a:xfrm>
        </p:grpSpPr>
        <p:sp>
          <p:nvSpPr>
            <p:cNvPr id="2290" name="Google Shape;2290;p3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1" name="Google Shape;2291;p3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2" name="Google Shape;2292;p3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93" name="Google Shape;2293;p341"/>
          <p:cNvGrpSpPr/>
          <p:nvPr/>
        </p:nvGrpSpPr>
        <p:grpSpPr>
          <a:xfrm>
            <a:off x="0" y="1295400"/>
            <a:ext cx="7010400" cy="46038"/>
            <a:chOff x="1905000" y="6553200"/>
            <a:chExt cx="7010400" cy="45719"/>
          </a:xfrm>
        </p:grpSpPr>
        <p:sp>
          <p:nvSpPr>
            <p:cNvPr id="2294" name="Google Shape;2294;p3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5" name="Google Shape;2295;p3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6" name="Google Shape;2296;p3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2297" name="Google Shape;2297;p34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98" name="Google Shape;2298;p3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11"/>
        <p:cNvGrpSpPr/>
        <p:nvPr/>
      </p:nvGrpSpPr>
      <p:grpSpPr>
        <a:xfrm>
          <a:off x="0" y="0"/>
          <a:ext cx="0" cy="0"/>
          <a:chOff x="0" y="0"/>
          <a:chExt cx="0" cy="0"/>
        </a:xfrm>
      </p:grpSpPr>
      <p:sp>
        <p:nvSpPr>
          <p:cNvPr id="2312" name="Google Shape;2312;p9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3" name="Google Shape;2313;p9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4"/>
        <p:cNvGrpSpPr/>
        <p:nvPr/>
      </p:nvGrpSpPr>
      <p:grpSpPr>
        <a:xfrm>
          <a:off x="0" y="0"/>
          <a:ext cx="0" cy="0"/>
          <a:chOff x="0" y="0"/>
          <a:chExt cx="0" cy="0"/>
        </a:xfrm>
      </p:grpSpPr>
      <p:sp>
        <p:nvSpPr>
          <p:cNvPr id="2315" name="Google Shape;2315;p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16"/>
        <p:cNvGrpSpPr/>
        <p:nvPr/>
      </p:nvGrpSpPr>
      <p:grpSpPr>
        <a:xfrm>
          <a:off x="0" y="0"/>
          <a:ext cx="0" cy="0"/>
          <a:chOff x="0" y="0"/>
          <a:chExt cx="0" cy="0"/>
        </a:xfrm>
      </p:grpSpPr>
      <p:sp>
        <p:nvSpPr>
          <p:cNvPr id="2317" name="Google Shape;2317;p3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8" name="Google Shape;2318;p34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19" name="Google Shape;2319;p34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20"/>
        <p:cNvGrpSpPr/>
        <p:nvPr/>
      </p:nvGrpSpPr>
      <p:grpSpPr>
        <a:xfrm>
          <a:off x="0" y="0"/>
          <a:ext cx="0" cy="0"/>
          <a:chOff x="0" y="0"/>
          <a:chExt cx="0" cy="0"/>
        </a:xfrm>
      </p:grpSpPr>
      <p:sp>
        <p:nvSpPr>
          <p:cNvPr id="2321" name="Google Shape;2321;p3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2" name="Google Shape;2322;p34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23" name="Google Shape;2323;p34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24" name="Google Shape;2324;p34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25" name="Google Shape;2325;p34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26"/>
        <p:cNvGrpSpPr/>
        <p:nvPr/>
      </p:nvGrpSpPr>
      <p:grpSpPr>
        <a:xfrm>
          <a:off x="0" y="0"/>
          <a:ext cx="0" cy="0"/>
          <a:chOff x="0" y="0"/>
          <a:chExt cx="0" cy="0"/>
        </a:xfrm>
      </p:grpSpPr>
      <p:sp>
        <p:nvSpPr>
          <p:cNvPr id="2327" name="Google Shape;2327;p34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8" name="Google Shape;2328;p34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329" name="Google Shape;2329;p34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sp>
        <p:nvSpPr>
          <p:cNvPr id="257" name="Google Shape;257;p1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8" name="Google Shape;258;p1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59" name="Google Shape;259;p1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60" name="Google Shape;260;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61" name="Google Shape;261;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62" name="Google Shape;262;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30"/>
        <p:cNvGrpSpPr/>
        <p:nvPr/>
      </p:nvGrpSpPr>
      <p:grpSpPr>
        <a:xfrm>
          <a:off x="0" y="0"/>
          <a:ext cx="0" cy="0"/>
          <a:chOff x="0" y="0"/>
          <a:chExt cx="0" cy="0"/>
        </a:xfrm>
      </p:grpSpPr>
      <p:sp>
        <p:nvSpPr>
          <p:cNvPr id="2331" name="Google Shape;2331;p34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2" name="Google Shape;2332;p345"/>
          <p:cNvSpPr>
            <a:spLocks noGrp="1"/>
          </p:cNvSpPr>
          <p:nvPr>
            <p:ph type="pic" idx="2"/>
          </p:nvPr>
        </p:nvSpPr>
        <p:spPr>
          <a:xfrm>
            <a:off x="1792288" y="612775"/>
            <a:ext cx="5486400" cy="4114800"/>
          </a:xfrm>
          <a:prstGeom prst="rect">
            <a:avLst/>
          </a:prstGeom>
          <a:noFill/>
          <a:ln>
            <a:noFill/>
          </a:ln>
        </p:spPr>
      </p:sp>
      <p:sp>
        <p:nvSpPr>
          <p:cNvPr id="2333" name="Google Shape;2333;p34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34"/>
        <p:cNvGrpSpPr/>
        <p:nvPr/>
      </p:nvGrpSpPr>
      <p:grpSpPr>
        <a:xfrm>
          <a:off x="0" y="0"/>
          <a:ext cx="0" cy="0"/>
          <a:chOff x="0" y="0"/>
          <a:chExt cx="0" cy="0"/>
        </a:xfrm>
      </p:grpSpPr>
      <p:sp>
        <p:nvSpPr>
          <p:cNvPr id="2335" name="Google Shape;2335;p3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6" name="Google Shape;2336;p34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37"/>
        <p:cNvGrpSpPr/>
        <p:nvPr/>
      </p:nvGrpSpPr>
      <p:grpSpPr>
        <a:xfrm>
          <a:off x="0" y="0"/>
          <a:ext cx="0" cy="0"/>
          <a:chOff x="0" y="0"/>
          <a:chExt cx="0" cy="0"/>
        </a:xfrm>
      </p:grpSpPr>
      <p:sp>
        <p:nvSpPr>
          <p:cNvPr id="2338" name="Google Shape;2338;p34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9" name="Google Shape;2339;p34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340"/>
        <p:cNvGrpSpPr/>
        <p:nvPr/>
      </p:nvGrpSpPr>
      <p:grpSpPr>
        <a:xfrm>
          <a:off x="0" y="0"/>
          <a:ext cx="0" cy="0"/>
          <a:chOff x="0" y="0"/>
          <a:chExt cx="0" cy="0"/>
        </a:xfrm>
      </p:grpSpPr>
      <p:sp>
        <p:nvSpPr>
          <p:cNvPr id="2341" name="Google Shape;2341;p348"/>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42"/>
        <p:cNvGrpSpPr/>
        <p:nvPr/>
      </p:nvGrpSpPr>
      <p:grpSpPr>
        <a:xfrm>
          <a:off x="0" y="0"/>
          <a:ext cx="0" cy="0"/>
          <a:chOff x="0" y="0"/>
          <a:chExt cx="0" cy="0"/>
        </a:xfrm>
      </p:grpSpPr>
      <p:pic>
        <p:nvPicPr>
          <p:cNvPr id="2343" name="Google Shape;2343;p34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344" name="Google Shape;2344;p34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345" name="Google Shape;2345;p34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346" name="Google Shape;2346;p34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7" name="Google Shape;2347;p34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1350">
                <a:latin typeface="Helvetica Neue"/>
                <a:ea typeface="Helvetica Neue"/>
                <a:cs typeface="Helvetica Neue"/>
                <a:sym typeface="Helvetica Neue"/>
              </a:defRPr>
            </a:lvl1pPr>
            <a:lvl2pPr marL="914400" lvl="1" indent="-406400" algn="l">
              <a:lnSpc>
                <a:spcPct val="100000"/>
              </a:lnSpc>
              <a:spcBef>
                <a:spcPts val="560"/>
              </a:spcBef>
              <a:spcAft>
                <a:spcPts val="0"/>
              </a:spcAft>
              <a:buSzPts val="2800"/>
              <a:buChar char="–"/>
              <a:defRPr sz="1200">
                <a:latin typeface="Helvetica Neue"/>
                <a:ea typeface="Helvetica Neue"/>
                <a:cs typeface="Helvetica Neue"/>
                <a:sym typeface="Helvetica Neue"/>
              </a:defRPr>
            </a:lvl2pPr>
            <a:lvl3pPr marL="1371600" lvl="2" indent="-381000" algn="l">
              <a:lnSpc>
                <a:spcPct val="100000"/>
              </a:lnSpc>
              <a:spcBef>
                <a:spcPts val="480"/>
              </a:spcBef>
              <a:spcAft>
                <a:spcPts val="0"/>
              </a:spcAft>
              <a:buSzPts val="2400"/>
              <a:buChar char="•"/>
              <a:defRPr sz="1050">
                <a:latin typeface="Helvetica Neue"/>
                <a:ea typeface="Helvetica Neue"/>
                <a:cs typeface="Helvetica Neue"/>
                <a:sym typeface="Helvetica Neue"/>
              </a:defRPr>
            </a:lvl3pPr>
            <a:lvl4pPr marL="1828800" lvl="3" indent="-355600" algn="l">
              <a:lnSpc>
                <a:spcPct val="100000"/>
              </a:lnSpc>
              <a:spcBef>
                <a:spcPts val="400"/>
              </a:spcBef>
              <a:spcAft>
                <a:spcPts val="0"/>
              </a:spcAft>
              <a:buSzPts val="2000"/>
              <a:buChar char="–"/>
              <a:defRPr sz="900">
                <a:latin typeface="Helvetica Neue"/>
                <a:ea typeface="Helvetica Neue"/>
                <a:cs typeface="Helvetica Neue"/>
                <a:sym typeface="Helvetica Neue"/>
              </a:defRPr>
            </a:lvl4pPr>
            <a:lvl5pPr marL="2286000" lvl="4" indent="-355600" algn="l">
              <a:lnSpc>
                <a:spcPct val="100000"/>
              </a:lnSpc>
              <a:spcBef>
                <a:spcPts val="400"/>
              </a:spcBef>
              <a:spcAft>
                <a:spcPts val="0"/>
              </a:spcAft>
              <a:buSzPts val="2000"/>
              <a:buChar char="»"/>
              <a:defRPr sz="900">
                <a:latin typeface="Helvetica Neue"/>
                <a:ea typeface="Helvetica Neue"/>
                <a:cs typeface="Helvetica Neue"/>
                <a:sym typeface="Helvetica Neu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348" name="Google Shape;2348;p34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SzPts val="2000"/>
              <a:buChar char="»"/>
              <a:defRPr b="1">
                <a:solidFill>
                  <a:srgbClr val="1C1573"/>
                </a:solidFill>
                <a:latin typeface="Helvetica Neue"/>
                <a:ea typeface="Helvetica Neue"/>
                <a:cs typeface="Helvetica Neue"/>
                <a:sym typeface="Helvetica Neu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55"/>
        <p:cNvGrpSpPr/>
        <p:nvPr/>
      </p:nvGrpSpPr>
      <p:grpSpPr>
        <a:xfrm>
          <a:off x="0" y="0"/>
          <a:ext cx="0" cy="0"/>
          <a:chOff x="0" y="0"/>
          <a:chExt cx="0" cy="0"/>
        </a:xfrm>
      </p:grpSpPr>
      <p:sp>
        <p:nvSpPr>
          <p:cNvPr id="2356" name="Google Shape;2356;p9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7" name="Google Shape;2357;p9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2358" name="Google Shape;2358;p98"/>
          <p:cNvGrpSpPr/>
          <p:nvPr/>
        </p:nvGrpSpPr>
        <p:grpSpPr>
          <a:xfrm>
            <a:off x="2083888" y="6550671"/>
            <a:ext cx="7060112" cy="48665"/>
            <a:chOff x="2083888" y="6550671"/>
            <a:chExt cx="7060112" cy="48665"/>
          </a:xfrm>
        </p:grpSpPr>
        <p:sp>
          <p:nvSpPr>
            <p:cNvPr id="2359" name="Google Shape;2359;p98"/>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0" name="Google Shape;2360;p98"/>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1" name="Google Shape;2361;p98"/>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2362" name="Google Shape;2362;p98" descr="Picture 7.png"/>
          <p:cNvPicPr preferRelativeResize="0"/>
          <p:nvPr/>
        </p:nvPicPr>
        <p:blipFill rotWithShape="1">
          <a:blip r:embed="rId2">
            <a:alphaModFix/>
          </a:blip>
          <a:srcRect l="1923" b="5334"/>
          <a:stretch/>
        </p:blipFill>
        <p:spPr>
          <a:xfrm>
            <a:off x="6629400" y="-1"/>
            <a:ext cx="2193193" cy="692697"/>
          </a:xfrm>
          <a:prstGeom prst="rect">
            <a:avLst/>
          </a:prstGeom>
          <a:noFill/>
          <a:ln>
            <a:noFill/>
          </a:ln>
        </p:spPr>
      </p:pic>
      <p:grpSp>
        <p:nvGrpSpPr>
          <p:cNvPr id="2363" name="Google Shape;2363;p98"/>
          <p:cNvGrpSpPr/>
          <p:nvPr/>
        </p:nvGrpSpPr>
        <p:grpSpPr>
          <a:xfrm>
            <a:off x="2133600" y="6558112"/>
            <a:ext cx="7010400" cy="45719"/>
            <a:chOff x="1905000" y="6553200"/>
            <a:chExt cx="7010400" cy="45719"/>
          </a:xfrm>
        </p:grpSpPr>
        <p:sp>
          <p:nvSpPr>
            <p:cNvPr id="2364" name="Google Shape;2364;p9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5" name="Google Shape;2365;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6" name="Google Shape;2366;p9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2367" name="Google Shape;2367;p98"/>
          <p:cNvGrpSpPr/>
          <p:nvPr/>
        </p:nvGrpSpPr>
        <p:grpSpPr>
          <a:xfrm>
            <a:off x="0" y="1295400"/>
            <a:ext cx="7010400" cy="45719"/>
            <a:chOff x="1905000" y="6553200"/>
            <a:chExt cx="7010400" cy="45719"/>
          </a:xfrm>
        </p:grpSpPr>
        <p:sp>
          <p:nvSpPr>
            <p:cNvPr id="2368" name="Google Shape;2368;p9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9" name="Google Shape;2369;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70" name="Google Shape;2370;p9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2371" name="Google Shape;2371;p9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2" name="Google Shape;2372;p9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3" name="Google Shape;2373;p98"/>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74"/>
        <p:cNvGrpSpPr/>
        <p:nvPr/>
      </p:nvGrpSpPr>
      <p:grpSpPr>
        <a:xfrm>
          <a:off x="0" y="0"/>
          <a:ext cx="0" cy="0"/>
          <a:chOff x="0" y="0"/>
          <a:chExt cx="0" cy="0"/>
        </a:xfrm>
      </p:grpSpPr>
      <p:sp>
        <p:nvSpPr>
          <p:cNvPr id="2375" name="Google Shape;2375;p350"/>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6" name="Google Shape;2376;p35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77" name="Google Shape;2377;p35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8" name="Google Shape;2378;p3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9" name="Google Shape;2379;p35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80"/>
        <p:cNvGrpSpPr/>
        <p:nvPr/>
      </p:nvGrpSpPr>
      <p:grpSpPr>
        <a:xfrm>
          <a:off x="0" y="0"/>
          <a:ext cx="0" cy="0"/>
          <a:chOff x="0" y="0"/>
          <a:chExt cx="0" cy="0"/>
        </a:xfrm>
      </p:grpSpPr>
      <p:sp>
        <p:nvSpPr>
          <p:cNvPr id="2381" name="Google Shape;2381;p3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2" name="Google Shape;2382;p35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3" name="Google Shape;2383;p351"/>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4" name="Google Shape;2384;p3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5" name="Google Shape;2385;p351"/>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6"/>
        <p:cNvGrpSpPr/>
        <p:nvPr/>
      </p:nvGrpSpPr>
      <p:grpSpPr>
        <a:xfrm>
          <a:off x="0" y="0"/>
          <a:ext cx="0" cy="0"/>
          <a:chOff x="0" y="0"/>
          <a:chExt cx="0" cy="0"/>
        </a:xfrm>
      </p:grpSpPr>
      <p:sp>
        <p:nvSpPr>
          <p:cNvPr id="2387" name="Google Shape;2387;p35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8" name="Google Shape;2388;p35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89" name="Google Shape;2389;p352"/>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0" name="Google Shape;2390;p3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1" name="Google Shape;2391;p352"/>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92"/>
        <p:cNvGrpSpPr/>
        <p:nvPr/>
      </p:nvGrpSpPr>
      <p:grpSpPr>
        <a:xfrm>
          <a:off x="0" y="0"/>
          <a:ext cx="0" cy="0"/>
          <a:chOff x="0" y="0"/>
          <a:chExt cx="0" cy="0"/>
        </a:xfrm>
      </p:grpSpPr>
      <p:sp>
        <p:nvSpPr>
          <p:cNvPr id="2393" name="Google Shape;2393;p35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4" name="Google Shape;2394;p353"/>
          <p:cNvSpPr txBox="1">
            <a:spLocks noGrp="1"/>
          </p:cNvSpPr>
          <p:nvPr>
            <p:ph type="body" idx="1"/>
          </p:nvPr>
        </p:nvSpPr>
        <p:spPr>
          <a:xfrm>
            <a:off x="471487"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5" name="Google Shape;2395;p353"/>
          <p:cNvSpPr txBox="1">
            <a:spLocks noGrp="1"/>
          </p:cNvSpPr>
          <p:nvPr>
            <p:ph type="body" idx="2"/>
          </p:nvPr>
        </p:nvSpPr>
        <p:spPr>
          <a:xfrm>
            <a:off x="3486150"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6" name="Google Shape;2396;p353"/>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7" name="Google Shape;2397;p3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8" name="Google Shape;2398;p353"/>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3"/>
        <p:cNvGrpSpPr/>
        <p:nvPr/>
      </p:nvGrpSpPr>
      <p:grpSpPr>
        <a:xfrm>
          <a:off x="0" y="0"/>
          <a:ext cx="0" cy="0"/>
          <a:chOff x="0" y="0"/>
          <a:chExt cx="0" cy="0"/>
        </a:xfrm>
      </p:grpSpPr>
      <p:sp>
        <p:nvSpPr>
          <p:cNvPr id="264" name="Google Shape;264;p1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5" name="Google Shape;265;p124"/>
          <p:cNvSpPr>
            <a:spLocks noGrp="1"/>
          </p:cNvSpPr>
          <p:nvPr>
            <p:ph type="pic" idx="2"/>
          </p:nvPr>
        </p:nvSpPr>
        <p:spPr>
          <a:xfrm>
            <a:off x="1792288" y="612775"/>
            <a:ext cx="5486400" cy="4114800"/>
          </a:xfrm>
          <a:prstGeom prst="rect">
            <a:avLst/>
          </a:prstGeom>
          <a:noFill/>
          <a:ln>
            <a:noFill/>
          </a:ln>
        </p:spPr>
      </p:sp>
      <p:sp>
        <p:nvSpPr>
          <p:cNvPr id="266" name="Google Shape;266;p1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67" name="Google Shape;267;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68" name="Google Shape;268;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69" name="Google Shape;269;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99"/>
        <p:cNvGrpSpPr/>
        <p:nvPr/>
      </p:nvGrpSpPr>
      <p:grpSpPr>
        <a:xfrm>
          <a:off x="0" y="0"/>
          <a:ext cx="0" cy="0"/>
          <a:chOff x="0" y="0"/>
          <a:chExt cx="0" cy="0"/>
        </a:xfrm>
      </p:grpSpPr>
      <p:sp>
        <p:nvSpPr>
          <p:cNvPr id="2400" name="Google Shape;2400;p354"/>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1" name="Google Shape;2401;p354"/>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2" name="Google Shape;2402;p354"/>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3" name="Google Shape;2403;p354"/>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4" name="Google Shape;2404;p354"/>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5" name="Google Shape;2405;p354"/>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6" name="Google Shape;2406;p3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7" name="Google Shape;2407;p354"/>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8"/>
        <p:cNvGrpSpPr/>
        <p:nvPr/>
      </p:nvGrpSpPr>
      <p:grpSpPr>
        <a:xfrm>
          <a:off x="0" y="0"/>
          <a:ext cx="0" cy="0"/>
          <a:chOff x="0" y="0"/>
          <a:chExt cx="0" cy="0"/>
        </a:xfrm>
      </p:grpSpPr>
      <p:sp>
        <p:nvSpPr>
          <p:cNvPr id="2409" name="Google Shape;2409;p35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0" name="Google Shape;2410;p355"/>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1" name="Google Shape;2411;p3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2" name="Google Shape;2412;p355"/>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13"/>
        <p:cNvGrpSpPr/>
        <p:nvPr/>
      </p:nvGrpSpPr>
      <p:grpSpPr>
        <a:xfrm>
          <a:off x="0" y="0"/>
          <a:ext cx="0" cy="0"/>
          <a:chOff x="0" y="0"/>
          <a:chExt cx="0" cy="0"/>
        </a:xfrm>
      </p:grpSpPr>
      <p:sp>
        <p:nvSpPr>
          <p:cNvPr id="2414" name="Google Shape;2414;p356"/>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5" name="Google Shape;2415;p3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6" name="Google Shape;2416;p356"/>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17"/>
        <p:cNvGrpSpPr/>
        <p:nvPr/>
      </p:nvGrpSpPr>
      <p:grpSpPr>
        <a:xfrm>
          <a:off x="0" y="0"/>
          <a:ext cx="0" cy="0"/>
          <a:chOff x="0" y="0"/>
          <a:chExt cx="0" cy="0"/>
        </a:xfrm>
      </p:grpSpPr>
      <p:sp>
        <p:nvSpPr>
          <p:cNvPr id="2418" name="Google Shape;2418;p35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9" name="Google Shape;2419;p357"/>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420" name="Google Shape;2420;p357"/>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21" name="Google Shape;2421;p35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2" name="Google Shape;2422;p3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3" name="Google Shape;2423;p357"/>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24"/>
        <p:cNvGrpSpPr/>
        <p:nvPr/>
      </p:nvGrpSpPr>
      <p:grpSpPr>
        <a:xfrm>
          <a:off x="0" y="0"/>
          <a:ext cx="0" cy="0"/>
          <a:chOff x="0" y="0"/>
          <a:chExt cx="0" cy="0"/>
        </a:xfrm>
      </p:grpSpPr>
      <p:sp>
        <p:nvSpPr>
          <p:cNvPr id="2425" name="Google Shape;2425;p35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6" name="Google Shape;2426;p358"/>
          <p:cNvSpPr>
            <a:spLocks noGrp="1"/>
          </p:cNvSpPr>
          <p:nvPr>
            <p:ph type="pic" idx="2"/>
          </p:nvPr>
        </p:nvSpPr>
        <p:spPr>
          <a:xfrm>
            <a:off x="3887391" y="987426"/>
            <a:ext cx="4629150" cy="4873625"/>
          </a:xfrm>
          <a:prstGeom prst="rect">
            <a:avLst/>
          </a:prstGeom>
          <a:noFill/>
          <a:ln>
            <a:noFill/>
          </a:ln>
        </p:spPr>
      </p:sp>
      <p:sp>
        <p:nvSpPr>
          <p:cNvPr id="2427" name="Google Shape;2427;p35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28" name="Google Shape;2428;p35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9" name="Google Shape;2429;p35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0" name="Google Shape;2430;p358"/>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31"/>
        <p:cNvGrpSpPr/>
        <p:nvPr/>
      </p:nvGrpSpPr>
      <p:grpSpPr>
        <a:xfrm>
          <a:off x="0" y="0"/>
          <a:ext cx="0" cy="0"/>
          <a:chOff x="0" y="0"/>
          <a:chExt cx="0" cy="0"/>
        </a:xfrm>
      </p:grpSpPr>
      <p:sp>
        <p:nvSpPr>
          <p:cNvPr id="2432" name="Google Shape;2432;p35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3" name="Google Shape;2433;p35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4" name="Google Shape;2434;p359"/>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5" name="Google Shape;2435;p3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6" name="Google Shape;2436;p359"/>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37"/>
        <p:cNvGrpSpPr/>
        <p:nvPr/>
      </p:nvGrpSpPr>
      <p:grpSpPr>
        <a:xfrm>
          <a:off x="0" y="0"/>
          <a:ext cx="0" cy="0"/>
          <a:chOff x="0" y="0"/>
          <a:chExt cx="0" cy="0"/>
        </a:xfrm>
      </p:grpSpPr>
      <p:sp>
        <p:nvSpPr>
          <p:cNvPr id="2438" name="Google Shape;2438;p360"/>
          <p:cNvSpPr txBox="1">
            <a:spLocks noGrp="1"/>
          </p:cNvSpPr>
          <p:nvPr>
            <p:ph type="title"/>
          </p:nvPr>
        </p:nvSpPr>
        <p:spPr>
          <a:xfrm rot="5400000">
            <a:off x="2741216" y="2531666"/>
            <a:ext cx="5811838"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9" name="Google Shape;2439;p360"/>
          <p:cNvSpPr txBox="1">
            <a:spLocks noGrp="1"/>
          </p:cNvSpPr>
          <p:nvPr>
            <p:ph type="body" idx="1"/>
          </p:nvPr>
        </p:nvSpPr>
        <p:spPr>
          <a:xfrm rot="5400000">
            <a:off x="-273446" y="1110059"/>
            <a:ext cx="5811838" cy="43219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0" name="Google Shape;2440;p36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1" name="Google Shape;2441;p36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2" name="Google Shape;2442;p36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443"/>
        <p:cNvGrpSpPr/>
        <p:nvPr/>
      </p:nvGrpSpPr>
      <p:grpSpPr>
        <a:xfrm>
          <a:off x="0" y="0"/>
          <a:ext cx="0" cy="0"/>
          <a:chOff x="0" y="0"/>
          <a:chExt cx="0" cy="0"/>
        </a:xfrm>
      </p:grpSpPr>
      <p:sp>
        <p:nvSpPr>
          <p:cNvPr id="2444" name="Google Shape;2444;p36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Arial"/>
              <a:ea typeface="Arial"/>
              <a:cs typeface="Arial"/>
              <a:sym typeface="Arial"/>
            </a:endParaRPr>
          </a:p>
        </p:txBody>
      </p:sp>
      <p:sp>
        <p:nvSpPr>
          <p:cNvPr id="2445" name="Google Shape;2445;p36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2446" name="Google Shape;2446;p36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2447" name="Google Shape;2447;p36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pic>
        <p:nvPicPr>
          <p:cNvPr id="2448" name="Google Shape;2448;p361"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grpSp>
        <p:nvGrpSpPr>
          <p:cNvPr id="2449" name="Google Shape;2449;p361"/>
          <p:cNvGrpSpPr/>
          <p:nvPr/>
        </p:nvGrpSpPr>
        <p:grpSpPr>
          <a:xfrm>
            <a:off x="-76200" y="5257801"/>
            <a:ext cx="2209800" cy="651821"/>
            <a:chOff x="76200" y="2209800"/>
            <a:chExt cx="2209800" cy="651821"/>
          </a:xfrm>
        </p:grpSpPr>
        <p:sp>
          <p:nvSpPr>
            <p:cNvPr id="2450" name="Google Shape;2450;p361"/>
            <p:cNvSpPr txBox="1"/>
            <p:nvPr/>
          </p:nvSpPr>
          <p:spPr>
            <a:xfrm>
              <a:off x="76200" y="2209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451" name="Google Shape;2451;p361"/>
            <p:cNvSpPr txBox="1"/>
            <p:nvPr/>
          </p:nvSpPr>
          <p:spPr>
            <a:xfrm>
              <a:off x="228600" y="2665413"/>
              <a:ext cx="1905000" cy="1962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675"/>
                <a:buFont typeface="Arial"/>
                <a:buNone/>
              </a:pPr>
              <a:r>
                <a:rPr lang="en-US" sz="675" b="0" i="0" u="none" strike="noStrike" cap="none">
                  <a:solidFill>
                    <a:srgbClr val="FFFFFF"/>
                  </a:solidFill>
                  <a:latin typeface="Arial"/>
                  <a:ea typeface="Arial"/>
                  <a:cs typeface="Arial"/>
                  <a:sym typeface="Arial"/>
                </a:rPr>
                <a:t>Pilani | Dubai | Goa | Hyderabad</a:t>
              </a:r>
              <a:endParaRPr sz="1400" b="0" i="0" u="none" strike="noStrike" cap="none">
                <a:solidFill>
                  <a:srgbClr val="000000"/>
                </a:solidFill>
                <a:latin typeface="Arial"/>
                <a:ea typeface="Arial"/>
                <a:cs typeface="Arial"/>
                <a:sym typeface="Arial"/>
              </a:endParaRPr>
            </a:p>
          </p:txBody>
        </p:sp>
      </p:grpSp>
      <p:sp>
        <p:nvSpPr>
          <p:cNvPr id="2452" name="Google Shape;2452;p36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3" name="Google Shape;2453;p36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3300"/>
              <a:buFont typeface="Calibri"/>
              <a:buNone/>
              <a:defRPr sz="33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454"/>
        <p:cNvGrpSpPr/>
        <p:nvPr/>
      </p:nvGrpSpPr>
      <p:grpSpPr>
        <a:xfrm>
          <a:off x="0" y="0"/>
          <a:ext cx="0" cy="0"/>
          <a:chOff x="0" y="0"/>
          <a:chExt cx="0" cy="0"/>
        </a:xfrm>
      </p:grpSpPr>
      <p:sp>
        <p:nvSpPr>
          <p:cNvPr id="2455" name="Google Shape;2455;p362"/>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6" name="Google Shape;2456;p362"/>
          <p:cNvSpPr txBox="1">
            <a:spLocks noGrp="1"/>
          </p:cNvSpPr>
          <p:nvPr>
            <p:ph type="body" idx="1"/>
          </p:nvPr>
        </p:nvSpPr>
        <p:spPr>
          <a:xfrm>
            <a:off x="41116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7" name="Google Shape;2457;p362"/>
          <p:cNvSpPr txBox="1">
            <a:spLocks noGrp="1"/>
          </p:cNvSpPr>
          <p:nvPr>
            <p:ph type="body" idx="2"/>
          </p:nvPr>
        </p:nvSpPr>
        <p:spPr>
          <a:xfrm>
            <a:off x="464661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458"/>
        <p:cNvGrpSpPr/>
        <p:nvPr/>
      </p:nvGrpSpPr>
      <p:grpSpPr>
        <a:xfrm>
          <a:off x="0" y="0"/>
          <a:ext cx="0" cy="0"/>
          <a:chOff x="0" y="0"/>
          <a:chExt cx="0" cy="0"/>
        </a:xfrm>
      </p:grpSpPr>
      <p:sp>
        <p:nvSpPr>
          <p:cNvPr id="2459" name="Google Shape;2459;p363"/>
          <p:cNvSpPr txBox="1">
            <a:spLocks noGrp="1"/>
          </p:cNvSpPr>
          <p:nvPr>
            <p:ph type="title"/>
          </p:nvPr>
        </p:nvSpPr>
        <p:spPr>
          <a:xfrm>
            <a:off x="152400" y="304800"/>
            <a:ext cx="8763000" cy="60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0" name="Google Shape;2460;p363"/>
          <p:cNvSpPr txBox="1">
            <a:spLocks noGrp="1"/>
          </p:cNvSpPr>
          <p:nvPr>
            <p:ph type="body" idx="1"/>
          </p:nvPr>
        </p:nvSpPr>
        <p:spPr>
          <a:xfrm>
            <a:off x="304800" y="1295400"/>
            <a:ext cx="411480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1" name="Google Shape;2461;p363"/>
          <p:cNvSpPr txBox="1">
            <a:spLocks noGrp="1"/>
          </p:cNvSpPr>
          <p:nvPr>
            <p:ph type="body" idx="2"/>
          </p:nvPr>
        </p:nvSpPr>
        <p:spPr>
          <a:xfrm>
            <a:off x="4572000" y="1295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2" name="Google Shape;2462;p363"/>
          <p:cNvSpPr txBox="1">
            <a:spLocks noGrp="1"/>
          </p:cNvSpPr>
          <p:nvPr>
            <p:ph type="body" idx="3"/>
          </p:nvPr>
        </p:nvSpPr>
        <p:spPr>
          <a:xfrm>
            <a:off x="4572000" y="3962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3" name="Google Shape;2463;p363"/>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12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3" name="Google Shape;273;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74" name="Google Shape;274;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464"/>
        <p:cNvGrpSpPr/>
        <p:nvPr/>
      </p:nvGrpSpPr>
      <p:grpSpPr>
        <a:xfrm>
          <a:off x="0" y="0"/>
          <a:ext cx="0" cy="0"/>
          <a:chOff x="0" y="0"/>
          <a:chExt cx="0" cy="0"/>
        </a:xfrm>
      </p:grpSpPr>
      <p:pic>
        <p:nvPicPr>
          <p:cNvPr id="2465" name="Google Shape;2465;p36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466" name="Google Shape;2466;p36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67" name="Google Shape;2467;p36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68" name="Google Shape;2468;p36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9" name="Google Shape;2469;p36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0" name="Google Shape;2470;p36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71"/>
        <p:cNvGrpSpPr/>
        <p:nvPr/>
      </p:nvGrpSpPr>
      <p:grpSpPr>
        <a:xfrm>
          <a:off x="0" y="0"/>
          <a:ext cx="0" cy="0"/>
          <a:chOff x="0" y="0"/>
          <a:chExt cx="0" cy="0"/>
        </a:xfrm>
      </p:grpSpPr>
      <p:pic>
        <p:nvPicPr>
          <p:cNvPr id="2472" name="Google Shape;2472;p36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473" name="Google Shape;2473;p36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74" name="Google Shape;2474;p36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75" name="Google Shape;2475;p36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6" name="Google Shape;2476;p36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7" name="Google Shape;2477;p36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478"/>
        <p:cNvGrpSpPr/>
        <p:nvPr/>
      </p:nvGrpSpPr>
      <p:grpSpPr>
        <a:xfrm>
          <a:off x="0" y="0"/>
          <a:ext cx="0" cy="0"/>
          <a:chOff x="0" y="0"/>
          <a:chExt cx="0" cy="0"/>
        </a:xfrm>
      </p:grpSpPr>
      <p:pic>
        <p:nvPicPr>
          <p:cNvPr id="2479" name="Google Shape;2479;p36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480" name="Google Shape;2480;p36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81" name="Google Shape;2481;p36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82" name="Google Shape;2482;p36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3" name="Google Shape;2483;p36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4" name="Google Shape;2484;p36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485"/>
        <p:cNvGrpSpPr/>
        <p:nvPr/>
      </p:nvGrpSpPr>
      <p:grpSpPr>
        <a:xfrm>
          <a:off x="0" y="0"/>
          <a:ext cx="0" cy="0"/>
          <a:chOff x="0" y="0"/>
          <a:chExt cx="0" cy="0"/>
        </a:xfrm>
      </p:grpSpPr>
      <p:pic>
        <p:nvPicPr>
          <p:cNvPr id="2486" name="Google Shape;2486;p36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487" name="Google Shape;2487;p36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88" name="Google Shape;2488;p36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89" name="Google Shape;2489;p36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0" name="Google Shape;2490;p36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1" name="Google Shape;2491;p36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492"/>
        <p:cNvGrpSpPr/>
        <p:nvPr/>
      </p:nvGrpSpPr>
      <p:grpSpPr>
        <a:xfrm>
          <a:off x="0" y="0"/>
          <a:ext cx="0" cy="0"/>
          <a:chOff x="0" y="0"/>
          <a:chExt cx="0" cy="0"/>
        </a:xfrm>
      </p:grpSpPr>
      <p:pic>
        <p:nvPicPr>
          <p:cNvPr id="2493" name="Google Shape;2493;p36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494" name="Google Shape;2494;p36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95" name="Google Shape;2495;p36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96" name="Google Shape;2496;p36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7" name="Google Shape;2497;p36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8" name="Google Shape;2498;p36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499"/>
        <p:cNvGrpSpPr/>
        <p:nvPr/>
      </p:nvGrpSpPr>
      <p:grpSpPr>
        <a:xfrm>
          <a:off x="0" y="0"/>
          <a:ext cx="0" cy="0"/>
          <a:chOff x="0" y="0"/>
          <a:chExt cx="0" cy="0"/>
        </a:xfrm>
      </p:grpSpPr>
      <p:pic>
        <p:nvPicPr>
          <p:cNvPr id="2500" name="Google Shape;2500;p36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01" name="Google Shape;2501;p36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02" name="Google Shape;2502;p36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03" name="Google Shape;2503;p36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4" name="Google Shape;2504;p36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5" name="Google Shape;2505;p36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2506"/>
        <p:cNvGrpSpPr/>
        <p:nvPr/>
      </p:nvGrpSpPr>
      <p:grpSpPr>
        <a:xfrm>
          <a:off x="0" y="0"/>
          <a:ext cx="0" cy="0"/>
          <a:chOff x="0" y="0"/>
          <a:chExt cx="0" cy="0"/>
        </a:xfrm>
      </p:grpSpPr>
      <p:pic>
        <p:nvPicPr>
          <p:cNvPr id="2507" name="Google Shape;2507;p37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08" name="Google Shape;2508;p37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09" name="Google Shape;2509;p37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10" name="Google Shape;2510;p37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1" name="Google Shape;2511;p37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2" name="Google Shape;2512;p37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513"/>
        <p:cNvGrpSpPr/>
        <p:nvPr/>
      </p:nvGrpSpPr>
      <p:grpSpPr>
        <a:xfrm>
          <a:off x="0" y="0"/>
          <a:ext cx="0" cy="0"/>
          <a:chOff x="0" y="0"/>
          <a:chExt cx="0" cy="0"/>
        </a:xfrm>
      </p:grpSpPr>
      <p:pic>
        <p:nvPicPr>
          <p:cNvPr id="2514" name="Google Shape;2514;p37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15" name="Google Shape;2515;p37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16" name="Google Shape;2516;p37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17" name="Google Shape;2517;p37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8" name="Google Shape;2518;p37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9" name="Google Shape;2519;p37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520"/>
        <p:cNvGrpSpPr/>
        <p:nvPr/>
      </p:nvGrpSpPr>
      <p:grpSpPr>
        <a:xfrm>
          <a:off x="0" y="0"/>
          <a:ext cx="0" cy="0"/>
          <a:chOff x="0" y="0"/>
          <a:chExt cx="0" cy="0"/>
        </a:xfrm>
      </p:grpSpPr>
      <p:pic>
        <p:nvPicPr>
          <p:cNvPr id="2521" name="Google Shape;2521;p37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22" name="Google Shape;2522;p37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23" name="Google Shape;2523;p37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24" name="Google Shape;2524;p37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5" name="Google Shape;2525;p37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6" name="Google Shape;2526;p37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527"/>
        <p:cNvGrpSpPr/>
        <p:nvPr/>
      </p:nvGrpSpPr>
      <p:grpSpPr>
        <a:xfrm>
          <a:off x="0" y="0"/>
          <a:ext cx="0" cy="0"/>
          <a:chOff x="0" y="0"/>
          <a:chExt cx="0" cy="0"/>
        </a:xfrm>
      </p:grpSpPr>
      <p:pic>
        <p:nvPicPr>
          <p:cNvPr id="2528" name="Google Shape;2528;p37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29" name="Google Shape;2529;p37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30" name="Google Shape;2530;p37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31" name="Google Shape;2531;p37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2" name="Google Shape;2532;p37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3" name="Google Shape;2533;p37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12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p12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9" name="Google Shape;279;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1" name="Google Shape;281;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534"/>
        <p:cNvGrpSpPr/>
        <p:nvPr/>
      </p:nvGrpSpPr>
      <p:grpSpPr>
        <a:xfrm>
          <a:off x="0" y="0"/>
          <a:ext cx="0" cy="0"/>
          <a:chOff x="0" y="0"/>
          <a:chExt cx="0" cy="0"/>
        </a:xfrm>
      </p:grpSpPr>
      <p:pic>
        <p:nvPicPr>
          <p:cNvPr id="2535" name="Google Shape;2535;p37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36" name="Google Shape;2536;p37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37" name="Google Shape;2537;p37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38" name="Google Shape;2538;p37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9" name="Google Shape;2539;p37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0" name="Google Shape;2540;p37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2541"/>
        <p:cNvGrpSpPr/>
        <p:nvPr/>
      </p:nvGrpSpPr>
      <p:grpSpPr>
        <a:xfrm>
          <a:off x="0" y="0"/>
          <a:ext cx="0" cy="0"/>
          <a:chOff x="0" y="0"/>
          <a:chExt cx="0" cy="0"/>
        </a:xfrm>
      </p:grpSpPr>
      <p:pic>
        <p:nvPicPr>
          <p:cNvPr id="2542" name="Google Shape;2542;p37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43" name="Google Shape;2543;p37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44" name="Google Shape;2544;p37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45" name="Google Shape;2545;p37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6" name="Google Shape;2546;p37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7" name="Google Shape;2547;p37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2548"/>
        <p:cNvGrpSpPr/>
        <p:nvPr/>
      </p:nvGrpSpPr>
      <p:grpSpPr>
        <a:xfrm>
          <a:off x="0" y="0"/>
          <a:ext cx="0" cy="0"/>
          <a:chOff x="0" y="0"/>
          <a:chExt cx="0" cy="0"/>
        </a:xfrm>
      </p:grpSpPr>
      <p:pic>
        <p:nvPicPr>
          <p:cNvPr id="2549" name="Google Shape;2549;p37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50" name="Google Shape;2550;p37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51" name="Google Shape;2551;p37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52" name="Google Shape;2552;p37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3" name="Google Shape;2553;p37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4" name="Google Shape;2554;p37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2555"/>
        <p:cNvGrpSpPr/>
        <p:nvPr/>
      </p:nvGrpSpPr>
      <p:grpSpPr>
        <a:xfrm>
          <a:off x="0" y="0"/>
          <a:ext cx="0" cy="0"/>
          <a:chOff x="0" y="0"/>
          <a:chExt cx="0" cy="0"/>
        </a:xfrm>
      </p:grpSpPr>
      <p:pic>
        <p:nvPicPr>
          <p:cNvPr id="2556" name="Google Shape;2556;p37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57" name="Google Shape;2557;p37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58" name="Google Shape;2558;p37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59" name="Google Shape;2559;p37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0" name="Google Shape;2560;p37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1" name="Google Shape;2561;p37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562"/>
        <p:cNvGrpSpPr/>
        <p:nvPr/>
      </p:nvGrpSpPr>
      <p:grpSpPr>
        <a:xfrm>
          <a:off x="0" y="0"/>
          <a:ext cx="0" cy="0"/>
          <a:chOff x="0" y="0"/>
          <a:chExt cx="0" cy="0"/>
        </a:xfrm>
      </p:grpSpPr>
      <p:pic>
        <p:nvPicPr>
          <p:cNvPr id="2563" name="Google Shape;2563;p37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64" name="Google Shape;2564;p37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65" name="Google Shape;2565;p37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66" name="Google Shape;2566;p37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7" name="Google Shape;2567;p37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8" name="Google Shape;2568;p37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2569"/>
        <p:cNvGrpSpPr/>
        <p:nvPr/>
      </p:nvGrpSpPr>
      <p:grpSpPr>
        <a:xfrm>
          <a:off x="0" y="0"/>
          <a:ext cx="0" cy="0"/>
          <a:chOff x="0" y="0"/>
          <a:chExt cx="0" cy="0"/>
        </a:xfrm>
      </p:grpSpPr>
      <p:pic>
        <p:nvPicPr>
          <p:cNvPr id="2570" name="Google Shape;2570;p37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71" name="Google Shape;2571;p37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72" name="Google Shape;2572;p37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73" name="Google Shape;2573;p37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4" name="Google Shape;2574;p37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5" name="Google Shape;2575;p37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2576"/>
        <p:cNvGrpSpPr/>
        <p:nvPr/>
      </p:nvGrpSpPr>
      <p:grpSpPr>
        <a:xfrm>
          <a:off x="0" y="0"/>
          <a:ext cx="0" cy="0"/>
          <a:chOff x="0" y="0"/>
          <a:chExt cx="0" cy="0"/>
        </a:xfrm>
      </p:grpSpPr>
      <p:pic>
        <p:nvPicPr>
          <p:cNvPr id="2577" name="Google Shape;2577;p38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78" name="Google Shape;2578;p38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79" name="Google Shape;2579;p38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80" name="Google Shape;2580;p38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1" name="Google Shape;2581;p38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2" name="Google Shape;2582;p38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583"/>
        <p:cNvGrpSpPr/>
        <p:nvPr/>
      </p:nvGrpSpPr>
      <p:grpSpPr>
        <a:xfrm>
          <a:off x="0" y="0"/>
          <a:ext cx="0" cy="0"/>
          <a:chOff x="0" y="0"/>
          <a:chExt cx="0" cy="0"/>
        </a:xfrm>
      </p:grpSpPr>
      <p:pic>
        <p:nvPicPr>
          <p:cNvPr id="2584" name="Google Shape;2584;p38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85" name="Google Shape;2585;p38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86" name="Google Shape;2586;p38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87" name="Google Shape;2587;p38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8" name="Google Shape;2588;p38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9" name="Google Shape;2589;p38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2590"/>
        <p:cNvGrpSpPr/>
        <p:nvPr/>
      </p:nvGrpSpPr>
      <p:grpSpPr>
        <a:xfrm>
          <a:off x="0" y="0"/>
          <a:ext cx="0" cy="0"/>
          <a:chOff x="0" y="0"/>
          <a:chExt cx="0" cy="0"/>
        </a:xfrm>
      </p:grpSpPr>
      <p:pic>
        <p:nvPicPr>
          <p:cNvPr id="2591" name="Google Shape;2591;p38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92" name="Google Shape;2592;p38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93" name="Google Shape;2593;p38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94" name="Google Shape;2594;p38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5" name="Google Shape;2595;p38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6" name="Google Shape;2596;p38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2597"/>
        <p:cNvGrpSpPr/>
        <p:nvPr/>
      </p:nvGrpSpPr>
      <p:grpSpPr>
        <a:xfrm>
          <a:off x="0" y="0"/>
          <a:ext cx="0" cy="0"/>
          <a:chOff x="0" y="0"/>
          <a:chExt cx="0" cy="0"/>
        </a:xfrm>
      </p:grpSpPr>
      <p:pic>
        <p:nvPicPr>
          <p:cNvPr id="2598" name="Google Shape;2598;p38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599" name="Google Shape;2599;p38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00" name="Google Shape;2600;p38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01" name="Google Shape;2601;p38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2" name="Google Shape;2602;p38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3" name="Google Shape;2603;p38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285"/>
        <p:cNvGrpSpPr/>
        <p:nvPr/>
      </p:nvGrpSpPr>
      <p:grpSpPr>
        <a:xfrm>
          <a:off x="0" y="0"/>
          <a:ext cx="0" cy="0"/>
          <a:chOff x="0" y="0"/>
          <a:chExt cx="0" cy="0"/>
        </a:xfrm>
      </p:grpSpPr>
      <p:sp>
        <p:nvSpPr>
          <p:cNvPr id="286" name="Google Shape;286;p7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287" name="Google Shape;287;p71"/>
          <p:cNvGrpSpPr/>
          <p:nvPr/>
        </p:nvGrpSpPr>
        <p:grpSpPr>
          <a:xfrm>
            <a:off x="2084388" y="6550025"/>
            <a:ext cx="7059612" cy="49213"/>
            <a:chOff x="2083888" y="6550671"/>
            <a:chExt cx="7060112" cy="48665"/>
          </a:xfrm>
        </p:grpSpPr>
        <p:sp>
          <p:nvSpPr>
            <p:cNvPr id="288" name="Google Shape;288;p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9" name="Google Shape;289;p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 name="Google Shape;290;p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1" name="Google Shape;291;p7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92" name="Google Shape;292;p71"/>
          <p:cNvGrpSpPr/>
          <p:nvPr/>
        </p:nvGrpSpPr>
        <p:grpSpPr>
          <a:xfrm>
            <a:off x="2133600" y="6553200"/>
            <a:ext cx="7010400" cy="46038"/>
            <a:chOff x="1905000" y="6553200"/>
            <a:chExt cx="7010400" cy="45719"/>
          </a:xfrm>
        </p:grpSpPr>
        <p:sp>
          <p:nvSpPr>
            <p:cNvPr id="293" name="Google Shape;293;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4" name="Google Shape;294;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5" name="Google Shape;295;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6" name="Google Shape;296;p71"/>
          <p:cNvGrpSpPr/>
          <p:nvPr/>
        </p:nvGrpSpPr>
        <p:grpSpPr>
          <a:xfrm>
            <a:off x="0" y="1295400"/>
            <a:ext cx="7010400" cy="46038"/>
            <a:chOff x="1905000" y="6553200"/>
            <a:chExt cx="7010400" cy="45719"/>
          </a:xfrm>
        </p:grpSpPr>
        <p:sp>
          <p:nvSpPr>
            <p:cNvPr id="297" name="Google Shape;297;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8" name="Google Shape;298;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9" name="Google Shape;299;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2604"/>
        <p:cNvGrpSpPr/>
        <p:nvPr/>
      </p:nvGrpSpPr>
      <p:grpSpPr>
        <a:xfrm>
          <a:off x="0" y="0"/>
          <a:ext cx="0" cy="0"/>
          <a:chOff x="0" y="0"/>
          <a:chExt cx="0" cy="0"/>
        </a:xfrm>
      </p:grpSpPr>
      <p:pic>
        <p:nvPicPr>
          <p:cNvPr id="2605" name="Google Shape;2605;p38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06" name="Google Shape;2606;p38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07" name="Google Shape;2607;p38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08" name="Google Shape;2608;p38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9" name="Google Shape;2609;p38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0" name="Google Shape;2610;p38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2611"/>
        <p:cNvGrpSpPr/>
        <p:nvPr/>
      </p:nvGrpSpPr>
      <p:grpSpPr>
        <a:xfrm>
          <a:off x="0" y="0"/>
          <a:ext cx="0" cy="0"/>
          <a:chOff x="0" y="0"/>
          <a:chExt cx="0" cy="0"/>
        </a:xfrm>
      </p:grpSpPr>
      <p:pic>
        <p:nvPicPr>
          <p:cNvPr id="2612" name="Google Shape;2612;p38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13" name="Google Shape;2613;p38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14" name="Google Shape;2614;p38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15" name="Google Shape;2615;p38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6" name="Google Shape;2616;p38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7" name="Google Shape;2617;p38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2618"/>
        <p:cNvGrpSpPr/>
        <p:nvPr/>
      </p:nvGrpSpPr>
      <p:grpSpPr>
        <a:xfrm>
          <a:off x="0" y="0"/>
          <a:ext cx="0" cy="0"/>
          <a:chOff x="0" y="0"/>
          <a:chExt cx="0" cy="0"/>
        </a:xfrm>
      </p:grpSpPr>
      <p:pic>
        <p:nvPicPr>
          <p:cNvPr id="2619" name="Google Shape;2619;p38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20" name="Google Shape;2620;p38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21" name="Google Shape;2621;p38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22" name="Google Shape;2622;p38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3" name="Google Shape;2623;p38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4" name="Google Shape;2624;p38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2625"/>
        <p:cNvGrpSpPr/>
        <p:nvPr/>
      </p:nvGrpSpPr>
      <p:grpSpPr>
        <a:xfrm>
          <a:off x="0" y="0"/>
          <a:ext cx="0" cy="0"/>
          <a:chOff x="0" y="0"/>
          <a:chExt cx="0" cy="0"/>
        </a:xfrm>
      </p:grpSpPr>
      <p:pic>
        <p:nvPicPr>
          <p:cNvPr id="2626" name="Google Shape;2626;p38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27" name="Google Shape;2627;p38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28" name="Google Shape;2628;p38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29" name="Google Shape;2629;p38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0" name="Google Shape;2630;p38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1" name="Google Shape;2631;p38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26_Title and Content">
  <p:cSld name="26_Title and Content">
    <p:spTree>
      <p:nvGrpSpPr>
        <p:cNvPr id="1" name="Shape 2632"/>
        <p:cNvGrpSpPr/>
        <p:nvPr/>
      </p:nvGrpSpPr>
      <p:grpSpPr>
        <a:xfrm>
          <a:off x="0" y="0"/>
          <a:ext cx="0" cy="0"/>
          <a:chOff x="0" y="0"/>
          <a:chExt cx="0" cy="0"/>
        </a:xfrm>
      </p:grpSpPr>
      <p:pic>
        <p:nvPicPr>
          <p:cNvPr id="2633" name="Google Shape;2633;p38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34" name="Google Shape;2634;p38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35" name="Google Shape;2635;p38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36" name="Google Shape;2636;p38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7" name="Google Shape;2637;p38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8" name="Google Shape;2638;p38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2639"/>
        <p:cNvGrpSpPr/>
        <p:nvPr/>
      </p:nvGrpSpPr>
      <p:grpSpPr>
        <a:xfrm>
          <a:off x="0" y="0"/>
          <a:ext cx="0" cy="0"/>
          <a:chOff x="0" y="0"/>
          <a:chExt cx="0" cy="0"/>
        </a:xfrm>
      </p:grpSpPr>
      <p:pic>
        <p:nvPicPr>
          <p:cNvPr id="2640" name="Google Shape;2640;p38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41" name="Google Shape;2641;p38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42" name="Google Shape;2642;p38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43" name="Google Shape;2643;p38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4" name="Google Shape;2644;p38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5" name="Google Shape;2645;p38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28_Title and Content">
  <p:cSld name="28_Title and Content">
    <p:spTree>
      <p:nvGrpSpPr>
        <p:cNvPr id="1" name="Shape 2646"/>
        <p:cNvGrpSpPr/>
        <p:nvPr/>
      </p:nvGrpSpPr>
      <p:grpSpPr>
        <a:xfrm>
          <a:off x="0" y="0"/>
          <a:ext cx="0" cy="0"/>
          <a:chOff x="0" y="0"/>
          <a:chExt cx="0" cy="0"/>
        </a:xfrm>
      </p:grpSpPr>
      <p:pic>
        <p:nvPicPr>
          <p:cNvPr id="2647" name="Google Shape;2647;p39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48" name="Google Shape;2648;p39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49" name="Google Shape;2649;p39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50" name="Google Shape;2650;p39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1" name="Google Shape;2651;p39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2" name="Google Shape;2652;p39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29_Title and Content">
  <p:cSld name="29_Title and Content">
    <p:spTree>
      <p:nvGrpSpPr>
        <p:cNvPr id="1" name="Shape 2653"/>
        <p:cNvGrpSpPr/>
        <p:nvPr/>
      </p:nvGrpSpPr>
      <p:grpSpPr>
        <a:xfrm>
          <a:off x="0" y="0"/>
          <a:ext cx="0" cy="0"/>
          <a:chOff x="0" y="0"/>
          <a:chExt cx="0" cy="0"/>
        </a:xfrm>
      </p:grpSpPr>
      <p:pic>
        <p:nvPicPr>
          <p:cNvPr id="2654" name="Google Shape;2654;p39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55" name="Google Shape;2655;p39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56" name="Google Shape;2656;p39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57" name="Google Shape;2657;p39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8" name="Google Shape;2658;p39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9" name="Google Shape;2659;p39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30_Title and Content">
  <p:cSld name="30_Title and Content">
    <p:spTree>
      <p:nvGrpSpPr>
        <p:cNvPr id="1" name="Shape 2660"/>
        <p:cNvGrpSpPr/>
        <p:nvPr/>
      </p:nvGrpSpPr>
      <p:grpSpPr>
        <a:xfrm>
          <a:off x="0" y="0"/>
          <a:ext cx="0" cy="0"/>
          <a:chOff x="0" y="0"/>
          <a:chExt cx="0" cy="0"/>
        </a:xfrm>
      </p:grpSpPr>
      <p:pic>
        <p:nvPicPr>
          <p:cNvPr id="2661" name="Google Shape;2661;p39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62" name="Google Shape;2662;p39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63" name="Google Shape;2663;p39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64" name="Google Shape;2664;p39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5" name="Google Shape;2665;p39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6" name="Google Shape;2666;p39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31_Title and Content">
  <p:cSld name="31_Title and Content">
    <p:spTree>
      <p:nvGrpSpPr>
        <p:cNvPr id="1" name="Shape 2667"/>
        <p:cNvGrpSpPr/>
        <p:nvPr/>
      </p:nvGrpSpPr>
      <p:grpSpPr>
        <a:xfrm>
          <a:off x="0" y="0"/>
          <a:ext cx="0" cy="0"/>
          <a:chOff x="0" y="0"/>
          <a:chExt cx="0" cy="0"/>
        </a:xfrm>
      </p:grpSpPr>
      <p:pic>
        <p:nvPicPr>
          <p:cNvPr id="2668" name="Google Shape;2668;p39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69" name="Google Shape;2669;p39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70" name="Google Shape;2670;p39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71" name="Google Shape;2671;p39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2" name="Google Shape;2672;p39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3" name="Google Shape;2673;p39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0"/>
        <p:cNvGrpSpPr/>
        <p:nvPr/>
      </p:nvGrpSpPr>
      <p:grpSpPr>
        <a:xfrm>
          <a:off x="0" y="0"/>
          <a:ext cx="0" cy="0"/>
          <a:chOff x="0" y="0"/>
          <a:chExt cx="0" cy="0"/>
        </a:xfrm>
      </p:grpSpPr>
      <p:sp>
        <p:nvSpPr>
          <p:cNvPr id="301" name="Google Shape;301;p12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02" name="Google Shape;302;p12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3" name="Google Shape;303;p12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4" name="Google Shape;304;p12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05" name="Google Shape;305;p127"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06" name="Google Shape;306;p12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07" name="Google Shape;307;p12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08" name="Google Shape;308;p12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32_Title and Content">
  <p:cSld name="32_Title and Content">
    <p:spTree>
      <p:nvGrpSpPr>
        <p:cNvPr id="1" name="Shape 2674"/>
        <p:cNvGrpSpPr/>
        <p:nvPr/>
      </p:nvGrpSpPr>
      <p:grpSpPr>
        <a:xfrm>
          <a:off x="0" y="0"/>
          <a:ext cx="0" cy="0"/>
          <a:chOff x="0" y="0"/>
          <a:chExt cx="0" cy="0"/>
        </a:xfrm>
      </p:grpSpPr>
      <p:pic>
        <p:nvPicPr>
          <p:cNvPr id="2675" name="Google Shape;2675;p39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76" name="Google Shape;2676;p39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77" name="Google Shape;2677;p39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78" name="Google Shape;2678;p39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9" name="Google Shape;2679;p39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0" name="Google Shape;2680;p39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33_Title and Content">
  <p:cSld name="33_Title and Content">
    <p:spTree>
      <p:nvGrpSpPr>
        <p:cNvPr id="1" name="Shape 2681"/>
        <p:cNvGrpSpPr/>
        <p:nvPr/>
      </p:nvGrpSpPr>
      <p:grpSpPr>
        <a:xfrm>
          <a:off x="0" y="0"/>
          <a:ext cx="0" cy="0"/>
          <a:chOff x="0" y="0"/>
          <a:chExt cx="0" cy="0"/>
        </a:xfrm>
      </p:grpSpPr>
      <p:pic>
        <p:nvPicPr>
          <p:cNvPr id="2682" name="Google Shape;2682;p39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83" name="Google Shape;2683;p39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84" name="Google Shape;2684;p39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85" name="Google Shape;2685;p39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6" name="Google Shape;2686;p39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7" name="Google Shape;2687;p39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34_Title and Content">
  <p:cSld name="34_Title and Content">
    <p:spTree>
      <p:nvGrpSpPr>
        <p:cNvPr id="1" name="Shape 2688"/>
        <p:cNvGrpSpPr/>
        <p:nvPr/>
      </p:nvGrpSpPr>
      <p:grpSpPr>
        <a:xfrm>
          <a:off x="0" y="0"/>
          <a:ext cx="0" cy="0"/>
          <a:chOff x="0" y="0"/>
          <a:chExt cx="0" cy="0"/>
        </a:xfrm>
      </p:grpSpPr>
      <p:pic>
        <p:nvPicPr>
          <p:cNvPr id="2689" name="Google Shape;2689;p39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690" name="Google Shape;2690;p39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91" name="Google Shape;2691;p39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92" name="Google Shape;2692;p39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3" name="Google Shape;2693;p39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4" name="Google Shape;2694;p39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35_Title and Content">
  <p:cSld name="35_Title and Content">
    <p:spTree>
      <p:nvGrpSpPr>
        <p:cNvPr id="1" name="Shape 2695"/>
        <p:cNvGrpSpPr/>
        <p:nvPr/>
      </p:nvGrpSpPr>
      <p:grpSpPr>
        <a:xfrm>
          <a:off x="0" y="0"/>
          <a:ext cx="0" cy="0"/>
          <a:chOff x="0" y="0"/>
          <a:chExt cx="0" cy="0"/>
        </a:xfrm>
      </p:grpSpPr>
      <p:sp>
        <p:nvSpPr>
          <p:cNvPr id="2696" name="Google Shape;2696;p39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20"/>
              </a:spcBef>
              <a:spcAft>
                <a:spcPts val="0"/>
              </a:spcAft>
              <a:buClr>
                <a:srgbClr val="101141"/>
              </a:buClr>
              <a:buSzPts val="1600"/>
              <a:buFont typeface="Arial"/>
              <a:buNone/>
              <a:defRPr sz="16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7" name="Google Shape;2697;p39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2698" name="Google Shape;2698;p397"/>
          <p:cNvGrpSpPr/>
          <p:nvPr/>
        </p:nvGrpSpPr>
        <p:grpSpPr>
          <a:xfrm>
            <a:off x="2083888" y="6550671"/>
            <a:ext cx="7060112" cy="48665"/>
            <a:chOff x="2083888" y="6550671"/>
            <a:chExt cx="7060112" cy="48665"/>
          </a:xfrm>
        </p:grpSpPr>
        <p:sp>
          <p:nvSpPr>
            <p:cNvPr id="2699" name="Google Shape;2699;p397"/>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0" name="Google Shape;2700;p397"/>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1" name="Google Shape;2701;p397"/>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2702" name="Google Shape;2702;p397" descr="Picture 7.png"/>
          <p:cNvPicPr preferRelativeResize="0"/>
          <p:nvPr/>
        </p:nvPicPr>
        <p:blipFill rotWithShape="1">
          <a:blip r:embed="rId2">
            <a:alphaModFix/>
          </a:blip>
          <a:srcRect l="1923" b="5334"/>
          <a:stretch/>
        </p:blipFill>
        <p:spPr>
          <a:xfrm>
            <a:off x="6629400" y="-1"/>
            <a:ext cx="2193193" cy="692697"/>
          </a:xfrm>
          <a:prstGeom prst="rect">
            <a:avLst/>
          </a:prstGeom>
          <a:noFill/>
          <a:ln>
            <a:noFill/>
          </a:ln>
        </p:spPr>
      </p:pic>
      <p:grpSp>
        <p:nvGrpSpPr>
          <p:cNvPr id="2703" name="Google Shape;2703;p397"/>
          <p:cNvGrpSpPr/>
          <p:nvPr/>
        </p:nvGrpSpPr>
        <p:grpSpPr>
          <a:xfrm>
            <a:off x="2133600" y="6558112"/>
            <a:ext cx="7010400" cy="45719"/>
            <a:chOff x="1905000" y="6553200"/>
            <a:chExt cx="7010400" cy="45719"/>
          </a:xfrm>
        </p:grpSpPr>
        <p:sp>
          <p:nvSpPr>
            <p:cNvPr id="2704" name="Google Shape;2704;p39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5" name="Google Shape;2705;p3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6" name="Google Shape;2706;p39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2707" name="Google Shape;2707;p397"/>
          <p:cNvGrpSpPr/>
          <p:nvPr/>
        </p:nvGrpSpPr>
        <p:grpSpPr>
          <a:xfrm>
            <a:off x="0" y="1295400"/>
            <a:ext cx="7010400" cy="45719"/>
            <a:chOff x="1905000" y="6553200"/>
            <a:chExt cx="7010400" cy="45719"/>
          </a:xfrm>
        </p:grpSpPr>
        <p:sp>
          <p:nvSpPr>
            <p:cNvPr id="2708" name="Google Shape;2708;p39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9" name="Google Shape;2709;p3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10" name="Google Shape;2710;p39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2711" name="Google Shape;2711;p39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2" name="Google Shape;2712;p39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3" name="Google Shape;2713;p39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4" name="Google Shape;2714;p397"/>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36_Title and Content">
  <p:cSld name="36_Title and Content">
    <p:spTree>
      <p:nvGrpSpPr>
        <p:cNvPr id="1" name="Shape 2715"/>
        <p:cNvGrpSpPr/>
        <p:nvPr/>
      </p:nvGrpSpPr>
      <p:grpSpPr>
        <a:xfrm>
          <a:off x="0" y="0"/>
          <a:ext cx="0" cy="0"/>
          <a:chOff x="0" y="0"/>
          <a:chExt cx="0" cy="0"/>
        </a:xfrm>
      </p:grpSpPr>
      <p:pic>
        <p:nvPicPr>
          <p:cNvPr id="2716" name="Google Shape;2716;p39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717" name="Google Shape;2717;p39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718" name="Google Shape;2718;p39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719" name="Google Shape;2719;p39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0" name="Google Shape;2720;p39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1" name="Google Shape;2721;p39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37_Title and Content">
  <p:cSld name="37_Title and Content">
    <p:spTree>
      <p:nvGrpSpPr>
        <p:cNvPr id="1" name="Shape 2722"/>
        <p:cNvGrpSpPr/>
        <p:nvPr/>
      </p:nvGrpSpPr>
      <p:grpSpPr>
        <a:xfrm>
          <a:off x="0" y="0"/>
          <a:ext cx="0" cy="0"/>
          <a:chOff x="0" y="0"/>
          <a:chExt cx="0" cy="0"/>
        </a:xfrm>
      </p:grpSpPr>
      <p:pic>
        <p:nvPicPr>
          <p:cNvPr id="2723" name="Google Shape;2723;p39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2724" name="Google Shape;2724;p39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725" name="Google Shape;2725;p39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726" name="Google Shape;2726;p39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7" name="Google Shape;2727;p39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8" name="Google Shape;2728;p39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41"/>
        <p:cNvGrpSpPr/>
        <p:nvPr/>
      </p:nvGrpSpPr>
      <p:grpSpPr>
        <a:xfrm>
          <a:off x="0" y="0"/>
          <a:ext cx="0" cy="0"/>
          <a:chOff x="0" y="0"/>
          <a:chExt cx="0" cy="0"/>
        </a:xfrm>
      </p:grpSpPr>
      <p:sp>
        <p:nvSpPr>
          <p:cNvPr id="2742" name="Google Shape;2742;p10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43" name="Google Shape;2743;p10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44" name="Google Shape;2744;p10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5" name="Google Shape;2745;p10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46"/>
        <p:cNvGrpSpPr/>
        <p:nvPr/>
      </p:nvGrpSpPr>
      <p:grpSpPr>
        <a:xfrm>
          <a:off x="0" y="0"/>
          <a:ext cx="0" cy="0"/>
          <a:chOff x="0" y="0"/>
          <a:chExt cx="0" cy="0"/>
        </a:xfrm>
      </p:grpSpPr>
      <p:sp>
        <p:nvSpPr>
          <p:cNvPr id="2747" name="Google Shape;2747;p16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48" name="Google Shape;2748;p16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749" name="Google Shape;2749;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0" name="Google Shape;2750;p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1" name="Google Shape;2751;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2"/>
        <p:cNvGrpSpPr/>
        <p:nvPr/>
      </p:nvGrpSpPr>
      <p:grpSpPr>
        <a:xfrm>
          <a:off x="0" y="0"/>
          <a:ext cx="0" cy="0"/>
          <a:chOff x="0" y="0"/>
          <a:chExt cx="0" cy="0"/>
        </a:xfrm>
      </p:grpSpPr>
      <p:sp>
        <p:nvSpPr>
          <p:cNvPr id="2753" name="Google Shape;2753;p16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4" name="Google Shape;2754;p16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55" name="Google Shape;2755;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6" name="Google Shape;2756;p1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7" name="Google Shape;2757;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58"/>
        <p:cNvGrpSpPr/>
        <p:nvPr/>
      </p:nvGrpSpPr>
      <p:grpSpPr>
        <a:xfrm>
          <a:off x="0" y="0"/>
          <a:ext cx="0" cy="0"/>
          <a:chOff x="0" y="0"/>
          <a:chExt cx="0" cy="0"/>
        </a:xfrm>
      </p:grpSpPr>
      <p:sp>
        <p:nvSpPr>
          <p:cNvPr id="2759" name="Google Shape;2759;p1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60" name="Google Shape;2760;p16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61" name="Google Shape;2761;p16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62" name="Google Shape;2762;p1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p1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p1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51" name="Google Shape;51;p10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2" name="Google Shape;52;p10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3" name="Google Shape;53;p10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54" name="Google Shape;54;p10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5" name="Google Shape;55;p10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56" name="Google Shape;56;p10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57" name="Google Shape;57;p10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9"/>
        <p:cNvGrpSpPr/>
        <p:nvPr/>
      </p:nvGrpSpPr>
      <p:grpSpPr>
        <a:xfrm>
          <a:off x="0" y="0"/>
          <a:ext cx="0" cy="0"/>
          <a:chOff x="0" y="0"/>
          <a:chExt cx="0" cy="0"/>
        </a:xfrm>
      </p:grpSpPr>
      <p:sp>
        <p:nvSpPr>
          <p:cNvPr id="310" name="Google Shape;310;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1" name="Google Shape;311;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2" name="Google Shape;312;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3" name="Google Shape;313;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14" name="Google Shape;314;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15" name="Google Shape;315;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16" name="Google Shape;316;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17" name="Google Shape;317;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8" name="Google Shape;318;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9" name="Google Shape;319;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0" name="Google Shape;320;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1" name="Google Shape;321;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22" name="Google Shape;322;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23" name="Google Shape;323;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24" name="Google Shape;324;p12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12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65"/>
        <p:cNvGrpSpPr/>
        <p:nvPr/>
      </p:nvGrpSpPr>
      <p:grpSpPr>
        <a:xfrm>
          <a:off x="0" y="0"/>
          <a:ext cx="0" cy="0"/>
          <a:chOff x="0" y="0"/>
          <a:chExt cx="0" cy="0"/>
        </a:xfrm>
      </p:grpSpPr>
      <p:sp>
        <p:nvSpPr>
          <p:cNvPr id="2766" name="Google Shape;2766;p1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67" name="Google Shape;2767;p16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68" name="Google Shape;2768;p16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69" name="Google Shape;2769;p16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70" name="Google Shape;2770;p16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71" name="Google Shape;2771;p1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p1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3" name="Google Shape;2773;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74"/>
        <p:cNvGrpSpPr/>
        <p:nvPr/>
      </p:nvGrpSpPr>
      <p:grpSpPr>
        <a:xfrm>
          <a:off x="0" y="0"/>
          <a:ext cx="0" cy="0"/>
          <a:chOff x="0" y="0"/>
          <a:chExt cx="0" cy="0"/>
        </a:xfrm>
      </p:grpSpPr>
      <p:sp>
        <p:nvSpPr>
          <p:cNvPr id="2775" name="Google Shape;2775;p1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6" name="Google Shape;2776;p1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7" name="Google Shape;2777;p1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8" name="Google Shape;2778;p1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79"/>
        <p:cNvGrpSpPr/>
        <p:nvPr/>
      </p:nvGrpSpPr>
      <p:grpSpPr>
        <a:xfrm>
          <a:off x="0" y="0"/>
          <a:ext cx="0" cy="0"/>
          <a:chOff x="0" y="0"/>
          <a:chExt cx="0" cy="0"/>
        </a:xfrm>
      </p:grpSpPr>
      <p:sp>
        <p:nvSpPr>
          <p:cNvPr id="2780" name="Google Shape;2780;p16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1" name="Google Shape;2781;p1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782" name="Google Shape;2782;p1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783" name="Google Shape;2783;p1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4" name="Google Shape;2784;p1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5" name="Google Shape;2785;p1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86"/>
        <p:cNvGrpSpPr/>
        <p:nvPr/>
      </p:nvGrpSpPr>
      <p:grpSpPr>
        <a:xfrm>
          <a:off x="0" y="0"/>
          <a:ext cx="0" cy="0"/>
          <a:chOff x="0" y="0"/>
          <a:chExt cx="0" cy="0"/>
        </a:xfrm>
      </p:grpSpPr>
      <p:sp>
        <p:nvSpPr>
          <p:cNvPr id="2787" name="Google Shape;2787;p16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8" name="Google Shape;2788;p168"/>
          <p:cNvSpPr>
            <a:spLocks noGrp="1"/>
          </p:cNvSpPr>
          <p:nvPr>
            <p:ph type="pic" idx="2"/>
          </p:nvPr>
        </p:nvSpPr>
        <p:spPr>
          <a:xfrm>
            <a:off x="1792288" y="612775"/>
            <a:ext cx="5486400" cy="4114800"/>
          </a:xfrm>
          <a:prstGeom prst="rect">
            <a:avLst/>
          </a:prstGeom>
          <a:noFill/>
          <a:ln>
            <a:noFill/>
          </a:ln>
        </p:spPr>
      </p:sp>
      <p:sp>
        <p:nvSpPr>
          <p:cNvPr id="2789" name="Google Shape;2789;p16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790" name="Google Shape;2790;p1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1" name="Google Shape;2791;p1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2" name="Google Shape;2792;p1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93"/>
        <p:cNvGrpSpPr/>
        <p:nvPr/>
      </p:nvGrpSpPr>
      <p:grpSpPr>
        <a:xfrm>
          <a:off x="0" y="0"/>
          <a:ext cx="0" cy="0"/>
          <a:chOff x="0" y="0"/>
          <a:chExt cx="0" cy="0"/>
        </a:xfrm>
      </p:grpSpPr>
      <p:sp>
        <p:nvSpPr>
          <p:cNvPr id="2794" name="Google Shape;2794;p1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5" name="Google Shape;2795;p16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96" name="Google Shape;2796;p1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7" name="Google Shape;2797;p1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8" name="Google Shape;2798;p1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99"/>
        <p:cNvGrpSpPr/>
        <p:nvPr/>
      </p:nvGrpSpPr>
      <p:grpSpPr>
        <a:xfrm>
          <a:off x="0" y="0"/>
          <a:ext cx="0" cy="0"/>
          <a:chOff x="0" y="0"/>
          <a:chExt cx="0" cy="0"/>
        </a:xfrm>
      </p:grpSpPr>
      <p:sp>
        <p:nvSpPr>
          <p:cNvPr id="2800" name="Google Shape;2800;p17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01" name="Google Shape;2801;p17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02" name="Google Shape;2802;p1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3" name="Google Shape;2803;p1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4" name="Google Shape;2804;p1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805"/>
        <p:cNvGrpSpPr/>
        <p:nvPr/>
      </p:nvGrpSpPr>
      <p:grpSpPr>
        <a:xfrm>
          <a:off x="0" y="0"/>
          <a:ext cx="0" cy="0"/>
          <a:chOff x="0" y="0"/>
          <a:chExt cx="0" cy="0"/>
        </a:xfrm>
      </p:grpSpPr>
      <p:sp>
        <p:nvSpPr>
          <p:cNvPr id="2806" name="Google Shape;2806;p17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7" name="Google Shape;2807;p17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8" name="Google Shape;2808;p17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9" name="Google Shape;2809;p17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2810" name="Google Shape;2810;p171"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11" name="Google Shape;2811;p17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812" name="Google Shape;2812;p17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813" name="Google Shape;2813;p17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4" name="Google Shape;2814;p17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5" name="Google Shape;2815;p17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6" name="Google Shape;2816;p17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2817" name="Google Shape;2817;p171"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18" name="Google Shape;2818;p17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819" name="Google Shape;2819;p17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820" name="Google Shape;2820;p17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1" name="Google Shape;2821;p17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834"/>
        <p:cNvGrpSpPr/>
        <p:nvPr/>
      </p:nvGrpSpPr>
      <p:grpSpPr>
        <a:xfrm>
          <a:off x="0" y="0"/>
          <a:ext cx="0" cy="0"/>
          <a:chOff x="0" y="0"/>
          <a:chExt cx="0" cy="0"/>
        </a:xfrm>
      </p:grpSpPr>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35"/>
        <p:cNvGrpSpPr/>
        <p:nvPr/>
      </p:nvGrpSpPr>
      <p:grpSpPr>
        <a:xfrm>
          <a:off x="0" y="0"/>
          <a:ext cx="0" cy="0"/>
          <a:chOff x="0" y="0"/>
          <a:chExt cx="0" cy="0"/>
        </a:xfrm>
      </p:grpSpPr>
      <p:sp>
        <p:nvSpPr>
          <p:cNvPr id="2836" name="Google Shape;2836;p17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37" name="Google Shape;2837;p17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38" name="Google Shape;2838;p1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39" name="Google Shape;2839;p1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40" name="Google Shape;2840;p1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41"/>
        <p:cNvGrpSpPr/>
        <p:nvPr/>
      </p:nvGrpSpPr>
      <p:grpSpPr>
        <a:xfrm>
          <a:off x="0" y="0"/>
          <a:ext cx="0" cy="0"/>
          <a:chOff x="0" y="0"/>
          <a:chExt cx="0" cy="0"/>
        </a:xfrm>
      </p:grpSpPr>
      <p:sp>
        <p:nvSpPr>
          <p:cNvPr id="2842" name="Google Shape;2842;p17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43" name="Google Shape;2843;p1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44" name="Google Shape;2844;p173"/>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45" name="Google Shape;2845;p173"/>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6"/>
        <p:cNvGrpSpPr/>
        <p:nvPr/>
      </p:nvGrpSpPr>
      <p:grpSpPr>
        <a:xfrm>
          <a:off x="0" y="0"/>
          <a:ext cx="0" cy="0"/>
          <a:chOff x="0" y="0"/>
          <a:chExt cx="0" cy="0"/>
        </a:xfrm>
      </p:grpSpPr>
      <p:pic>
        <p:nvPicPr>
          <p:cNvPr id="327" name="Google Shape;327;p129"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8" name="Google Shape;328;p129"/>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9" name="Google Shape;329;p129"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330" name="Google Shape;330;p129"/>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1" name="Google Shape;331;p129"/>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2" name="Google Shape;332;p129"/>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3" name="Google Shape;333;p129"/>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34" name="Google Shape;334;p129"/>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35" name="Google Shape;335;p129"/>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46"/>
        <p:cNvGrpSpPr/>
        <p:nvPr/>
      </p:nvGrpSpPr>
      <p:grpSpPr>
        <a:xfrm>
          <a:off x="0" y="0"/>
          <a:ext cx="0" cy="0"/>
          <a:chOff x="0" y="0"/>
          <a:chExt cx="0" cy="0"/>
        </a:xfrm>
      </p:grpSpPr>
      <p:sp>
        <p:nvSpPr>
          <p:cNvPr id="2847" name="Google Shape;2847;p1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48" name="Google Shape;2848;p1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849" name="Google Shape;2849;p1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50" name="Google Shape;2850;p1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51" name="Google Shape;2851;p1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52"/>
        <p:cNvGrpSpPr/>
        <p:nvPr/>
      </p:nvGrpSpPr>
      <p:grpSpPr>
        <a:xfrm>
          <a:off x="0" y="0"/>
          <a:ext cx="0" cy="0"/>
          <a:chOff x="0" y="0"/>
          <a:chExt cx="0" cy="0"/>
        </a:xfrm>
      </p:grpSpPr>
      <p:sp>
        <p:nvSpPr>
          <p:cNvPr id="2853" name="Google Shape;2853;p1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54" name="Google Shape;2854;p17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55" name="Google Shape;2855;p17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56" name="Google Shape;2856;p1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57" name="Google Shape;2857;p1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58" name="Google Shape;2858;p1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59"/>
        <p:cNvGrpSpPr/>
        <p:nvPr/>
      </p:nvGrpSpPr>
      <p:grpSpPr>
        <a:xfrm>
          <a:off x="0" y="0"/>
          <a:ext cx="0" cy="0"/>
          <a:chOff x="0" y="0"/>
          <a:chExt cx="0" cy="0"/>
        </a:xfrm>
      </p:grpSpPr>
      <p:sp>
        <p:nvSpPr>
          <p:cNvPr id="2860" name="Google Shape;2860;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61" name="Google Shape;2861;p17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62" name="Google Shape;2862;p17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63" name="Google Shape;2863;p17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64" name="Google Shape;2864;p17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65" name="Google Shape;2865;p1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66" name="Google Shape;2866;p1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67" name="Google Shape;2867;p1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68"/>
        <p:cNvGrpSpPr/>
        <p:nvPr/>
      </p:nvGrpSpPr>
      <p:grpSpPr>
        <a:xfrm>
          <a:off x="0" y="0"/>
          <a:ext cx="0" cy="0"/>
          <a:chOff x="0" y="0"/>
          <a:chExt cx="0" cy="0"/>
        </a:xfrm>
      </p:grpSpPr>
      <p:sp>
        <p:nvSpPr>
          <p:cNvPr id="2869" name="Google Shape;2869;p1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70" name="Google Shape;2870;p1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71" name="Google Shape;2871;p1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72" name="Google Shape;2872;p1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73"/>
        <p:cNvGrpSpPr/>
        <p:nvPr/>
      </p:nvGrpSpPr>
      <p:grpSpPr>
        <a:xfrm>
          <a:off x="0" y="0"/>
          <a:ext cx="0" cy="0"/>
          <a:chOff x="0" y="0"/>
          <a:chExt cx="0" cy="0"/>
        </a:xfrm>
      </p:grpSpPr>
      <p:sp>
        <p:nvSpPr>
          <p:cNvPr id="2874" name="Google Shape;2874;p1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75" name="Google Shape;2875;p1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76" name="Google Shape;2876;p1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77"/>
        <p:cNvGrpSpPr/>
        <p:nvPr/>
      </p:nvGrpSpPr>
      <p:grpSpPr>
        <a:xfrm>
          <a:off x="0" y="0"/>
          <a:ext cx="0" cy="0"/>
          <a:chOff x="0" y="0"/>
          <a:chExt cx="0" cy="0"/>
        </a:xfrm>
      </p:grpSpPr>
      <p:sp>
        <p:nvSpPr>
          <p:cNvPr id="2878" name="Google Shape;2878;p17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79" name="Google Shape;2879;p17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880" name="Google Shape;2880;p17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881" name="Google Shape;2881;p1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82" name="Google Shape;2882;p1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83" name="Google Shape;2883;p1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4"/>
        <p:cNvGrpSpPr/>
        <p:nvPr/>
      </p:nvGrpSpPr>
      <p:grpSpPr>
        <a:xfrm>
          <a:off x="0" y="0"/>
          <a:ext cx="0" cy="0"/>
          <a:chOff x="0" y="0"/>
          <a:chExt cx="0" cy="0"/>
        </a:xfrm>
      </p:grpSpPr>
      <p:sp>
        <p:nvSpPr>
          <p:cNvPr id="2885" name="Google Shape;2885;p18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86" name="Google Shape;2886;p180"/>
          <p:cNvSpPr>
            <a:spLocks noGrp="1"/>
          </p:cNvSpPr>
          <p:nvPr>
            <p:ph type="pic" idx="2"/>
          </p:nvPr>
        </p:nvSpPr>
        <p:spPr>
          <a:xfrm>
            <a:off x="1792288" y="612775"/>
            <a:ext cx="5486400" cy="4114800"/>
          </a:xfrm>
          <a:prstGeom prst="rect">
            <a:avLst/>
          </a:prstGeom>
          <a:noFill/>
          <a:ln>
            <a:noFill/>
          </a:ln>
        </p:spPr>
      </p:sp>
      <p:sp>
        <p:nvSpPr>
          <p:cNvPr id="2887" name="Google Shape;2887;p18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888" name="Google Shape;2888;p1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89" name="Google Shape;2889;p1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90" name="Google Shape;2890;p1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91"/>
        <p:cNvGrpSpPr/>
        <p:nvPr/>
      </p:nvGrpSpPr>
      <p:grpSpPr>
        <a:xfrm>
          <a:off x="0" y="0"/>
          <a:ext cx="0" cy="0"/>
          <a:chOff x="0" y="0"/>
          <a:chExt cx="0" cy="0"/>
        </a:xfrm>
      </p:grpSpPr>
      <p:sp>
        <p:nvSpPr>
          <p:cNvPr id="2892" name="Google Shape;2892;p1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93" name="Google Shape;2893;p1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94" name="Google Shape;2894;p1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95" name="Google Shape;2895;p1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896" name="Google Shape;2896;p1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97"/>
        <p:cNvGrpSpPr/>
        <p:nvPr/>
      </p:nvGrpSpPr>
      <p:grpSpPr>
        <a:xfrm>
          <a:off x="0" y="0"/>
          <a:ext cx="0" cy="0"/>
          <a:chOff x="0" y="0"/>
          <a:chExt cx="0" cy="0"/>
        </a:xfrm>
      </p:grpSpPr>
      <p:sp>
        <p:nvSpPr>
          <p:cNvPr id="2898" name="Google Shape;2898;p18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2899" name="Google Shape;2899;p18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00" name="Google Shape;2900;p1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901" name="Google Shape;2901;p1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902" name="Google Shape;2902;p1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903"/>
        <p:cNvGrpSpPr/>
        <p:nvPr/>
      </p:nvGrpSpPr>
      <p:grpSpPr>
        <a:xfrm>
          <a:off x="0" y="0"/>
          <a:ext cx="0" cy="0"/>
          <a:chOff x="0" y="0"/>
          <a:chExt cx="0" cy="0"/>
        </a:xfrm>
      </p:grpSpPr>
      <p:sp>
        <p:nvSpPr>
          <p:cNvPr id="2904" name="Google Shape;2904;p18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2905" name="Google Shape;2905;p183"/>
          <p:cNvGrpSpPr/>
          <p:nvPr/>
        </p:nvGrpSpPr>
        <p:grpSpPr>
          <a:xfrm>
            <a:off x="2084388" y="6550025"/>
            <a:ext cx="7059612" cy="49213"/>
            <a:chOff x="2083888" y="6550671"/>
            <a:chExt cx="7060112" cy="48665"/>
          </a:xfrm>
        </p:grpSpPr>
        <p:sp>
          <p:nvSpPr>
            <p:cNvPr id="2906" name="Google Shape;2906;p18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7" name="Google Shape;2907;p18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8" name="Google Shape;2908;p18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09" name="Google Shape;2909;p18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910" name="Google Shape;2910;p183"/>
          <p:cNvGrpSpPr/>
          <p:nvPr/>
        </p:nvGrpSpPr>
        <p:grpSpPr>
          <a:xfrm>
            <a:off x="2133600" y="6553200"/>
            <a:ext cx="7010400" cy="46038"/>
            <a:chOff x="1905000" y="6553200"/>
            <a:chExt cx="7010400" cy="45719"/>
          </a:xfrm>
        </p:grpSpPr>
        <p:sp>
          <p:nvSpPr>
            <p:cNvPr id="2911" name="Google Shape;2911;p1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2" name="Google Shape;2912;p1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3" name="Google Shape;2913;p1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14" name="Google Shape;2914;p183"/>
          <p:cNvGrpSpPr/>
          <p:nvPr/>
        </p:nvGrpSpPr>
        <p:grpSpPr>
          <a:xfrm>
            <a:off x="0" y="1295400"/>
            <a:ext cx="7010400" cy="46038"/>
            <a:chOff x="1905000" y="6553200"/>
            <a:chExt cx="7010400" cy="45719"/>
          </a:xfrm>
        </p:grpSpPr>
        <p:sp>
          <p:nvSpPr>
            <p:cNvPr id="2915" name="Google Shape;2915;p1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6" name="Google Shape;2916;p1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7" name="Google Shape;2917;p1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918" name="Google Shape;2918;p18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19" name="Google Shape;2919;p18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Blank_one">
  <p:cSld name="3_Blank_one">
    <p:spTree>
      <p:nvGrpSpPr>
        <p:cNvPr id="1" name="Shape 336"/>
        <p:cNvGrpSpPr/>
        <p:nvPr/>
      </p:nvGrpSpPr>
      <p:grpSpPr>
        <a:xfrm>
          <a:off x="0" y="0"/>
          <a:ext cx="0" cy="0"/>
          <a:chOff x="0" y="0"/>
          <a:chExt cx="0" cy="0"/>
        </a:xfrm>
      </p:grpSpPr>
      <p:sp>
        <p:nvSpPr>
          <p:cNvPr id="337" name="Google Shape;337;p130"/>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38" name="Google Shape;338;p130"/>
          <p:cNvGrpSpPr/>
          <p:nvPr/>
        </p:nvGrpSpPr>
        <p:grpSpPr>
          <a:xfrm>
            <a:off x="2084388" y="6550025"/>
            <a:ext cx="7059612" cy="49213"/>
            <a:chOff x="2083888" y="6550671"/>
            <a:chExt cx="7060112" cy="48665"/>
          </a:xfrm>
        </p:grpSpPr>
        <p:sp>
          <p:nvSpPr>
            <p:cNvPr id="339" name="Google Shape;339;p1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0" name="Google Shape;340;p1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1" name="Google Shape;341;p1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42" name="Google Shape;342;p13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43" name="Google Shape;343;p130"/>
          <p:cNvGrpSpPr/>
          <p:nvPr/>
        </p:nvGrpSpPr>
        <p:grpSpPr>
          <a:xfrm>
            <a:off x="2133600" y="6553200"/>
            <a:ext cx="7010400" cy="46038"/>
            <a:chOff x="1905000" y="6553200"/>
            <a:chExt cx="7010400" cy="45719"/>
          </a:xfrm>
        </p:grpSpPr>
        <p:sp>
          <p:nvSpPr>
            <p:cNvPr id="344" name="Google Shape;344;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5" name="Google Shape;345;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6" name="Google Shape;346;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47" name="Google Shape;347;p130"/>
          <p:cNvGrpSpPr/>
          <p:nvPr/>
        </p:nvGrpSpPr>
        <p:grpSpPr>
          <a:xfrm>
            <a:off x="0" y="1295400"/>
            <a:ext cx="7010400" cy="46038"/>
            <a:chOff x="1905000" y="6553200"/>
            <a:chExt cx="7010400" cy="45719"/>
          </a:xfrm>
        </p:grpSpPr>
        <p:sp>
          <p:nvSpPr>
            <p:cNvPr id="348" name="Google Shape;348;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9" name="Google Shape;349;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0" name="Google Shape;350;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920"/>
        <p:cNvGrpSpPr/>
        <p:nvPr/>
      </p:nvGrpSpPr>
      <p:grpSpPr>
        <a:xfrm>
          <a:off x="0" y="0"/>
          <a:ext cx="0" cy="0"/>
          <a:chOff x="0" y="0"/>
          <a:chExt cx="0" cy="0"/>
        </a:xfrm>
      </p:grpSpPr>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92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Blank_one">
  <p:cSld name="2_Blank_one">
    <p:spTree>
      <p:nvGrpSpPr>
        <p:cNvPr id="1" name="Shape 351"/>
        <p:cNvGrpSpPr/>
        <p:nvPr/>
      </p:nvGrpSpPr>
      <p:grpSpPr>
        <a:xfrm>
          <a:off x="0" y="0"/>
          <a:ext cx="0" cy="0"/>
          <a:chOff x="0" y="0"/>
          <a:chExt cx="0" cy="0"/>
        </a:xfrm>
      </p:grpSpPr>
      <p:sp>
        <p:nvSpPr>
          <p:cNvPr id="352" name="Google Shape;352;p13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53" name="Google Shape;353;p131"/>
          <p:cNvGrpSpPr/>
          <p:nvPr/>
        </p:nvGrpSpPr>
        <p:grpSpPr>
          <a:xfrm>
            <a:off x="2084388" y="6550025"/>
            <a:ext cx="7059612" cy="49213"/>
            <a:chOff x="2083888" y="6550671"/>
            <a:chExt cx="7060112" cy="48665"/>
          </a:xfrm>
        </p:grpSpPr>
        <p:sp>
          <p:nvSpPr>
            <p:cNvPr id="354" name="Google Shape;354;p1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5" name="Google Shape;355;p1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6" name="Google Shape;356;p1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57" name="Google Shape;357;p13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58" name="Google Shape;358;p131"/>
          <p:cNvGrpSpPr/>
          <p:nvPr/>
        </p:nvGrpSpPr>
        <p:grpSpPr>
          <a:xfrm>
            <a:off x="2133600" y="6553200"/>
            <a:ext cx="7010400" cy="46038"/>
            <a:chOff x="1905000" y="6553200"/>
            <a:chExt cx="7010400" cy="45719"/>
          </a:xfrm>
        </p:grpSpPr>
        <p:sp>
          <p:nvSpPr>
            <p:cNvPr id="359" name="Google Shape;359;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0" name="Google Shape;360;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1" name="Google Shape;361;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62" name="Google Shape;362;p131"/>
          <p:cNvGrpSpPr/>
          <p:nvPr/>
        </p:nvGrpSpPr>
        <p:grpSpPr>
          <a:xfrm>
            <a:off x="0" y="1295400"/>
            <a:ext cx="7010400" cy="46038"/>
            <a:chOff x="1905000" y="6553200"/>
            <a:chExt cx="7010400" cy="45719"/>
          </a:xfrm>
        </p:grpSpPr>
        <p:sp>
          <p:nvSpPr>
            <p:cNvPr id="363" name="Google Shape;363;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4" name="Google Shape;364;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5" name="Google Shape;365;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Blank_one">
  <p:cSld name="1_Blank_one">
    <p:spTree>
      <p:nvGrpSpPr>
        <p:cNvPr id="1" name="Shape 366"/>
        <p:cNvGrpSpPr/>
        <p:nvPr/>
      </p:nvGrpSpPr>
      <p:grpSpPr>
        <a:xfrm>
          <a:off x="0" y="0"/>
          <a:ext cx="0" cy="0"/>
          <a:chOff x="0" y="0"/>
          <a:chExt cx="0" cy="0"/>
        </a:xfrm>
      </p:grpSpPr>
      <p:sp>
        <p:nvSpPr>
          <p:cNvPr id="367" name="Google Shape;367;p132"/>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68" name="Google Shape;368;p132"/>
          <p:cNvGrpSpPr/>
          <p:nvPr/>
        </p:nvGrpSpPr>
        <p:grpSpPr>
          <a:xfrm>
            <a:off x="2084388" y="6550025"/>
            <a:ext cx="7059612" cy="49213"/>
            <a:chOff x="2083888" y="6550671"/>
            <a:chExt cx="7060112" cy="48665"/>
          </a:xfrm>
        </p:grpSpPr>
        <p:sp>
          <p:nvSpPr>
            <p:cNvPr id="369" name="Google Shape;369;p1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0" name="Google Shape;370;p1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1" name="Google Shape;371;p1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72" name="Google Shape;372;p13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73" name="Google Shape;373;p132"/>
          <p:cNvGrpSpPr/>
          <p:nvPr/>
        </p:nvGrpSpPr>
        <p:grpSpPr>
          <a:xfrm>
            <a:off x="2133600" y="6553200"/>
            <a:ext cx="7010400" cy="46038"/>
            <a:chOff x="1905000" y="6553200"/>
            <a:chExt cx="7010400" cy="45719"/>
          </a:xfrm>
        </p:grpSpPr>
        <p:sp>
          <p:nvSpPr>
            <p:cNvPr id="374" name="Google Shape;374;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5" name="Google Shape;375;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6" name="Google Shape;376;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77" name="Google Shape;377;p132"/>
          <p:cNvGrpSpPr/>
          <p:nvPr/>
        </p:nvGrpSpPr>
        <p:grpSpPr>
          <a:xfrm>
            <a:off x="0" y="1295400"/>
            <a:ext cx="7010400" cy="46038"/>
            <a:chOff x="1905000" y="6553200"/>
            <a:chExt cx="7010400" cy="45719"/>
          </a:xfrm>
        </p:grpSpPr>
        <p:sp>
          <p:nvSpPr>
            <p:cNvPr id="378" name="Google Shape;378;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9" name="Google Shape;379;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0" name="Google Shape;380;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81"/>
        <p:cNvGrpSpPr/>
        <p:nvPr/>
      </p:nvGrpSpPr>
      <p:grpSpPr>
        <a:xfrm>
          <a:off x="0" y="0"/>
          <a:ext cx="0" cy="0"/>
          <a:chOff x="0" y="0"/>
          <a:chExt cx="0" cy="0"/>
        </a:xfrm>
      </p:grpSpPr>
      <p:pic>
        <p:nvPicPr>
          <p:cNvPr id="382" name="Google Shape;382;p13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83" name="Google Shape;383;p133"/>
          <p:cNvGrpSpPr/>
          <p:nvPr/>
        </p:nvGrpSpPr>
        <p:grpSpPr>
          <a:xfrm>
            <a:off x="0" y="1295400"/>
            <a:ext cx="7010400" cy="46038"/>
            <a:chOff x="1905000" y="6553200"/>
            <a:chExt cx="7010400" cy="45719"/>
          </a:xfrm>
        </p:grpSpPr>
        <p:sp>
          <p:nvSpPr>
            <p:cNvPr id="384" name="Google Shape;384;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5" name="Google Shape;385;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6" name="Google Shape;386;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87" name="Google Shape;387;p133"/>
          <p:cNvGrpSpPr/>
          <p:nvPr/>
        </p:nvGrpSpPr>
        <p:grpSpPr>
          <a:xfrm>
            <a:off x="2133600" y="6553200"/>
            <a:ext cx="7010400" cy="46038"/>
            <a:chOff x="1905000" y="6553200"/>
            <a:chExt cx="7010400" cy="45719"/>
          </a:xfrm>
        </p:grpSpPr>
        <p:sp>
          <p:nvSpPr>
            <p:cNvPr id="388" name="Google Shape;388;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9" name="Google Shape;389;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0" name="Google Shape;390;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391" name="Google Shape;391;p13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392" name="Google Shape;392;p13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3" name="Google Shape;393;p133"/>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4" name="Google Shape;394;p13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5"/>
        <p:cNvGrpSpPr/>
        <p:nvPr/>
      </p:nvGrpSpPr>
      <p:grpSpPr>
        <a:xfrm>
          <a:off x="0" y="0"/>
          <a:ext cx="0" cy="0"/>
          <a:chOff x="0" y="0"/>
          <a:chExt cx="0" cy="0"/>
        </a:xfrm>
      </p:grpSpPr>
      <p:grpSp>
        <p:nvGrpSpPr>
          <p:cNvPr id="396" name="Google Shape;396;p134"/>
          <p:cNvGrpSpPr/>
          <p:nvPr/>
        </p:nvGrpSpPr>
        <p:grpSpPr>
          <a:xfrm>
            <a:off x="0" y="1295400"/>
            <a:ext cx="7010400" cy="46038"/>
            <a:chOff x="1905000" y="6553200"/>
            <a:chExt cx="7010400" cy="45719"/>
          </a:xfrm>
        </p:grpSpPr>
        <p:sp>
          <p:nvSpPr>
            <p:cNvPr id="397" name="Google Shape;397;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8" name="Google Shape;398;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9" name="Google Shape;399;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00" name="Google Shape;400;p134"/>
          <p:cNvGrpSpPr/>
          <p:nvPr/>
        </p:nvGrpSpPr>
        <p:grpSpPr>
          <a:xfrm>
            <a:off x="2133600" y="6553200"/>
            <a:ext cx="7010400" cy="46038"/>
            <a:chOff x="1905000" y="6553200"/>
            <a:chExt cx="7010400" cy="45719"/>
          </a:xfrm>
        </p:grpSpPr>
        <p:sp>
          <p:nvSpPr>
            <p:cNvPr id="401" name="Google Shape;401;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2" name="Google Shape;402;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3" name="Google Shape;403;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04" name="Google Shape;404;p13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05" name="Google Shape;405;p13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406" name="Google Shape;406;p134"/>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7" name="Google Shape;407;p134"/>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8" name="Google Shape;408;p134"/>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9" name="Google Shape;409;p134"/>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10" name="Google Shape;410;p134"/>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1"/>
        <p:cNvGrpSpPr/>
        <p:nvPr/>
      </p:nvGrpSpPr>
      <p:grpSpPr>
        <a:xfrm>
          <a:off x="0" y="0"/>
          <a:ext cx="0" cy="0"/>
          <a:chOff x="0" y="0"/>
          <a:chExt cx="0" cy="0"/>
        </a:xfrm>
      </p:grpSpPr>
      <p:grpSp>
        <p:nvGrpSpPr>
          <p:cNvPr id="412" name="Google Shape;412;p135"/>
          <p:cNvGrpSpPr/>
          <p:nvPr/>
        </p:nvGrpSpPr>
        <p:grpSpPr>
          <a:xfrm>
            <a:off x="0" y="1295400"/>
            <a:ext cx="7010400" cy="46038"/>
            <a:chOff x="1905000" y="6553200"/>
            <a:chExt cx="7010400" cy="45719"/>
          </a:xfrm>
        </p:grpSpPr>
        <p:sp>
          <p:nvSpPr>
            <p:cNvPr id="413" name="Google Shape;413;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4" name="Google Shape;414;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5" name="Google Shape;415;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16" name="Google Shape;416;p135"/>
          <p:cNvGrpSpPr/>
          <p:nvPr/>
        </p:nvGrpSpPr>
        <p:grpSpPr>
          <a:xfrm>
            <a:off x="2133600" y="6553200"/>
            <a:ext cx="7010400" cy="46038"/>
            <a:chOff x="1905000" y="6553200"/>
            <a:chExt cx="7010400" cy="45719"/>
          </a:xfrm>
        </p:grpSpPr>
        <p:sp>
          <p:nvSpPr>
            <p:cNvPr id="417" name="Google Shape;417;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8" name="Google Shape;418;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9" name="Google Shape;419;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20" name="Google Shape;420;p13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21" name="Google Shape;421;p13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422" name="Google Shape;422;p135"/>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23"/>
        <p:cNvGrpSpPr/>
        <p:nvPr/>
      </p:nvGrpSpPr>
      <p:grpSpPr>
        <a:xfrm>
          <a:off x="0" y="0"/>
          <a:ext cx="0" cy="0"/>
          <a:chOff x="0" y="0"/>
          <a:chExt cx="0" cy="0"/>
        </a:xfrm>
      </p:grpSpPr>
      <p:grpSp>
        <p:nvGrpSpPr>
          <p:cNvPr id="424" name="Google Shape;424;p136"/>
          <p:cNvGrpSpPr/>
          <p:nvPr/>
        </p:nvGrpSpPr>
        <p:grpSpPr>
          <a:xfrm>
            <a:off x="0" y="1295400"/>
            <a:ext cx="7010400" cy="46038"/>
            <a:chOff x="1905000" y="6553200"/>
            <a:chExt cx="7010400" cy="45719"/>
          </a:xfrm>
        </p:grpSpPr>
        <p:sp>
          <p:nvSpPr>
            <p:cNvPr id="425" name="Google Shape;425;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6" name="Google Shape;426;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7" name="Google Shape;427;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28" name="Google Shape;428;p136"/>
          <p:cNvGrpSpPr/>
          <p:nvPr/>
        </p:nvGrpSpPr>
        <p:grpSpPr>
          <a:xfrm>
            <a:off x="2133600" y="6553200"/>
            <a:ext cx="7010400" cy="46038"/>
            <a:chOff x="1905000" y="6553200"/>
            <a:chExt cx="7010400" cy="45719"/>
          </a:xfrm>
        </p:grpSpPr>
        <p:sp>
          <p:nvSpPr>
            <p:cNvPr id="429" name="Google Shape;429;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0" name="Google Shape;430;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1" name="Google Shape;431;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32" name="Google Shape;432;p13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33" name="Google Shape;433;p13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34" name="Google Shape;434;p136"/>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35" name="Google Shape;435;p136"/>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36" name="Google Shape;436;p13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37"/>
        <p:cNvGrpSpPr/>
        <p:nvPr/>
      </p:nvGrpSpPr>
      <p:grpSpPr>
        <a:xfrm>
          <a:off x="0" y="0"/>
          <a:ext cx="0" cy="0"/>
          <a:chOff x="0" y="0"/>
          <a:chExt cx="0" cy="0"/>
        </a:xfrm>
      </p:grpSpPr>
      <p:grpSp>
        <p:nvGrpSpPr>
          <p:cNvPr id="438" name="Google Shape;438;p137"/>
          <p:cNvGrpSpPr/>
          <p:nvPr/>
        </p:nvGrpSpPr>
        <p:grpSpPr>
          <a:xfrm>
            <a:off x="0" y="1295400"/>
            <a:ext cx="7010400" cy="46038"/>
            <a:chOff x="1905000" y="6553200"/>
            <a:chExt cx="7010400" cy="45719"/>
          </a:xfrm>
        </p:grpSpPr>
        <p:sp>
          <p:nvSpPr>
            <p:cNvPr id="439" name="Google Shape;439;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0" name="Google Shape;440;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1" name="Google Shape;441;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42" name="Google Shape;442;p137"/>
          <p:cNvGrpSpPr/>
          <p:nvPr/>
        </p:nvGrpSpPr>
        <p:grpSpPr>
          <a:xfrm>
            <a:off x="2133600" y="6553200"/>
            <a:ext cx="7010400" cy="46038"/>
            <a:chOff x="1905000" y="6553200"/>
            <a:chExt cx="7010400" cy="45719"/>
          </a:xfrm>
        </p:grpSpPr>
        <p:sp>
          <p:nvSpPr>
            <p:cNvPr id="443" name="Google Shape;443;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4" name="Google Shape;444;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5" name="Google Shape;445;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46" name="Google Shape;446;p13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47" name="Google Shape;447;p13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48" name="Google Shape;448;p137"/>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137"/>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450" name="Google Shape;450;p137"/>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51" name="Google Shape;451;p13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pic>
        <p:nvPicPr>
          <p:cNvPr id="59" name="Google Shape;59;p10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0" name="Google Shape;60;p10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61" name="Google Shape;61;p106"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62" name="Google Shape;62;p10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3" name="Google Shape;63;p10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4" name="Google Shape;64;p10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5" name="Google Shape;65;p10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66" name="Google Shape;66;p10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67" name="Google Shape;67;p10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2"/>
        <p:cNvGrpSpPr/>
        <p:nvPr/>
      </p:nvGrpSpPr>
      <p:grpSpPr>
        <a:xfrm>
          <a:off x="0" y="0"/>
          <a:ext cx="0" cy="0"/>
          <a:chOff x="0" y="0"/>
          <a:chExt cx="0" cy="0"/>
        </a:xfrm>
      </p:grpSpPr>
      <p:grpSp>
        <p:nvGrpSpPr>
          <p:cNvPr id="453" name="Google Shape;453;p138"/>
          <p:cNvGrpSpPr/>
          <p:nvPr/>
        </p:nvGrpSpPr>
        <p:grpSpPr>
          <a:xfrm>
            <a:off x="0" y="1295400"/>
            <a:ext cx="7010400" cy="46038"/>
            <a:chOff x="1905000" y="6553200"/>
            <a:chExt cx="7010400" cy="45719"/>
          </a:xfrm>
        </p:grpSpPr>
        <p:sp>
          <p:nvSpPr>
            <p:cNvPr id="454" name="Google Shape;454;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5" name="Google Shape;455;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6" name="Google Shape;456;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57" name="Google Shape;457;p138"/>
          <p:cNvGrpSpPr/>
          <p:nvPr/>
        </p:nvGrpSpPr>
        <p:grpSpPr>
          <a:xfrm>
            <a:off x="2133600" y="6553200"/>
            <a:ext cx="7010400" cy="46038"/>
            <a:chOff x="1905000" y="6553200"/>
            <a:chExt cx="7010400" cy="45719"/>
          </a:xfrm>
        </p:grpSpPr>
        <p:sp>
          <p:nvSpPr>
            <p:cNvPr id="458" name="Google Shape;458;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9" name="Google Shape;459;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0" name="Google Shape;460;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61" name="Google Shape;461;p1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62" name="Google Shape;462;p1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63" name="Google Shape;463;p13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4" name="Google Shape;464;p1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65"/>
        <p:cNvGrpSpPr/>
        <p:nvPr/>
      </p:nvGrpSpPr>
      <p:grpSpPr>
        <a:xfrm>
          <a:off x="0" y="0"/>
          <a:ext cx="0" cy="0"/>
          <a:chOff x="0" y="0"/>
          <a:chExt cx="0" cy="0"/>
        </a:xfrm>
      </p:grpSpPr>
      <p:grpSp>
        <p:nvGrpSpPr>
          <p:cNvPr id="466" name="Google Shape;466;p139"/>
          <p:cNvGrpSpPr/>
          <p:nvPr/>
        </p:nvGrpSpPr>
        <p:grpSpPr>
          <a:xfrm rot="5400000">
            <a:off x="5006182" y="2567781"/>
            <a:ext cx="5181600" cy="46037"/>
            <a:chOff x="1905000" y="6553200"/>
            <a:chExt cx="7010400" cy="45719"/>
          </a:xfrm>
        </p:grpSpPr>
        <p:sp>
          <p:nvSpPr>
            <p:cNvPr id="467" name="Google Shape;467;p139"/>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8" name="Google Shape;468;p139"/>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9" name="Google Shape;469;p139"/>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70" name="Google Shape;470;p139"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471" name="Google Shape;471;p139"/>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72" name="Google Shape;472;p139"/>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3" name="Google Shape;473;p139"/>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474"/>
        <p:cNvGrpSpPr/>
        <p:nvPr/>
      </p:nvGrpSpPr>
      <p:grpSpPr>
        <a:xfrm>
          <a:off x="0" y="0"/>
          <a:ext cx="0" cy="0"/>
          <a:chOff x="0" y="0"/>
          <a:chExt cx="0" cy="0"/>
        </a:xfrm>
      </p:grpSpPr>
      <p:pic>
        <p:nvPicPr>
          <p:cNvPr id="475" name="Google Shape;475;p140"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76" name="Google Shape;476;p140"/>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77" name="Google Shape;477;p140"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478" name="Google Shape;478;p140"/>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79" name="Google Shape;479;p140"/>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0" name="Google Shape;480;p140"/>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1" name="Google Shape;481;p140"/>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482" name="Google Shape;482;p140"/>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483" name="Google Shape;483;p140"/>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4"/>
        <p:cNvGrpSpPr/>
        <p:nvPr/>
      </p:nvGrpSpPr>
      <p:grpSpPr>
        <a:xfrm>
          <a:off x="0" y="0"/>
          <a:ext cx="0" cy="0"/>
          <a:chOff x="0" y="0"/>
          <a:chExt cx="0" cy="0"/>
        </a:xfrm>
      </p:grpSpPr>
      <p:sp>
        <p:nvSpPr>
          <p:cNvPr id="485" name="Google Shape;485;p14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486" name="Google Shape;486;p14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7" name="Google Shape;487;p14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8" name="Google Shape;488;p14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89" name="Google Shape;489;p141"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490" name="Google Shape;490;p14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491" name="Google Shape;491;p14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492" name="Google Shape;492;p14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3" name="Google Shape;493;p14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494"/>
        <p:cNvGrpSpPr/>
        <p:nvPr/>
      </p:nvGrpSpPr>
      <p:grpSpPr>
        <a:xfrm>
          <a:off x="0" y="0"/>
          <a:ext cx="0" cy="0"/>
          <a:chOff x="0" y="0"/>
          <a:chExt cx="0" cy="0"/>
        </a:xfrm>
      </p:grpSpPr>
      <p:sp>
        <p:nvSpPr>
          <p:cNvPr id="495" name="Google Shape;495;p14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496" name="Google Shape;496;p142"/>
          <p:cNvGrpSpPr/>
          <p:nvPr/>
        </p:nvGrpSpPr>
        <p:grpSpPr>
          <a:xfrm>
            <a:off x="2084388" y="6550025"/>
            <a:ext cx="7059612" cy="49213"/>
            <a:chOff x="2083888" y="6550671"/>
            <a:chExt cx="7060112" cy="48665"/>
          </a:xfrm>
        </p:grpSpPr>
        <p:sp>
          <p:nvSpPr>
            <p:cNvPr id="497" name="Google Shape;497;p1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8" name="Google Shape;498;p1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9" name="Google Shape;499;p1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00" name="Google Shape;500;p14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01" name="Google Shape;501;p142"/>
          <p:cNvGrpSpPr/>
          <p:nvPr/>
        </p:nvGrpSpPr>
        <p:grpSpPr>
          <a:xfrm>
            <a:off x="2133600" y="6553200"/>
            <a:ext cx="7010400" cy="46038"/>
            <a:chOff x="1905000" y="6553200"/>
            <a:chExt cx="7010400" cy="45719"/>
          </a:xfrm>
        </p:grpSpPr>
        <p:sp>
          <p:nvSpPr>
            <p:cNvPr id="502" name="Google Shape;502;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3" name="Google Shape;503;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4" name="Google Shape;504;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05" name="Google Shape;505;p142"/>
          <p:cNvGrpSpPr/>
          <p:nvPr/>
        </p:nvGrpSpPr>
        <p:grpSpPr>
          <a:xfrm>
            <a:off x="0" y="1295400"/>
            <a:ext cx="7010400" cy="46038"/>
            <a:chOff x="1905000" y="6553200"/>
            <a:chExt cx="7010400" cy="45719"/>
          </a:xfrm>
        </p:grpSpPr>
        <p:sp>
          <p:nvSpPr>
            <p:cNvPr id="506" name="Google Shape;506;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7" name="Google Shape;507;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8" name="Google Shape;508;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09" name="Google Shape;509;p14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10" name="Google Shape;510;p1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511"/>
        <p:cNvGrpSpPr/>
        <p:nvPr/>
      </p:nvGrpSpPr>
      <p:grpSpPr>
        <a:xfrm>
          <a:off x="0" y="0"/>
          <a:ext cx="0" cy="0"/>
          <a:chOff x="0" y="0"/>
          <a:chExt cx="0" cy="0"/>
        </a:xfrm>
      </p:grpSpPr>
      <p:sp>
        <p:nvSpPr>
          <p:cNvPr id="512" name="Google Shape;512;p14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13" name="Google Shape;513;p143"/>
          <p:cNvGrpSpPr/>
          <p:nvPr/>
        </p:nvGrpSpPr>
        <p:grpSpPr>
          <a:xfrm>
            <a:off x="2084388" y="6550025"/>
            <a:ext cx="7059612" cy="49213"/>
            <a:chOff x="2083888" y="6550671"/>
            <a:chExt cx="7060112" cy="48665"/>
          </a:xfrm>
        </p:grpSpPr>
        <p:sp>
          <p:nvSpPr>
            <p:cNvPr id="514" name="Google Shape;514;p1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5" name="Google Shape;515;p1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6" name="Google Shape;516;p1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17" name="Google Shape;517;p14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18" name="Google Shape;518;p143"/>
          <p:cNvGrpSpPr/>
          <p:nvPr/>
        </p:nvGrpSpPr>
        <p:grpSpPr>
          <a:xfrm>
            <a:off x="2133600" y="6553200"/>
            <a:ext cx="7010400" cy="46038"/>
            <a:chOff x="1905000" y="6553200"/>
            <a:chExt cx="7010400" cy="45719"/>
          </a:xfrm>
        </p:grpSpPr>
        <p:sp>
          <p:nvSpPr>
            <p:cNvPr id="519" name="Google Shape;519;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0" name="Google Shape;520;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1" name="Google Shape;521;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22" name="Google Shape;522;p143"/>
          <p:cNvGrpSpPr/>
          <p:nvPr/>
        </p:nvGrpSpPr>
        <p:grpSpPr>
          <a:xfrm>
            <a:off x="0" y="1295400"/>
            <a:ext cx="7010400" cy="46038"/>
            <a:chOff x="1905000" y="6553200"/>
            <a:chExt cx="7010400" cy="45719"/>
          </a:xfrm>
        </p:grpSpPr>
        <p:sp>
          <p:nvSpPr>
            <p:cNvPr id="523" name="Google Shape;523;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4" name="Google Shape;524;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5" name="Google Shape;525;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26" name="Google Shape;526;p14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7" name="Google Shape;527;p1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528"/>
        <p:cNvGrpSpPr/>
        <p:nvPr/>
      </p:nvGrpSpPr>
      <p:grpSpPr>
        <a:xfrm>
          <a:off x="0" y="0"/>
          <a:ext cx="0" cy="0"/>
          <a:chOff x="0" y="0"/>
          <a:chExt cx="0" cy="0"/>
        </a:xfrm>
      </p:grpSpPr>
      <p:sp>
        <p:nvSpPr>
          <p:cNvPr id="529" name="Google Shape;529;p14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30" name="Google Shape;530;p144"/>
          <p:cNvGrpSpPr/>
          <p:nvPr/>
        </p:nvGrpSpPr>
        <p:grpSpPr>
          <a:xfrm>
            <a:off x="2084388" y="6550025"/>
            <a:ext cx="7059612" cy="49213"/>
            <a:chOff x="2083888" y="6550671"/>
            <a:chExt cx="7060112" cy="48665"/>
          </a:xfrm>
        </p:grpSpPr>
        <p:sp>
          <p:nvSpPr>
            <p:cNvPr id="531" name="Google Shape;531;p14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2" name="Google Shape;532;p14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3" name="Google Shape;533;p14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34" name="Google Shape;534;p14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35" name="Google Shape;535;p144"/>
          <p:cNvGrpSpPr/>
          <p:nvPr/>
        </p:nvGrpSpPr>
        <p:grpSpPr>
          <a:xfrm>
            <a:off x="2133600" y="6553200"/>
            <a:ext cx="7010400" cy="46038"/>
            <a:chOff x="1905000" y="6553200"/>
            <a:chExt cx="7010400" cy="45719"/>
          </a:xfrm>
        </p:grpSpPr>
        <p:sp>
          <p:nvSpPr>
            <p:cNvPr id="536" name="Google Shape;536;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7" name="Google Shape;537;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8" name="Google Shape;538;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39" name="Google Shape;539;p144"/>
          <p:cNvGrpSpPr/>
          <p:nvPr/>
        </p:nvGrpSpPr>
        <p:grpSpPr>
          <a:xfrm>
            <a:off x="0" y="1295400"/>
            <a:ext cx="7010400" cy="46038"/>
            <a:chOff x="1905000" y="6553200"/>
            <a:chExt cx="7010400" cy="45719"/>
          </a:xfrm>
        </p:grpSpPr>
        <p:sp>
          <p:nvSpPr>
            <p:cNvPr id="540" name="Google Shape;540;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1" name="Google Shape;541;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2" name="Google Shape;542;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43" name="Google Shape;543;p14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4" name="Google Shape;544;p14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545"/>
        <p:cNvGrpSpPr/>
        <p:nvPr/>
      </p:nvGrpSpPr>
      <p:grpSpPr>
        <a:xfrm>
          <a:off x="0" y="0"/>
          <a:ext cx="0" cy="0"/>
          <a:chOff x="0" y="0"/>
          <a:chExt cx="0" cy="0"/>
        </a:xfrm>
      </p:grpSpPr>
      <p:sp>
        <p:nvSpPr>
          <p:cNvPr id="546" name="Google Shape;546;p14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47" name="Google Shape;547;p145"/>
          <p:cNvGrpSpPr/>
          <p:nvPr/>
        </p:nvGrpSpPr>
        <p:grpSpPr>
          <a:xfrm>
            <a:off x="2084388" y="6550025"/>
            <a:ext cx="7059612" cy="49213"/>
            <a:chOff x="2083888" y="6550671"/>
            <a:chExt cx="7060112" cy="48665"/>
          </a:xfrm>
        </p:grpSpPr>
        <p:sp>
          <p:nvSpPr>
            <p:cNvPr id="548" name="Google Shape;548;p14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9" name="Google Shape;549;p14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0" name="Google Shape;550;p14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51" name="Google Shape;551;p14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52" name="Google Shape;552;p145"/>
          <p:cNvGrpSpPr/>
          <p:nvPr/>
        </p:nvGrpSpPr>
        <p:grpSpPr>
          <a:xfrm>
            <a:off x="2133600" y="6553200"/>
            <a:ext cx="7010400" cy="46038"/>
            <a:chOff x="1905000" y="6553200"/>
            <a:chExt cx="7010400" cy="45719"/>
          </a:xfrm>
        </p:grpSpPr>
        <p:sp>
          <p:nvSpPr>
            <p:cNvPr id="553" name="Google Shape;553;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4" name="Google Shape;554;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5" name="Google Shape;555;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56" name="Google Shape;556;p145"/>
          <p:cNvGrpSpPr/>
          <p:nvPr/>
        </p:nvGrpSpPr>
        <p:grpSpPr>
          <a:xfrm>
            <a:off x="0" y="1295400"/>
            <a:ext cx="7010400" cy="46038"/>
            <a:chOff x="1905000" y="6553200"/>
            <a:chExt cx="7010400" cy="45719"/>
          </a:xfrm>
        </p:grpSpPr>
        <p:sp>
          <p:nvSpPr>
            <p:cNvPr id="557" name="Google Shape;557;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8" name="Google Shape;558;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9" name="Google Shape;559;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60" name="Google Shape;560;p14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61" name="Google Shape;561;p14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562"/>
        <p:cNvGrpSpPr/>
        <p:nvPr/>
      </p:nvGrpSpPr>
      <p:grpSpPr>
        <a:xfrm>
          <a:off x="0" y="0"/>
          <a:ext cx="0" cy="0"/>
          <a:chOff x="0" y="0"/>
          <a:chExt cx="0" cy="0"/>
        </a:xfrm>
      </p:grpSpPr>
      <p:sp>
        <p:nvSpPr>
          <p:cNvPr id="563" name="Google Shape;563;p14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64" name="Google Shape;564;p146"/>
          <p:cNvGrpSpPr/>
          <p:nvPr/>
        </p:nvGrpSpPr>
        <p:grpSpPr>
          <a:xfrm>
            <a:off x="2084388" y="6550025"/>
            <a:ext cx="7059612" cy="49213"/>
            <a:chOff x="2083888" y="6550671"/>
            <a:chExt cx="7060112" cy="48665"/>
          </a:xfrm>
        </p:grpSpPr>
        <p:sp>
          <p:nvSpPr>
            <p:cNvPr id="565" name="Google Shape;565;p14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6" name="Google Shape;566;p14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7" name="Google Shape;567;p14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68" name="Google Shape;568;p14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69" name="Google Shape;569;p146"/>
          <p:cNvGrpSpPr/>
          <p:nvPr/>
        </p:nvGrpSpPr>
        <p:grpSpPr>
          <a:xfrm>
            <a:off x="2133600" y="6553200"/>
            <a:ext cx="7010400" cy="46038"/>
            <a:chOff x="1905000" y="6553200"/>
            <a:chExt cx="7010400" cy="45719"/>
          </a:xfrm>
        </p:grpSpPr>
        <p:sp>
          <p:nvSpPr>
            <p:cNvPr id="570" name="Google Shape;570;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1" name="Google Shape;571;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2" name="Google Shape;572;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73" name="Google Shape;573;p146"/>
          <p:cNvGrpSpPr/>
          <p:nvPr/>
        </p:nvGrpSpPr>
        <p:grpSpPr>
          <a:xfrm>
            <a:off x="0" y="1295400"/>
            <a:ext cx="7010400" cy="46038"/>
            <a:chOff x="1905000" y="6553200"/>
            <a:chExt cx="7010400" cy="45719"/>
          </a:xfrm>
        </p:grpSpPr>
        <p:sp>
          <p:nvSpPr>
            <p:cNvPr id="574" name="Google Shape;574;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5" name="Google Shape;575;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6" name="Google Shape;576;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77" name="Google Shape;577;p14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8" name="Google Shape;578;p14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579"/>
        <p:cNvGrpSpPr/>
        <p:nvPr/>
      </p:nvGrpSpPr>
      <p:grpSpPr>
        <a:xfrm>
          <a:off x="0" y="0"/>
          <a:ext cx="0" cy="0"/>
          <a:chOff x="0" y="0"/>
          <a:chExt cx="0" cy="0"/>
        </a:xfrm>
      </p:grpSpPr>
      <p:sp>
        <p:nvSpPr>
          <p:cNvPr id="580" name="Google Shape;580;p14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81" name="Google Shape;581;p147"/>
          <p:cNvGrpSpPr/>
          <p:nvPr/>
        </p:nvGrpSpPr>
        <p:grpSpPr>
          <a:xfrm>
            <a:off x="2084388" y="6550025"/>
            <a:ext cx="7059612" cy="49213"/>
            <a:chOff x="2083888" y="6550671"/>
            <a:chExt cx="7060112" cy="48665"/>
          </a:xfrm>
        </p:grpSpPr>
        <p:sp>
          <p:nvSpPr>
            <p:cNvPr id="582" name="Google Shape;582;p14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3" name="Google Shape;583;p14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4" name="Google Shape;584;p14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85" name="Google Shape;585;p14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86" name="Google Shape;586;p147"/>
          <p:cNvGrpSpPr/>
          <p:nvPr/>
        </p:nvGrpSpPr>
        <p:grpSpPr>
          <a:xfrm>
            <a:off x="2133600" y="6553200"/>
            <a:ext cx="7010400" cy="46038"/>
            <a:chOff x="1905000" y="6553200"/>
            <a:chExt cx="7010400" cy="45719"/>
          </a:xfrm>
        </p:grpSpPr>
        <p:sp>
          <p:nvSpPr>
            <p:cNvPr id="587" name="Google Shape;587;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8" name="Google Shape;588;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9" name="Google Shape;589;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90" name="Google Shape;590;p147"/>
          <p:cNvGrpSpPr/>
          <p:nvPr/>
        </p:nvGrpSpPr>
        <p:grpSpPr>
          <a:xfrm>
            <a:off x="0" y="1295400"/>
            <a:ext cx="7010400" cy="46038"/>
            <a:chOff x="1905000" y="6553200"/>
            <a:chExt cx="7010400" cy="45719"/>
          </a:xfrm>
        </p:grpSpPr>
        <p:sp>
          <p:nvSpPr>
            <p:cNvPr id="591" name="Google Shape;591;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2" name="Google Shape;592;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3" name="Google Shape;593;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94" name="Google Shape;594;p14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95" name="Google Shape;595;p14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pic>
        <p:nvPicPr>
          <p:cNvPr id="69" name="Google Shape;69;p10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0" name="Google Shape;70;p107"/>
          <p:cNvGrpSpPr/>
          <p:nvPr/>
        </p:nvGrpSpPr>
        <p:grpSpPr>
          <a:xfrm>
            <a:off x="0" y="1295400"/>
            <a:ext cx="7010400" cy="46038"/>
            <a:chOff x="1905000" y="6553200"/>
            <a:chExt cx="7010400" cy="45719"/>
          </a:xfrm>
        </p:grpSpPr>
        <p:sp>
          <p:nvSpPr>
            <p:cNvPr id="71" name="Google Shape;71;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2" name="Google Shape;72;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3" name="Google Shape;73;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74" name="Google Shape;74;p107"/>
          <p:cNvGrpSpPr/>
          <p:nvPr/>
        </p:nvGrpSpPr>
        <p:grpSpPr>
          <a:xfrm>
            <a:off x="2133600" y="6553200"/>
            <a:ext cx="7010400" cy="46038"/>
            <a:chOff x="1905000" y="6553200"/>
            <a:chExt cx="7010400" cy="45719"/>
          </a:xfrm>
        </p:grpSpPr>
        <p:sp>
          <p:nvSpPr>
            <p:cNvPr id="75" name="Google Shape;75;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6" name="Google Shape;76;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7" name="Google Shape;77;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78" name="Google Shape;78;p10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79" name="Google Shape;79;p10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0" name="Google Shape;80;p10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1" name="Google Shape;81;p10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596"/>
        <p:cNvGrpSpPr/>
        <p:nvPr/>
      </p:nvGrpSpPr>
      <p:grpSpPr>
        <a:xfrm>
          <a:off x="0" y="0"/>
          <a:ext cx="0" cy="0"/>
          <a:chOff x="0" y="0"/>
          <a:chExt cx="0" cy="0"/>
        </a:xfrm>
      </p:grpSpPr>
      <p:sp>
        <p:nvSpPr>
          <p:cNvPr id="597" name="Google Shape;597;p14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98" name="Google Shape;598;p148"/>
          <p:cNvGrpSpPr/>
          <p:nvPr/>
        </p:nvGrpSpPr>
        <p:grpSpPr>
          <a:xfrm>
            <a:off x="2084388" y="6550025"/>
            <a:ext cx="7059612" cy="49213"/>
            <a:chOff x="2083888" y="6550671"/>
            <a:chExt cx="7060112" cy="48665"/>
          </a:xfrm>
        </p:grpSpPr>
        <p:sp>
          <p:nvSpPr>
            <p:cNvPr id="599" name="Google Shape;599;p14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0" name="Google Shape;600;p14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1" name="Google Shape;601;p14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02" name="Google Shape;602;p14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603" name="Google Shape;603;p148"/>
          <p:cNvGrpSpPr/>
          <p:nvPr/>
        </p:nvGrpSpPr>
        <p:grpSpPr>
          <a:xfrm>
            <a:off x="2133600" y="6553200"/>
            <a:ext cx="7010400" cy="46038"/>
            <a:chOff x="1905000" y="6553200"/>
            <a:chExt cx="7010400" cy="45719"/>
          </a:xfrm>
        </p:grpSpPr>
        <p:sp>
          <p:nvSpPr>
            <p:cNvPr id="604" name="Google Shape;604;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5" name="Google Shape;605;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6" name="Google Shape;606;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07" name="Google Shape;607;p148"/>
          <p:cNvGrpSpPr/>
          <p:nvPr/>
        </p:nvGrpSpPr>
        <p:grpSpPr>
          <a:xfrm>
            <a:off x="0" y="1295400"/>
            <a:ext cx="7010400" cy="46038"/>
            <a:chOff x="1905000" y="6553200"/>
            <a:chExt cx="7010400" cy="45719"/>
          </a:xfrm>
        </p:grpSpPr>
        <p:sp>
          <p:nvSpPr>
            <p:cNvPr id="608" name="Google Shape;608;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9" name="Google Shape;609;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0" name="Google Shape;610;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11" name="Google Shape;611;p14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2" name="Google Shape;612;p14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13"/>
        <p:cNvGrpSpPr/>
        <p:nvPr/>
      </p:nvGrpSpPr>
      <p:grpSpPr>
        <a:xfrm>
          <a:off x="0" y="0"/>
          <a:ext cx="0" cy="0"/>
          <a:chOff x="0" y="0"/>
          <a:chExt cx="0" cy="0"/>
        </a:xfrm>
      </p:grpSpPr>
      <p:sp>
        <p:nvSpPr>
          <p:cNvPr id="614" name="Google Shape;614;p14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615" name="Google Shape;615;p149"/>
          <p:cNvGrpSpPr/>
          <p:nvPr/>
        </p:nvGrpSpPr>
        <p:grpSpPr>
          <a:xfrm>
            <a:off x="2084388" y="6550025"/>
            <a:ext cx="7059612" cy="49213"/>
            <a:chOff x="2083888" y="6550671"/>
            <a:chExt cx="7060112" cy="48665"/>
          </a:xfrm>
        </p:grpSpPr>
        <p:sp>
          <p:nvSpPr>
            <p:cNvPr id="616" name="Google Shape;616;p14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7" name="Google Shape;617;p14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8" name="Google Shape;618;p14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19" name="Google Shape;619;p14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620" name="Google Shape;620;p149"/>
          <p:cNvGrpSpPr/>
          <p:nvPr/>
        </p:nvGrpSpPr>
        <p:grpSpPr>
          <a:xfrm>
            <a:off x="2133600" y="6553200"/>
            <a:ext cx="7010400" cy="46038"/>
            <a:chOff x="1905000" y="6553200"/>
            <a:chExt cx="7010400" cy="45719"/>
          </a:xfrm>
        </p:grpSpPr>
        <p:sp>
          <p:nvSpPr>
            <p:cNvPr id="621" name="Google Shape;621;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2" name="Google Shape;622;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3" name="Google Shape;623;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24" name="Google Shape;624;p149"/>
          <p:cNvGrpSpPr/>
          <p:nvPr/>
        </p:nvGrpSpPr>
        <p:grpSpPr>
          <a:xfrm>
            <a:off x="0" y="1295400"/>
            <a:ext cx="7010400" cy="46038"/>
            <a:chOff x="1905000" y="6553200"/>
            <a:chExt cx="7010400" cy="45719"/>
          </a:xfrm>
        </p:grpSpPr>
        <p:sp>
          <p:nvSpPr>
            <p:cNvPr id="625" name="Google Shape;625;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6" name="Google Shape;626;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7" name="Google Shape;627;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28" name="Google Shape;628;p1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9" name="Google Shape;629;p14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30"/>
        <p:cNvGrpSpPr/>
        <p:nvPr/>
      </p:nvGrpSpPr>
      <p:grpSpPr>
        <a:xfrm>
          <a:off x="0" y="0"/>
          <a:ext cx="0" cy="0"/>
          <a:chOff x="0" y="0"/>
          <a:chExt cx="0" cy="0"/>
        </a:xfrm>
      </p:grpSpPr>
      <p:sp>
        <p:nvSpPr>
          <p:cNvPr id="631" name="Google Shape;631;p15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632" name="Google Shape;632;p150"/>
          <p:cNvGrpSpPr/>
          <p:nvPr/>
        </p:nvGrpSpPr>
        <p:grpSpPr>
          <a:xfrm>
            <a:off x="2084388" y="6550025"/>
            <a:ext cx="7059612" cy="49213"/>
            <a:chOff x="2083888" y="6550671"/>
            <a:chExt cx="7060112" cy="48665"/>
          </a:xfrm>
        </p:grpSpPr>
        <p:sp>
          <p:nvSpPr>
            <p:cNvPr id="633" name="Google Shape;633;p15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4" name="Google Shape;634;p15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5" name="Google Shape;635;p15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36" name="Google Shape;636;p15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637" name="Google Shape;637;p150"/>
          <p:cNvGrpSpPr/>
          <p:nvPr/>
        </p:nvGrpSpPr>
        <p:grpSpPr>
          <a:xfrm>
            <a:off x="2133600" y="6553200"/>
            <a:ext cx="7010400" cy="46038"/>
            <a:chOff x="1905000" y="6553200"/>
            <a:chExt cx="7010400" cy="45719"/>
          </a:xfrm>
        </p:grpSpPr>
        <p:sp>
          <p:nvSpPr>
            <p:cNvPr id="638" name="Google Shape;638;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9" name="Google Shape;639;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0" name="Google Shape;640;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41" name="Google Shape;641;p150"/>
          <p:cNvGrpSpPr/>
          <p:nvPr/>
        </p:nvGrpSpPr>
        <p:grpSpPr>
          <a:xfrm>
            <a:off x="0" y="1295400"/>
            <a:ext cx="7010400" cy="46038"/>
            <a:chOff x="1905000" y="6553200"/>
            <a:chExt cx="7010400" cy="45719"/>
          </a:xfrm>
        </p:grpSpPr>
        <p:sp>
          <p:nvSpPr>
            <p:cNvPr id="642" name="Google Shape;642;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3" name="Google Shape;643;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4" name="Google Shape;644;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45" name="Google Shape;645;p15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6" name="Google Shape;646;p15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47"/>
        <p:cNvGrpSpPr/>
        <p:nvPr/>
      </p:nvGrpSpPr>
      <p:grpSpPr>
        <a:xfrm>
          <a:off x="0" y="0"/>
          <a:ext cx="0" cy="0"/>
          <a:chOff x="0" y="0"/>
          <a:chExt cx="0" cy="0"/>
        </a:xfrm>
      </p:grpSpPr>
      <p:pic>
        <p:nvPicPr>
          <p:cNvPr id="648" name="Google Shape;648;p151"/>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649" name="Google Shape;649;p15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0" name="Google Shape;650;p15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1" name="Google Shape;651;p15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5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3" name="Google Shape;653;p15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54"/>
        <p:cNvGrpSpPr/>
        <p:nvPr/>
      </p:nvGrpSpPr>
      <p:grpSpPr>
        <a:xfrm>
          <a:off x="0" y="0"/>
          <a:ext cx="0" cy="0"/>
          <a:chOff x="0" y="0"/>
          <a:chExt cx="0" cy="0"/>
        </a:xfrm>
      </p:grpSpPr>
      <p:pic>
        <p:nvPicPr>
          <p:cNvPr id="655" name="Google Shape;655;p152"/>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656" name="Google Shape;656;p15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7" name="Google Shape;657;p15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8" name="Google Shape;658;p15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9" name="Google Shape;659;p15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0" name="Google Shape;660;p15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61"/>
        <p:cNvGrpSpPr/>
        <p:nvPr/>
      </p:nvGrpSpPr>
      <p:grpSpPr>
        <a:xfrm>
          <a:off x="0" y="0"/>
          <a:ext cx="0" cy="0"/>
          <a:chOff x="0" y="0"/>
          <a:chExt cx="0" cy="0"/>
        </a:xfrm>
      </p:grpSpPr>
      <p:pic>
        <p:nvPicPr>
          <p:cNvPr id="662" name="Google Shape;662;p153"/>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663" name="Google Shape;663;p15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64" name="Google Shape;664;p15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65" name="Google Shape;665;p15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p15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7" name="Google Shape;667;p15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68"/>
        <p:cNvGrpSpPr/>
        <p:nvPr/>
      </p:nvGrpSpPr>
      <p:grpSpPr>
        <a:xfrm>
          <a:off x="0" y="0"/>
          <a:ext cx="0" cy="0"/>
          <a:chOff x="0" y="0"/>
          <a:chExt cx="0" cy="0"/>
        </a:xfrm>
      </p:grpSpPr>
      <p:pic>
        <p:nvPicPr>
          <p:cNvPr id="669" name="Google Shape;669;p154"/>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670" name="Google Shape;670;p15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1" name="Google Shape;671;p15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2" name="Google Shape;672;p15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3" name="Google Shape;673;p15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74" name="Google Shape;674;p15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75"/>
        <p:cNvGrpSpPr/>
        <p:nvPr/>
      </p:nvGrpSpPr>
      <p:grpSpPr>
        <a:xfrm>
          <a:off x="0" y="0"/>
          <a:ext cx="0" cy="0"/>
          <a:chOff x="0" y="0"/>
          <a:chExt cx="0" cy="0"/>
        </a:xfrm>
      </p:grpSpPr>
      <p:pic>
        <p:nvPicPr>
          <p:cNvPr id="676" name="Google Shape;676;p155"/>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677" name="Google Shape;677;p15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8" name="Google Shape;678;p15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9" name="Google Shape;679;p15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0" name="Google Shape;680;p15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1" name="Google Shape;681;p15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Blank" type="obj">
  <p:cSld name="OBJECT">
    <p:spTree>
      <p:nvGrpSpPr>
        <p:cNvPr id="1" name="Shape 682"/>
        <p:cNvGrpSpPr/>
        <p:nvPr/>
      </p:nvGrpSpPr>
      <p:grpSpPr>
        <a:xfrm>
          <a:off x="0" y="0"/>
          <a:ext cx="0" cy="0"/>
          <a:chOff x="0" y="0"/>
          <a:chExt cx="0" cy="0"/>
        </a:xfrm>
      </p:grpSpPr>
      <p:sp>
        <p:nvSpPr>
          <p:cNvPr id="683" name="Google Shape;683;p15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84" name="Google Shape;684;p15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85" name="Google Shape;685;p15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686"/>
        <p:cNvGrpSpPr/>
        <p:nvPr/>
      </p:nvGrpSpPr>
      <p:grpSpPr>
        <a:xfrm>
          <a:off x="0" y="0"/>
          <a:ext cx="0" cy="0"/>
          <a:chOff x="0" y="0"/>
          <a:chExt cx="0" cy="0"/>
        </a:xfrm>
      </p:grpSpPr>
      <p:sp>
        <p:nvSpPr>
          <p:cNvPr id="687" name="Google Shape;687;p1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8" name="Google Shape;688;p157"/>
          <p:cNvSpPr txBox="1">
            <a:spLocks noGrp="1"/>
          </p:cNvSpPr>
          <p:nvPr>
            <p:ph type="body" idx="1"/>
          </p:nvPr>
        </p:nvSpPr>
        <p:spPr>
          <a:xfrm>
            <a:off x="457200" y="1600200"/>
            <a:ext cx="8229600" cy="21859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9" name="Google Shape;689;p157"/>
          <p:cNvSpPr txBox="1">
            <a:spLocks noGrp="1"/>
          </p:cNvSpPr>
          <p:nvPr>
            <p:ph type="body" idx="2"/>
          </p:nvPr>
        </p:nvSpPr>
        <p:spPr>
          <a:xfrm>
            <a:off x="457200" y="3938588"/>
            <a:ext cx="8229600" cy="218757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0" name="Google Shape;690;p15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91" name="Google Shape;691;p15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92" name="Google Shape;692;p15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grpSp>
        <p:nvGrpSpPr>
          <p:cNvPr id="83" name="Google Shape;83;p108"/>
          <p:cNvGrpSpPr/>
          <p:nvPr/>
        </p:nvGrpSpPr>
        <p:grpSpPr>
          <a:xfrm>
            <a:off x="0" y="1295400"/>
            <a:ext cx="7010400" cy="46038"/>
            <a:chOff x="1905000" y="6553200"/>
            <a:chExt cx="7010400" cy="45719"/>
          </a:xfrm>
        </p:grpSpPr>
        <p:sp>
          <p:nvSpPr>
            <p:cNvPr id="84" name="Google Shape;84;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5" name="Google Shape;85;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6" name="Google Shape;86;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87" name="Google Shape;87;p108"/>
          <p:cNvGrpSpPr/>
          <p:nvPr/>
        </p:nvGrpSpPr>
        <p:grpSpPr>
          <a:xfrm>
            <a:off x="2133600" y="6553200"/>
            <a:ext cx="7010400" cy="46038"/>
            <a:chOff x="1905000" y="6553200"/>
            <a:chExt cx="7010400" cy="45719"/>
          </a:xfrm>
        </p:grpSpPr>
        <p:sp>
          <p:nvSpPr>
            <p:cNvPr id="88" name="Google Shape;88;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9" name="Google Shape;89;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90" name="Google Shape;90;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91" name="Google Shape;91;p10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92" name="Google Shape;92;p10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93" name="Google Shape;93;p10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4" name="Google Shape;94;p10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5" name="Google Shape;95;p10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6" name="Google Shape;96;p10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7" name="Google Shape;97;p10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93"/>
        <p:cNvGrpSpPr/>
        <p:nvPr/>
      </p:nvGrpSpPr>
      <p:grpSpPr>
        <a:xfrm>
          <a:off x="0" y="0"/>
          <a:ext cx="0" cy="0"/>
          <a:chOff x="0" y="0"/>
          <a:chExt cx="0" cy="0"/>
        </a:xfrm>
      </p:grpSpPr>
      <p:sp>
        <p:nvSpPr>
          <p:cNvPr id="694" name="Google Shape;694;p1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5" name="Google Shape;695;p15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6" name="Google Shape;696;p15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7" name="Google Shape;697;p15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98" name="Google Shape;698;p15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99" name="Google Shape;699;p1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0"/>
        <p:cNvGrpSpPr/>
        <p:nvPr/>
      </p:nvGrpSpPr>
      <p:grpSpPr>
        <a:xfrm>
          <a:off x="0" y="0"/>
          <a:ext cx="0" cy="0"/>
          <a:chOff x="0" y="0"/>
          <a:chExt cx="0" cy="0"/>
        </a:xfrm>
      </p:grpSpPr>
      <p:sp>
        <p:nvSpPr>
          <p:cNvPr id="701" name="Google Shape;701;p1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03" name="Google Shape;703;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04" name="Google Shape;704;p1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05"/>
        <p:cNvGrpSpPr/>
        <p:nvPr/>
      </p:nvGrpSpPr>
      <p:grpSpPr>
        <a:xfrm>
          <a:off x="0" y="0"/>
          <a:ext cx="0" cy="0"/>
          <a:chOff x="0" y="0"/>
          <a:chExt cx="0" cy="0"/>
        </a:xfrm>
      </p:grpSpPr>
      <p:sp>
        <p:nvSpPr>
          <p:cNvPr id="706" name="Google Shape;706;p160"/>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sz="2100" b="0" i="0">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7" name="Google Shape;707;p160"/>
          <p:cNvSpPr txBox="1">
            <a:spLocks noGrp="1"/>
          </p:cNvSpPr>
          <p:nvPr>
            <p:ph type="body" idx="1"/>
          </p:nvPr>
        </p:nvSpPr>
        <p:spPr>
          <a:xfrm>
            <a:off x="457200" y="1577340"/>
            <a:ext cx="3977640" cy="492443"/>
          </a:xfrm>
          <a:prstGeom prst="rect">
            <a:avLst/>
          </a:prstGeom>
          <a:noFill/>
          <a:ln>
            <a:noFill/>
          </a:ln>
        </p:spPr>
        <p:txBody>
          <a:bodyPr spcFirstLastPara="1" wrap="square" lIns="0" tIns="0" rIns="0" bIns="0" anchor="t" anchorCtr="0">
            <a:spAutoFit/>
          </a:bodyPr>
          <a:lstStyle>
            <a:lvl1pPr marL="457200" lvl="0" indent="-431800" algn="l">
              <a:lnSpc>
                <a:spcPct val="100000"/>
              </a:lnSpc>
              <a:spcBef>
                <a:spcPts val="640"/>
              </a:spcBef>
              <a:spcAft>
                <a:spcPts val="0"/>
              </a:spcAft>
              <a:buClr>
                <a:schemeClr val="dk1"/>
              </a:buClr>
              <a:buSzPts val="32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8" name="Google Shape;708;p160"/>
          <p:cNvSpPr txBox="1">
            <a:spLocks noGrp="1"/>
          </p:cNvSpPr>
          <p:nvPr>
            <p:ph type="body" idx="2"/>
          </p:nvPr>
        </p:nvSpPr>
        <p:spPr>
          <a:xfrm>
            <a:off x="4709160" y="1577340"/>
            <a:ext cx="3977640" cy="492443"/>
          </a:xfrm>
          <a:prstGeom prst="rect">
            <a:avLst/>
          </a:prstGeom>
          <a:noFill/>
          <a:ln>
            <a:noFill/>
          </a:ln>
        </p:spPr>
        <p:txBody>
          <a:bodyPr spcFirstLastPara="1" wrap="square" lIns="0" tIns="0" rIns="0" bIns="0" anchor="t" anchorCtr="0">
            <a:spAutoFit/>
          </a:bodyPr>
          <a:lstStyle>
            <a:lvl1pPr marL="457200" lvl="0" indent="-431800" algn="l">
              <a:lnSpc>
                <a:spcPct val="100000"/>
              </a:lnSpc>
              <a:spcBef>
                <a:spcPts val="640"/>
              </a:spcBef>
              <a:spcAft>
                <a:spcPts val="0"/>
              </a:spcAft>
              <a:buClr>
                <a:schemeClr val="dk1"/>
              </a:buClr>
              <a:buSzPts val="32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9" name="Google Shape;709;p160"/>
          <p:cNvSpPr txBox="1">
            <a:spLocks noGrp="1"/>
          </p:cNvSpPr>
          <p:nvPr>
            <p:ph type="ftr" idx="11"/>
          </p:nvPr>
        </p:nvSpPr>
        <p:spPr>
          <a:xfrm>
            <a:off x="4096345" y="6564312"/>
            <a:ext cx="951547" cy="16954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750" b="0" i="0" u="none" strike="noStrike" cap="none">
                <a:solidFill>
                  <a:srgbClr val="7F7F7F"/>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10" name="Google Shape;710;p16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11" name="Google Shape;711;p160"/>
          <p:cNvSpPr txBox="1">
            <a:spLocks noGrp="1"/>
          </p:cNvSpPr>
          <p:nvPr>
            <p:ph type="sldNum" idx="12"/>
          </p:nvPr>
        </p:nvSpPr>
        <p:spPr>
          <a:xfrm>
            <a:off x="8736711" y="6549624"/>
            <a:ext cx="173831" cy="184150"/>
          </a:xfrm>
          <a:prstGeom prst="rect">
            <a:avLst/>
          </a:prstGeom>
          <a:noFill/>
          <a:ln>
            <a:noFill/>
          </a:ln>
        </p:spPr>
        <p:txBody>
          <a:bodyPr spcFirstLastPara="1" wrap="square" lIns="0" tIns="0" rIns="0" bIns="0" anchor="t" anchorCtr="0">
            <a:noAutofit/>
          </a:bodyPr>
          <a:lstStyle>
            <a:lvl1pPr marL="28575" marR="0" lvl="0"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1pPr>
            <a:lvl2pPr marL="28575" marR="0" lvl="1"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2pPr>
            <a:lvl3pPr marL="28575" marR="0" lvl="2"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3pPr>
            <a:lvl4pPr marL="28575" marR="0" lvl="3"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4pPr>
            <a:lvl5pPr marL="28575" marR="0" lvl="4"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5pPr>
            <a:lvl6pPr marL="28575" marR="0" lvl="5"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6pPr>
            <a:lvl7pPr marL="28575" marR="0" lvl="6"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7pPr>
            <a:lvl8pPr marL="28575" marR="0" lvl="7"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8pPr>
            <a:lvl9pPr marL="28575" marR="0" lvl="8"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9pPr>
          </a:lstStyle>
          <a:p>
            <a:pPr marL="2857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712"/>
        <p:cNvGrpSpPr/>
        <p:nvPr/>
      </p:nvGrpSpPr>
      <p:grpSpPr>
        <a:xfrm>
          <a:off x="0" y="0"/>
          <a:ext cx="0" cy="0"/>
          <a:chOff x="0" y="0"/>
          <a:chExt cx="0" cy="0"/>
        </a:xfrm>
      </p:grpSpPr>
      <p:sp>
        <p:nvSpPr>
          <p:cNvPr id="713" name="Google Shape;713;p16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sz="2774" b="0" i="0">
                <a:solidFill>
                  <a:srgbClr val="3333B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4" name="Google Shape;714;p16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67030" algn="l">
              <a:lnSpc>
                <a:spcPct val="100000"/>
              </a:lnSpc>
              <a:spcBef>
                <a:spcPts val="436"/>
              </a:spcBef>
              <a:spcAft>
                <a:spcPts val="0"/>
              </a:spcAft>
              <a:buClr>
                <a:schemeClr val="dk1"/>
              </a:buClr>
              <a:buSzPts val="2180"/>
              <a:buChar char="•"/>
              <a:defRPr sz="2180" b="0" i="0">
                <a:solidFill>
                  <a:schemeClr val="dk1"/>
                </a:solidFill>
                <a:latin typeface="Tahoma"/>
                <a:ea typeface="Tahoma"/>
                <a:cs typeface="Tahoma"/>
                <a:sym typeface="Tahom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5" name="Google Shape;715;p161"/>
          <p:cNvSpPr txBox="1">
            <a:spLocks noGrp="1"/>
          </p:cNvSpPr>
          <p:nvPr>
            <p:ph type="ftr" idx="11"/>
          </p:nvPr>
        </p:nvSpPr>
        <p:spPr>
          <a:xfrm>
            <a:off x="3108960" y="6377940"/>
            <a:ext cx="2926080" cy="342899"/>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16" name="Google Shape;716;p161"/>
          <p:cNvSpPr txBox="1">
            <a:spLocks noGrp="1"/>
          </p:cNvSpPr>
          <p:nvPr>
            <p:ph type="dt" idx="10"/>
          </p:nvPr>
        </p:nvSpPr>
        <p:spPr>
          <a:xfrm>
            <a:off x="457201" y="6377940"/>
            <a:ext cx="2103120" cy="342899"/>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17" name="Google Shape;717;p161"/>
          <p:cNvSpPr txBox="1">
            <a:spLocks noGrp="1"/>
          </p:cNvSpPr>
          <p:nvPr>
            <p:ph type="sldNum" idx="12"/>
          </p:nvPr>
        </p:nvSpPr>
        <p:spPr>
          <a:xfrm>
            <a:off x="6583681" y="6377940"/>
            <a:ext cx="2103120" cy="34289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30"/>
        <p:cNvGrpSpPr/>
        <p:nvPr/>
      </p:nvGrpSpPr>
      <p:grpSpPr>
        <a:xfrm>
          <a:off x="0" y="0"/>
          <a:ext cx="0" cy="0"/>
          <a:chOff x="0" y="0"/>
          <a:chExt cx="0" cy="0"/>
        </a:xfrm>
      </p:grpSpPr>
      <p:sp>
        <p:nvSpPr>
          <p:cNvPr id="731" name="Google Shape;731;p7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732" name="Google Shape;732;p74"/>
          <p:cNvGrpSpPr/>
          <p:nvPr/>
        </p:nvGrpSpPr>
        <p:grpSpPr>
          <a:xfrm>
            <a:off x="2084388" y="6550025"/>
            <a:ext cx="7059612" cy="49213"/>
            <a:chOff x="2083888" y="6550671"/>
            <a:chExt cx="7060112" cy="48665"/>
          </a:xfrm>
        </p:grpSpPr>
        <p:sp>
          <p:nvSpPr>
            <p:cNvPr id="733" name="Google Shape;733;p7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4" name="Google Shape;734;p7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5" name="Google Shape;735;p7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36" name="Google Shape;736;p7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37" name="Google Shape;737;p74"/>
          <p:cNvGrpSpPr/>
          <p:nvPr/>
        </p:nvGrpSpPr>
        <p:grpSpPr>
          <a:xfrm>
            <a:off x="2133600" y="6553200"/>
            <a:ext cx="7010400" cy="46038"/>
            <a:chOff x="1905000" y="6553200"/>
            <a:chExt cx="7010400" cy="45719"/>
          </a:xfrm>
        </p:grpSpPr>
        <p:sp>
          <p:nvSpPr>
            <p:cNvPr id="738" name="Google Shape;738;p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9" name="Google Shape;739;p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0" name="Google Shape;740;p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41" name="Google Shape;741;p74"/>
          <p:cNvGrpSpPr/>
          <p:nvPr/>
        </p:nvGrpSpPr>
        <p:grpSpPr>
          <a:xfrm>
            <a:off x="0" y="1295400"/>
            <a:ext cx="7010400" cy="46038"/>
            <a:chOff x="1905000" y="6553200"/>
            <a:chExt cx="7010400" cy="45719"/>
          </a:xfrm>
        </p:grpSpPr>
        <p:sp>
          <p:nvSpPr>
            <p:cNvPr id="742" name="Google Shape;742;p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3" name="Google Shape;743;p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4" name="Google Shape;744;p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745" name="Google Shape;745;p7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6" name="Google Shape;746;p7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747"/>
        <p:cNvGrpSpPr/>
        <p:nvPr/>
      </p:nvGrpSpPr>
      <p:grpSpPr>
        <a:xfrm>
          <a:off x="0" y="0"/>
          <a:ext cx="0" cy="0"/>
          <a:chOff x="0" y="0"/>
          <a:chExt cx="0" cy="0"/>
        </a:xfrm>
      </p:grpSpPr>
      <p:sp>
        <p:nvSpPr>
          <p:cNvPr id="748" name="Google Shape;748;p75"/>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749" name="Google Shape;749;p75"/>
          <p:cNvGrpSpPr/>
          <p:nvPr/>
        </p:nvGrpSpPr>
        <p:grpSpPr>
          <a:xfrm>
            <a:off x="2084388" y="6550025"/>
            <a:ext cx="7059612" cy="49213"/>
            <a:chOff x="2083888" y="6550671"/>
            <a:chExt cx="7060112" cy="48665"/>
          </a:xfrm>
        </p:grpSpPr>
        <p:sp>
          <p:nvSpPr>
            <p:cNvPr id="750" name="Google Shape;750;p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1" name="Google Shape;751;p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2" name="Google Shape;752;p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53" name="Google Shape;753;p7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54" name="Google Shape;754;p75"/>
          <p:cNvGrpSpPr/>
          <p:nvPr/>
        </p:nvGrpSpPr>
        <p:grpSpPr>
          <a:xfrm>
            <a:off x="2133600" y="6553200"/>
            <a:ext cx="7010400" cy="46038"/>
            <a:chOff x="1905000" y="6553200"/>
            <a:chExt cx="7010400" cy="45719"/>
          </a:xfrm>
        </p:grpSpPr>
        <p:sp>
          <p:nvSpPr>
            <p:cNvPr id="755" name="Google Shape;755;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6" name="Google Shape;756;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7" name="Google Shape;757;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58" name="Google Shape;758;p75"/>
          <p:cNvGrpSpPr/>
          <p:nvPr/>
        </p:nvGrpSpPr>
        <p:grpSpPr>
          <a:xfrm>
            <a:off x="0" y="1295400"/>
            <a:ext cx="7010400" cy="46038"/>
            <a:chOff x="1905000" y="6553200"/>
            <a:chExt cx="7010400" cy="45719"/>
          </a:xfrm>
        </p:grpSpPr>
        <p:sp>
          <p:nvSpPr>
            <p:cNvPr id="759" name="Google Shape;759;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0" name="Google Shape;760;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1" name="Google Shape;761;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2"/>
        <p:cNvGrpSpPr/>
        <p:nvPr/>
      </p:nvGrpSpPr>
      <p:grpSpPr>
        <a:xfrm>
          <a:off x="0" y="0"/>
          <a:ext cx="0" cy="0"/>
          <a:chOff x="0" y="0"/>
          <a:chExt cx="0" cy="0"/>
        </a:xfrm>
      </p:grpSpPr>
      <p:sp>
        <p:nvSpPr>
          <p:cNvPr id="763" name="Google Shape;763;p18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64" name="Google Shape;764;p18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765" name="Google Shape;765;p1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66" name="Google Shape;766;p1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67" name="Google Shape;767;p1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8"/>
        <p:cNvGrpSpPr/>
        <p:nvPr/>
      </p:nvGrpSpPr>
      <p:grpSpPr>
        <a:xfrm>
          <a:off x="0" y="0"/>
          <a:ext cx="0" cy="0"/>
          <a:chOff x="0" y="0"/>
          <a:chExt cx="0" cy="0"/>
        </a:xfrm>
      </p:grpSpPr>
      <p:sp>
        <p:nvSpPr>
          <p:cNvPr id="769" name="Google Shape;769;p1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70" name="Google Shape;770;p1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1" name="Google Shape;771;p187"/>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72" name="Google Shape;772;p187"/>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3"/>
        <p:cNvGrpSpPr/>
        <p:nvPr/>
      </p:nvGrpSpPr>
      <p:grpSpPr>
        <a:xfrm>
          <a:off x="0" y="0"/>
          <a:ext cx="0" cy="0"/>
          <a:chOff x="0" y="0"/>
          <a:chExt cx="0" cy="0"/>
        </a:xfrm>
      </p:grpSpPr>
      <p:sp>
        <p:nvSpPr>
          <p:cNvPr id="774" name="Google Shape;774;p18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75" name="Google Shape;775;p1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76" name="Google Shape;776;p1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77" name="Google Shape;777;p1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78" name="Google Shape;778;p1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9"/>
        <p:cNvGrpSpPr/>
        <p:nvPr/>
      </p:nvGrpSpPr>
      <p:grpSpPr>
        <a:xfrm>
          <a:off x="0" y="0"/>
          <a:ext cx="0" cy="0"/>
          <a:chOff x="0" y="0"/>
          <a:chExt cx="0" cy="0"/>
        </a:xfrm>
      </p:grpSpPr>
      <p:sp>
        <p:nvSpPr>
          <p:cNvPr id="780" name="Google Shape;780;p1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81" name="Google Shape;781;p18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2" name="Google Shape;782;p18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3" name="Google Shape;783;p1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84" name="Google Shape;784;p1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85" name="Google Shape;785;p1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grpSp>
        <p:nvGrpSpPr>
          <p:cNvPr id="99" name="Google Shape;99;p109"/>
          <p:cNvGrpSpPr/>
          <p:nvPr/>
        </p:nvGrpSpPr>
        <p:grpSpPr>
          <a:xfrm>
            <a:off x="0" y="1295400"/>
            <a:ext cx="7010400" cy="46038"/>
            <a:chOff x="1905000" y="6553200"/>
            <a:chExt cx="7010400" cy="45719"/>
          </a:xfrm>
        </p:grpSpPr>
        <p:sp>
          <p:nvSpPr>
            <p:cNvPr id="100" name="Google Shape;100;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1" name="Google Shape;101;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2" name="Google Shape;102;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03" name="Google Shape;103;p109"/>
          <p:cNvGrpSpPr/>
          <p:nvPr/>
        </p:nvGrpSpPr>
        <p:grpSpPr>
          <a:xfrm>
            <a:off x="2133600" y="6553200"/>
            <a:ext cx="7010400" cy="46038"/>
            <a:chOff x="1905000" y="6553200"/>
            <a:chExt cx="7010400" cy="45719"/>
          </a:xfrm>
        </p:grpSpPr>
        <p:sp>
          <p:nvSpPr>
            <p:cNvPr id="104" name="Google Shape;104;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 name="Google Shape;105;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6" name="Google Shape;106;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07" name="Google Shape;107;p10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8" name="Google Shape;108;p10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09" name="Google Shape;109;p10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6"/>
        <p:cNvGrpSpPr/>
        <p:nvPr/>
      </p:nvGrpSpPr>
      <p:grpSpPr>
        <a:xfrm>
          <a:off x="0" y="0"/>
          <a:ext cx="0" cy="0"/>
          <a:chOff x="0" y="0"/>
          <a:chExt cx="0" cy="0"/>
        </a:xfrm>
      </p:grpSpPr>
      <p:sp>
        <p:nvSpPr>
          <p:cNvPr id="787" name="Google Shape;787;p1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88" name="Google Shape;788;p19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789" name="Google Shape;789;p19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90" name="Google Shape;790;p19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791" name="Google Shape;791;p19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92" name="Google Shape;792;p1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93" name="Google Shape;793;p1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94" name="Google Shape;794;p1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5"/>
        <p:cNvGrpSpPr/>
        <p:nvPr/>
      </p:nvGrpSpPr>
      <p:grpSpPr>
        <a:xfrm>
          <a:off x="0" y="0"/>
          <a:ext cx="0" cy="0"/>
          <a:chOff x="0" y="0"/>
          <a:chExt cx="0" cy="0"/>
        </a:xfrm>
      </p:grpSpPr>
      <p:sp>
        <p:nvSpPr>
          <p:cNvPr id="796" name="Google Shape;796;p1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97" name="Google Shape;797;p1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98" name="Google Shape;798;p1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799" name="Google Shape;799;p1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0"/>
        <p:cNvGrpSpPr/>
        <p:nvPr/>
      </p:nvGrpSpPr>
      <p:grpSpPr>
        <a:xfrm>
          <a:off x="0" y="0"/>
          <a:ext cx="0" cy="0"/>
          <a:chOff x="0" y="0"/>
          <a:chExt cx="0" cy="0"/>
        </a:xfrm>
      </p:grpSpPr>
      <p:sp>
        <p:nvSpPr>
          <p:cNvPr id="801" name="Google Shape;801;p1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02" name="Google Shape;802;p1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03" name="Google Shape;803;p1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4"/>
        <p:cNvGrpSpPr/>
        <p:nvPr/>
      </p:nvGrpSpPr>
      <p:grpSpPr>
        <a:xfrm>
          <a:off x="0" y="0"/>
          <a:ext cx="0" cy="0"/>
          <a:chOff x="0" y="0"/>
          <a:chExt cx="0" cy="0"/>
        </a:xfrm>
      </p:grpSpPr>
      <p:sp>
        <p:nvSpPr>
          <p:cNvPr id="805" name="Google Shape;805;p19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06" name="Google Shape;806;p19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07" name="Google Shape;807;p19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08" name="Google Shape;808;p1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09" name="Google Shape;809;p1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10" name="Google Shape;810;p1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1"/>
        <p:cNvGrpSpPr/>
        <p:nvPr/>
      </p:nvGrpSpPr>
      <p:grpSpPr>
        <a:xfrm>
          <a:off x="0" y="0"/>
          <a:ext cx="0" cy="0"/>
          <a:chOff x="0" y="0"/>
          <a:chExt cx="0" cy="0"/>
        </a:xfrm>
      </p:grpSpPr>
      <p:sp>
        <p:nvSpPr>
          <p:cNvPr id="812" name="Google Shape;812;p19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13" name="Google Shape;813;p194"/>
          <p:cNvSpPr>
            <a:spLocks noGrp="1"/>
          </p:cNvSpPr>
          <p:nvPr>
            <p:ph type="pic" idx="2"/>
          </p:nvPr>
        </p:nvSpPr>
        <p:spPr>
          <a:xfrm>
            <a:off x="1792288" y="612775"/>
            <a:ext cx="5486400" cy="4114800"/>
          </a:xfrm>
          <a:prstGeom prst="rect">
            <a:avLst/>
          </a:prstGeom>
          <a:noFill/>
          <a:ln>
            <a:noFill/>
          </a:ln>
        </p:spPr>
      </p:sp>
      <p:sp>
        <p:nvSpPr>
          <p:cNvPr id="814" name="Google Shape;814;p19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15" name="Google Shape;815;p1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16" name="Google Shape;816;p1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17" name="Google Shape;817;p1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8"/>
        <p:cNvGrpSpPr/>
        <p:nvPr/>
      </p:nvGrpSpPr>
      <p:grpSpPr>
        <a:xfrm>
          <a:off x="0" y="0"/>
          <a:ext cx="0" cy="0"/>
          <a:chOff x="0" y="0"/>
          <a:chExt cx="0" cy="0"/>
        </a:xfrm>
      </p:grpSpPr>
      <p:sp>
        <p:nvSpPr>
          <p:cNvPr id="819" name="Google Shape;819;p1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20" name="Google Shape;820;p19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1" name="Google Shape;821;p1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22" name="Google Shape;822;p1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23" name="Google Shape;823;p1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4"/>
        <p:cNvGrpSpPr/>
        <p:nvPr/>
      </p:nvGrpSpPr>
      <p:grpSpPr>
        <a:xfrm>
          <a:off x="0" y="0"/>
          <a:ext cx="0" cy="0"/>
          <a:chOff x="0" y="0"/>
          <a:chExt cx="0" cy="0"/>
        </a:xfrm>
      </p:grpSpPr>
      <p:sp>
        <p:nvSpPr>
          <p:cNvPr id="825" name="Google Shape;825;p19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26" name="Google Shape;826;p19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7" name="Google Shape;827;p1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28" name="Google Shape;828;p1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29" name="Google Shape;829;p1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30"/>
        <p:cNvGrpSpPr/>
        <p:nvPr/>
      </p:nvGrpSpPr>
      <p:grpSpPr>
        <a:xfrm>
          <a:off x="0" y="0"/>
          <a:ext cx="0" cy="0"/>
          <a:chOff x="0" y="0"/>
          <a:chExt cx="0" cy="0"/>
        </a:xfrm>
      </p:grpSpPr>
      <p:sp>
        <p:nvSpPr>
          <p:cNvPr id="831" name="Google Shape;831;p19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832" name="Google Shape;832;p197"/>
          <p:cNvGrpSpPr/>
          <p:nvPr/>
        </p:nvGrpSpPr>
        <p:grpSpPr>
          <a:xfrm>
            <a:off x="2084388" y="6550025"/>
            <a:ext cx="7059612" cy="49213"/>
            <a:chOff x="2083888" y="6550671"/>
            <a:chExt cx="7060112" cy="48665"/>
          </a:xfrm>
        </p:grpSpPr>
        <p:sp>
          <p:nvSpPr>
            <p:cNvPr id="833" name="Google Shape;833;p19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4" name="Google Shape;834;p19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5" name="Google Shape;835;p19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36" name="Google Shape;836;p19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837" name="Google Shape;837;p197"/>
          <p:cNvGrpSpPr/>
          <p:nvPr/>
        </p:nvGrpSpPr>
        <p:grpSpPr>
          <a:xfrm>
            <a:off x="2133600" y="6553200"/>
            <a:ext cx="7010400" cy="46038"/>
            <a:chOff x="1905000" y="6553200"/>
            <a:chExt cx="7010400" cy="45719"/>
          </a:xfrm>
        </p:grpSpPr>
        <p:sp>
          <p:nvSpPr>
            <p:cNvPr id="838" name="Google Shape;838;p1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9" name="Google Shape;839;p1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0" name="Google Shape;840;p1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41" name="Google Shape;841;p197"/>
          <p:cNvGrpSpPr/>
          <p:nvPr/>
        </p:nvGrpSpPr>
        <p:grpSpPr>
          <a:xfrm>
            <a:off x="0" y="1295400"/>
            <a:ext cx="7010400" cy="46038"/>
            <a:chOff x="1905000" y="6553200"/>
            <a:chExt cx="7010400" cy="45719"/>
          </a:xfrm>
        </p:grpSpPr>
        <p:sp>
          <p:nvSpPr>
            <p:cNvPr id="842" name="Google Shape;842;p1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3" name="Google Shape;843;p1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4" name="Google Shape;844;p1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845" name="Google Shape;845;p19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6" name="Google Shape;846;p19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847"/>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8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0"/>
        <p:cNvGrpSpPr/>
        <p:nvPr/>
      </p:nvGrpSpPr>
      <p:grpSpPr>
        <a:xfrm>
          <a:off x="0" y="0"/>
          <a:ext cx="0" cy="0"/>
          <a:chOff x="0" y="0"/>
          <a:chExt cx="0" cy="0"/>
        </a:xfrm>
      </p:grpSpPr>
      <p:grpSp>
        <p:nvGrpSpPr>
          <p:cNvPr id="111" name="Google Shape;111;p110"/>
          <p:cNvGrpSpPr/>
          <p:nvPr/>
        </p:nvGrpSpPr>
        <p:grpSpPr>
          <a:xfrm>
            <a:off x="0" y="1295400"/>
            <a:ext cx="7010400" cy="46038"/>
            <a:chOff x="1905000" y="6553200"/>
            <a:chExt cx="7010400" cy="45719"/>
          </a:xfrm>
        </p:grpSpPr>
        <p:sp>
          <p:nvSpPr>
            <p:cNvPr id="112" name="Google Shape;112;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3" name="Google Shape;113;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4" name="Google Shape;114;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15" name="Google Shape;115;p110"/>
          <p:cNvGrpSpPr/>
          <p:nvPr/>
        </p:nvGrpSpPr>
        <p:grpSpPr>
          <a:xfrm>
            <a:off x="2133600" y="6553200"/>
            <a:ext cx="7010400" cy="46038"/>
            <a:chOff x="1905000" y="6553200"/>
            <a:chExt cx="7010400" cy="45719"/>
          </a:xfrm>
        </p:grpSpPr>
        <p:sp>
          <p:nvSpPr>
            <p:cNvPr id="116" name="Google Shape;116;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7" name="Google Shape;117;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 name="Google Shape;118;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19" name="Google Shape;119;p11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0" name="Google Shape;120;p11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1" name="Google Shape;121;p11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22" name="Google Shape;122;p11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3" name="Google Shape;123;p11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849"/>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2"/>
        <p:cNvGrpSpPr/>
        <p:nvPr/>
      </p:nvGrpSpPr>
      <p:grpSpPr>
        <a:xfrm>
          <a:off x="0" y="0"/>
          <a:ext cx="0" cy="0"/>
          <a:chOff x="0" y="0"/>
          <a:chExt cx="0" cy="0"/>
        </a:xfrm>
      </p:grpSpPr>
      <p:sp>
        <p:nvSpPr>
          <p:cNvPr id="863" name="Google Shape;863;p7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4" name="Google Shape;864;p7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5" name="Google Shape;865;p7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66" name="Google Shape;866;p7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867"/>
        <p:cNvGrpSpPr/>
        <p:nvPr/>
      </p:nvGrpSpPr>
      <p:grpSpPr>
        <a:xfrm>
          <a:off x="0" y="0"/>
          <a:ext cx="0" cy="0"/>
          <a:chOff x="0" y="0"/>
          <a:chExt cx="0" cy="0"/>
        </a:xfrm>
      </p:grpSpPr>
      <p:sp>
        <p:nvSpPr>
          <p:cNvPr id="868" name="Google Shape;868;p82"/>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869" name="Google Shape;869;p82"/>
          <p:cNvGrpSpPr/>
          <p:nvPr/>
        </p:nvGrpSpPr>
        <p:grpSpPr>
          <a:xfrm>
            <a:off x="2084388" y="6550027"/>
            <a:ext cx="7059612" cy="49213"/>
            <a:chOff x="2083888" y="6550671"/>
            <a:chExt cx="7060112" cy="48665"/>
          </a:xfrm>
        </p:grpSpPr>
        <p:sp>
          <p:nvSpPr>
            <p:cNvPr id="870" name="Google Shape;870;p8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1" name="Google Shape;871;p8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2" name="Google Shape;872;p8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873" name="Google Shape;873;p82"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874" name="Google Shape;874;p82"/>
          <p:cNvGrpSpPr/>
          <p:nvPr/>
        </p:nvGrpSpPr>
        <p:grpSpPr>
          <a:xfrm>
            <a:off x="2133600" y="6553200"/>
            <a:ext cx="7010400" cy="46038"/>
            <a:chOff x="1905000" y="6553200"/>
            <a:chExt cx="7010400" cy="45719"/>
          </a:xfrm>
        </p:grpSpPr>
        <p:sp>
          <p:nvSpPr>
            <p:cNvPr id="875" name="Google Shape;875;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6" name="Google Shape;876;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7" name="Google Shape;877;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78" name="Google Shape;878;p82"/>
          <p:cNvGrpSpPr/>
          <p:nvPr/>
        </p:nvGrpSpPr>
        <p:grpSpPr>
          <a:xfrm>
            <a:off x="0" y="1295400"/>
            <a:ext cx="7010400" cy="46038"/>
            <a:chOff x="1905000" y="6553200"/>
            <a:chExt cx="7010400" cy="45719"/>
          </a:xfrm>
        </p:grpSpPr>
        <p:sp>
          <p:nvSpPr>
            <p:cNvPr id="879" name="Google Shape;879;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0" name="Google Shape;880;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1" name="Google Shape;881;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2"/>
        <p:cNvGrpSpPr/>
        <p:nvPr/>
      </p:nvGrpSpPr>
      <p:grpSpPr>
        <a:xfrm>
          <a:off x="0" y="0"/>
          <a:ext cx="0" cy="0"/>
          <a:chOff x="0" y="0"/>
          <a:chExt cx="0" cy="0"/>
        </a:xfrm>
      </p:grpSpPr>
      <p:sp>
        <p:nvSpPr>
          <p:cNvPr id="883" name="Google Shape;883;p211"/>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4" name="Google Shape;884;p2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80"/>
              </a:spcBef>
              <a:spcAft>
                <a:spcPts val="0"/>
              </a:spcAft>
              <a:buClr>
                <a:srgbClr val="888888"/>
              </a:buClr>
              <a:buSzPts val="2400"/>
              <a:buNone/>
              <a:defRPr>
                <a:solidFill>
                  <a:srgbClr val="888888"/>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885" name="Google Shape;885;p21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86" name="Google Shape;886;p21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87" name="Google Shape;887;p21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88"/>
        <p:cNvGrpSpPr/>
        <p:nvPr/>
      </p:nvGrpSpPr>
      <p:grpSpPr>
        <a:xfrm>
          <a:off x="0" y="0"/>
          <a:ext cx="0" cy="0"/>
          <a:chOff x="0" y="0"/>
          <a:chExt cx="0" cy="0"/>
        </a:xfrm>
      </p:grpSpPr>
      <p:sp>
        <p:nvSpPr>
          <p:cNvPr id="889" name="Google Shape;889;p2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90" name="Google Shape;890;p21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1" name="Google Shape;891;p212"/>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92" name="Google Shape;892;p212"/>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93"/>
        <p:cNvGrpSpPr/>
        <p:nvPr/>
      </p:nvGrpSpPr>
      <p:grpSpPr>
        <a:xfrm>
          <a:off x="0" y="0"/>
          <a:ext cx="0" cy="0"/>
          <a:chOff x="0" y="0"/>
          <a:chExt cx="0" cy="0"/>
        </a:xfrm>
      </p:grpSpPr>
      <p:sp>
        <p:nvSpPr>
          <p:cNvPr id="894" name="Google Shape;894;p2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95" name="Google Shape;895;p2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6" name="Google Shape;896;p213"/>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97" name="Google Shape;897;p213"/>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98"/>
        <p:cNvGrpSpPr/>
        <p:nvPr/>
      </p:nvGrpSpPr>
      <p:grpSpPr>
        <a:xfrm>
          <a:off x="0" y="0"/>
          <a:ext cx="0" cy="0"/>
          <a:chOff x="0" y="0"/>
          <a:chExt cx="0" cy="0"/>
        </a:xfrm>
      </p:grpSpPr>
      <p:sp>
        <p:nvSpPr>
          <p:cNvPr id="899" name="Google Shape;899;p2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0" name="Google Shape;900;p21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1" name="Google Shape;901;p214"/>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02" name="Google Shape;902;p214"/>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3"/>
        <p:cNvGrpSpPr/>
        <p:nvPr/>
      </p:nvGrpSpPr>
      <p:grpSpPr>
        <a:xfrm>
          <a:off x="0" y="0"/>
          <a:ext cx="0" cy="0"/>
          <a:chOff x="0" y="0"/>
          <a:chExt cx="0" cy="0"/>
        </a:xfrm>
      </p:grpSpPr>
      <p:sp>
        <p:nvSpPr>
          <p:cNvPr id="904" name="Google Shape;904;p215"/>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5" name="Google Shape;905;p2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00"/>
              </a:spcBef>
              <a:spcAft>
                <a:spcPts val="0"/>
              </a:spcAft>
              <a:buClr>
                <a:srgbClr val="888888"/>
              </a:buClr>
              <a:buSzPts val="1500"/>
              <a:buNone/>
              <a:defRPr sz="1500">
                <a:solidFill>
                  <a:srgbClr val="888888"/>
                </a:solidFill>
              </a:defRPr>
            </a:lvl1pPr>
            <a:lvl2pPr marL="914400" lvl="1" indent="-228600" algn="l">
              <a:lnSpc>
                <a:spcPct val="100000"/>
              </a:lnSpc>
              <a:spcBef>
                <a:spcPts val="270"/>
              </a:spcBef>
              <a:spcAft>
                <a:spcPts val="0"/>
              </a:spcAft>
              <a:buClr>
                <a:srgbClr val="888888"/>
              </a:buClr>
              <a:buSzPts val="1350"/>
              <a:buNone/>
              <a:defRPr sz="1350">
                <a:solidFill>
                  <a:srgbClr val="888888"/>
                </a:solidFill>
              </a:defRPr>
            </a:lvl2pPr>
            <a:lvl3pPr marL="1371600" lvl="2" indent="-228600" algn="l">
              <a:lnSpc>
                <a:spcPct val="100000"/>
              </a:lnSpc>
              <a:spcBef>
                <a:spcPts val="240"/>
              </a:spcBef>
              <a:spcAft>
                <a:spcPts val="0"/>
              </a:spcAft>
              <a:buClr>
                <a:srgbClr val="888888"/>
              </a:buClr>
              <a:buSzPts val="1200"/>
              <a:buNone/>
              <a:defRPr sz="1200">
                <a:solidFill>
                  <a:srgbClr val="888888"/>
                </a:solidFill>
              </a:defRPr>
            </a:lvl3pPr>
            <a:lvl4pPr marL="1828800" lvl="3" indent="-228600" algn="l">
              <a:lnSpc>
                <a:spcPct val="100000"/>
              </a:lnSpc>
              <a:spcBef>
                <a:spcPts val="210"/>
              </a:spcBef>
              <a:spcAft>
                <a:spcPts val="0"/>
              </a:spcAft>
              <a:buClr>
                <a:srgbClr val="888888"/>
              </a:buClr>
              <a:buSzPts val="1050"/>
              <a:buNone/>
              <a:defRPr sz="1050">
                <a:solidFill>
                  <a:srgbClr val="888888"/>
                </a:solidFill>
              </a:defRPr>
            </a:lvl4pPr>
            <a:lvl5pPr marL="2286000" lvl="4" indent="-228600" algn="l">
              <a:lnSpc>
                <a:spcPct val="100000"/>
              </a:lnSpc>
              <a:spcBef>
                <a:spcPts val="210"/>
              </a:spcBef>
              <a:spcAft>
                <a:spcPts val="0"/>
              </a:spcAft>
              <a:buClr>
                <a:srgbClr val="888888"/>
              </a:buClr>
              <a:buSzPts val="1050"/>
              <a:buNone/>
              <a:defRPr sz="1050">
                <a:solidFill>
                  <a:srgbClr val="888888"/>
                </a:solidFill>
              </a:defRPr>
            </a:lvl5pPr>
            <a:lvl6pPr marL="2743200" lvl="5" indent="-228600" algn="l">
              <a:lnSpc>
                <a:spcPct val="100000"/>
              </a:lnSpc>
              <a:spcBef>
                <a:spcPts val="210"/>
              </a:spcBef>
              <a:spcAft>
                <a:spcPts val="0"/>
              </a:spcAft>
              <a:buClr>
                <a:srgbClr val="888888"/>
              </a:buClr>
              <a:buSzPts val="1050"/>
              <a:buNone/>
              <a:defRPr sz="1050">
                <a:solidFill>
                  <a:srgbClr val="888888"/>
                </a:solidFill>
              </a:defRPr>
            </a:lvl6pPr>
            <a:lvl7pPr marL="3200400" lvl="6" indent="-228600" algn="l">
              <a:lnSpc>
                <a:spcPct val="100000"/>
              </a:lnSpc>
              <a:spcBef>
                <a:spcPts val="210"/>
              </a:spcBef>
              <a:spcAft>
                <a:spcPts val="0"/>
              </a:spcAft>
              <a:buClr>
                <a:srgbClr val="888888"/>
              </a:buClr>
              <a:buSzPts val="1050"/>
              <a:buNone/>
              <a:defRPr sz="1050">
                <a:solidFill>
                  <a:srgbClr val="888888"/>
                </a:solidFill>
              </a:defRPr>
            </a:lvl7pPr>
            <a:lvl8pPr marL="3657600" lvl="7" indent="-228600" algn="l">
              <a:lnSpc>
                <a:spcPct val="100000"/>
              </a:lnSpc>
              <a:spcBef>
                <a:spcPts val="210"/>
              </a:spcBef>
              <a:spcAft>
                <a:spcPts val="0"/>
              </a:spcAft>
              <a:buClr>
                <a:srgbClr val="888888"/>
              </a:buClr>
              <a:buSzPts val="1050"/>
              <a:buNone/>
              <a:defRPr sz="1050">
                <a:solidFill>
                  <a:srgbClr val="888888"/>
                </a:solidFill>
              </a:defRPr>
            </a:lvl8pPr>
            <a:lvl9pPr marL="4114800" lvl="8" indent="-228600" algn="l">
              <a:lnSpc>
                <a:spcPct val="100000"/>
              </a:lnSpc>
              <a:spcBef>
                <a:spcPts val="210"/>
              </a:spcBef>
              <a:spcAft>
                <a:spcPts val="0"/>
              </a:spcAft>
              <a:buClr>
                <a:srgbClr val="888888"/>
              </a:buClr>
              <a:buSzPts val="1050"/>
              <a:buNone/>
              <a:defRPr sz="1050">
                <a:solidFill>
                  <a:srgbClr val="888888"/>
                </a:solidFill>
              </a:defRPr>
            </a:lvl9pPr>
          </a:lstStyle>
          <a:p>
            <a:endParaRPr/>
          </a:p>
        </p:txBody>
      </p:sp>
      <p:sp>
        <p:nvSpPr>
          <p:cNvPr id="906" name="Google Shape;906;p21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07" name="Google Shape;907;p21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08" name="Google Shape;908;p21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9"/>
        <p:cNvGrpSpPr/>
        <p:nvPr/>
      </p:nvGrpSpPr>
      <p:grpSpPr>
        <a:xfrm>
          <a:off x="0" y="0"/>
          <a:ext cx="0" cy="0"/>
          <a:chOff x="0" y="0"/>
          <a:chExt cx="0" cy="0"/>
        </a:xfrm>
      </p:grpSpPr>
      <p:sp>
        <p:nvSpPr>
          <p:cNvPr id="910" name="Google Shape;910;p2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1" name="Google Shape;911;p216"/>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912" name="Google Shape;912;p216"/>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2900" algn="l">
              <a:lnSpc>
                <a:spcPct val="100000"/>
              </a:lnSpc>
              <a:spcBef>
                <a:spcPts val="360"/>
              </a:spcBef>
              <a:spcAft>
                <a:spcPts val="0"/>
              </a:spcAft>
              <a:buClr>
                <a:schemeClr val="dk1"/>
              </a:buClr>
              <a:buSzPts val="1800"/>
              <a:buChar char="–"/>
              <a:defRPr sz="1800"/>
            </a:lvl2pPr>
            <a:lvl3pPr marL="1371600" lvl="2" indent="-323850" algn="l">
              <a:lnSpc>
                <a:spcPct val="100000"/>
              </a:lnSpc>
              <a:spcBef>
                <a:spcPts val="300"/>
              </a:spcBef>
              <a:spcAft>
                <a:spcPts val="0"/>
              </a:spcAft>
              <a:buClr>
                <a:schemeClr val="dk1"/>
              </a:buClr>
              <a:buSzPts val="1500"/>
              <a:buChar char="•"/>
              <a:defRPr sz="1500"/>
            </a:lvl3pPr>
            <a:lvl4pPr marL="1828800" lvl="3" indent="-314325" algn="l">
              <a:lnSpc>
                <a:spcPct val="100000"/>
              </a:lnSpc>
              <a:spcBef>
                <a:spcPts val="270"/>
              </a:spcBef>
              <a:spcAft>
                <a:spcPts val="0"/>
              </a:spcAft>
              <a:buClr>
                <a:schemeClr val="dk1"/>
              </a:buClr>
              <a:buSzPts val="1350"/>
              <a:buChar char="–"/>
              <a:defRPr sz="1350"/>
            </a:lvl4pPr>
            <a:lvl5pPr marL="2286000" lvl="4" indent="-314325" algn="l">
              <a:lnSpc>
                <a:spcPct val="100000"/>
              </a:lnSpc>
              <a:spcBef>
                <a:spcPts val="270"/>
              </a:spcBef>
              <a:spcAft>
                <a:spcPts val="0"/>
              </a:spcAft>
              <a:buClr>
                <a:schemeClr val="dk1"/>
              </a:buClr>
              <a:buSzPts val="1350"/>
              <a:buChar char="»"/>
              <a:defRPr sz="1350"/>
            </a:lvl5pPr>
            <a:lvl6pPr marL="2743200" lvl="5" indent="-314325" algn="l">
              <a:lnSpc>
                <a:spcPct val="100000"/>
              </a:lnSpc>
              <a:spcBef>
                <a:spcPts val="270"/>
              </a:spcBef>
              <a:spcAft>
                <a:spcPts val="0"/>
              </a:spcAft>
              <a:buClr>
                <a:schemeClr val="dk1"/>
              </a:buClr>
              <a:buSzPts val="1350"/>
              <a:buChar char="•"/>
              <a:defRPr sz="1350"/>
            </a:lvl6pPr>
            <a:lvl7pPr marL="3200400" lvl="6" indent="-314325" algn="l">
              <a:lnSpc>
                <a:spcPct val="100000"/>
              </a:lnSpc>
              <a:spcBef>
                <a:spcPts val="270"/>
              </a:spcBef>
              <a:spcAft>
                <a:spcPts val="0"/>
              </a:spcAft>
              <a:buClr>
                <a:schemeClr val="dk1"/>
              </a:buClr>
              <a:buSzPts val="1350"/>
              <a:buChar char="•"/>
              <a:defRPr sz="1350"/>
            </a:lvl7pPr>
            <a:lvl8pPr marL="3657600" lvl="7" indent="-314325" algn="l">
              <a:lnSpc>
                <a:spcPct val="100000"/>
              </a:lnSpc>
              <a:spcBef>
                <a:spcPts val="270"/>
              </a:spcBef>
              <a:spcAft>
                <a:spcPts val="0"/>
              </a:spcAft>
              <a:buClr>
                <a:schemeClr val="dk1"/>
              </a:buClr>
              <a:buSzPts val="1350"/>
              <a:buChar char="•"/>
              <a:defRPr sz="1350"/>
            </a:lvl8pPr>
            <a:lvl9pPr marL="4114800" lvl="8" indent="-314325" algn="l">
              <a:lnSpc>
                <a:spcPct val="100000"/>
              </a:lnSpc>
              <a:spcBef>
                <a:spcPts val="270"/>
              </a:spcBef>
              <a:spcAft>
                <a:spcPts val="0"/>
              </a:spcAft>
              <a:buClr>
                <a:schemeClr val="dk1"/>
              </a:buClr>
              <a:buSzPts val="1350"/>
              <a:buChar char="•"/>
              <a:defRPr sz="1350"/>
            </a:lvl9pPr>
          </a:lstStyle>
          <a:p>
            <a:endParaRPr/>
          </a:p>
        </p:txBody>
      </p:sp>
      <p:sp>
        <p:nvSpPr>
          <p:cNvPr id="913" name="Google Shape;913;p21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14" name="Google Shape;914;p21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15" name="Google Shape;915;p21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6"/>
        <p:cNvGrpSpPr/>
        <p:nvPr/>
      </p:nvGrpSpPr>
      <p:grpSpPr>
        <a:xfrm>
          <a:off x="0" y="0"/>
          <a:ext cx="0" cy="0"/>
          <a:chOff x="0" y="0"/>
          <a:chExt cx="0" cy="0"/>
        </a:xfrm>
      </p:grpSpPr>
      <p:sp>
        <p:nvSpPr>
          <p:cNvPr id="917" name="Google Shape;917;p2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8" name="Google Shape;918;p2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919" name="Google Shape;919;p2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920" name="Google Shape;920;p217"/>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60"/>
              </a:spcBef>
              <a:spcAft>
                <a:spcPts val="0"/>
              </a:spcAft>
              <a:buClr>
                <a:schemeClr val="dk1"/>
              </a:buClr>
              <a:buSzPts val="1800"/>
              <a:buNone/>
              <a:defRPr sz="1800" b="1"/>
            </a:lvl1pPr>
            <a:lvl2pPr marL="914400" lvl="1" indent="-228600" algn="l">
              <a:lnSpc>
                <a:spcPct val="100000"/>
              </a:lnSpc>
              <a:spcBef>
                <a:spcPts val="300"/>
              </a:spcBef>
              <a:spcAft>
                <a:spcPts val="0"/>
              </a:spcAft>
              <a:buClr>
                <a:schemeClr val="dk1"/>
              </a:buClr>
              <a:buSzPts val="1500"/>
              <a:buNone/>
              <a:defRPr sz="1500" b="1"/>
            </a:lvl2pPr>
            <a:lvl3pPr marL="1371600" lvl="2" indent="-228600" algn="l">
              <a:lnSpc>
                <a:spcPct val="100000"/>
              </a:lnSpc>
              <a:spcBef>
                <a:spcPts val="270"/>
              </a:spcBef>
              <a:spcAft>
                <a:spcPts val="0"/>
              </a:spcAft>
              <a:buClr>
                <a:schemeClr val="dk1"/>
              </a:buClr>
              <a:buSzPts val="1350"/>
              <a:buNone/>
              <a:defRPr sz="1350" b="1"/>
            </a:lvl3pPr>
            <a:lvl4pPr marL="1828800" lvl="3" indent="-228600" algn="l">
              <a:lnSpc>
                <a:spcPct val="100000"/>
              </a:lnSpc>
              <a:spcBef>
                <a:spcPts val="240"/>
              </a:spcBef>
              <a:spcAft>
                <a:spcPts val="0"/>
              </a:spcAft>
              <a:buClr>
                <a:schemeClr val="dk1"/>
              </a:buClr>
              <a:buSzPts val="1200"/>
              <a:buNone/>
              <a:defRPr sz="1200" b="1"/>
            </a:lvl4pPr>
            <a:lvl5pPr marL="2286000" lvl="4" indent="-228600" algn="l">
              <a:lnSpc>
                <a:spcPct val="100000"/>
              </a:lnSpc>
              <a:spcBef>
                <a:spcPts val="240"/>
              </a:spcBef>
              <a:spcAft>
                <a:spcPts val="0"/>
              </a:spcAft>
              <a:buClr>
                <a:schemeClr val="dk1"/>
              </a:buClr>
              <a:buSzPts val="1200"/>
              <a:buNone/>
              <a:defRPr sz="1200" b="1"/>
            </a:lvl5pPr>
            <a:lvl6pPr marL="2743200" lvl="5" indent="-228600" algn="l">
              <a:lnSpc>
                <a:spcPct val="100000"/>
              </a:lnSpc>
              <a:spcBef>
                <a:spcPts val="24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921" name="Google Shape;921;p217"/>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vl1pPr>
            <a:lvl2pPr marL="914400" lvl="1" indent="-323850" algn="l">
              <a:lnSpc>
                <a:spcPct val="100000"/>
              </a:lnSpc>
              <a:spcBef>
                <a:spcPts val="300"/>
              </a:spcBef>
              <a:spcAft>
                <a:spcPts val="0"/>
              </a:spcAft>
              <a:buClr>
                <a:schemeClr val="dk1"/>
              </a:buClr>
              <a:buSzPts val="1500"/>
              <a:buChar char="–"/>
              <a:defRPr sz="1500"/>
            </a:lvl2pPr>
            <a:lvl3pPr marL="1371600" lvl="2" indent="-314325" algn="l">
              <a:lnSpc>
                <a:spcPct val="100000"/>
              </a:lnSpc>
              <a:spcBef>
                <a:spcPts val="270"/>
              </a:spcBef>
              <a:spcAft>
                <a:spcPts val="0"/>
              </a:spcAft>
              <a:buClr>
                <a:schemeClr val="dk1"/>
              </a:buClr>
              <a:buSzPts val="1350"/>
              <a:buChar char="•"/>
              <a:defRPr sz="135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922" name="Google Shape;922;p21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23" name="Google Shape;923;p21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24" name="Google Shape;924;p21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grpSp>
        <p:nvGrpSpPr>
          <p:cNvPr id="125" name="Google Shape;125;p111"/>
          <p:cNvGrpSpPr/>
          <p:nvPr/>
        </p:nvGrpSpPr>
        <p:grpSpPr>
          <a:xfrm>
            <a:off x="0" y="1295400"/>
            <a:ext cx="7010400" cy="46038"/>
            <a:chOff x="1905000" y="6553200"/>
            <a:chExt cx="7010400" cy="45719"/>
          </a:xfrm>
        </p:grpSpPr>
        <p:sp>
          <p:nvSpPr>
            <p:cNvPr id="126" name="Google Shape;126;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 name="Google Shape;127;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 name="Google Shape;128;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9" name="Google Shape;129;p111"/>
          <p:cNvGrpSpPr/>
          <p:nvPr/>
        </p:nvGrpSpPr>
        <p:grpSpPr>
          <a:xfrm>
            <a:off x="2133600" y="6553200"/>
            <a:ext cx="7010400" cy="46038"/>
            <a:chOff x="1905000" y="6553200"/>
            <a:chExt cx="7010400" cy="45719"/>
          </a:xfrm>
        </p:grpSpPr>
        <p:sp>
          <p:nvSpPr>
            <p:cNvPr id="130" name="Google Shape;130;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1" name="Google Shape;131;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2" name="Google Shape;132;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33" name="Google Shape;133;p11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4" name="Google Shape;134;p1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5" name="Google Shape;135;p11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1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7" name="Google Shape;137;p11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8" name="Google Shape;138;p11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5"/>
        <p:cNvGrpSpPr/>
        <p:nvPr/>
      </p:nvGrpSpPr>
      <p:grpSpPr>
        <a:xfrm>
          <a:off x="0" y="0"/>
          <a:ext cx="0" cy="0"/>
          <a:chOff x="0" y="0"/>
          <a:chExt cx="0" cy="0"/>
        </a:xfrm>
      </p:grpSpPr>
      <p:sp>
        <p:nvSpPr>
          <p:cNvPr id="926" name="Google Shape;926;p2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7" name="Google Shape;927;p21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28" name="Google Shape;928;p21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29" name="Google Shape;929;p21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0"/>
        <p:cNvGrpSpPr/>
        <p:nvPr/>
      </p:nvGrpSpPr>
      <p:grpSpPr>
        <a:xfrm>
          <a:off x="0" y="0"/>
          <a:ext cx="0" cy="0"/>
          <a:chOff x="0" y="0"/>
          <a:chExt cx="0" cy="0"/>
        </a:xfrm>
      </p:grpSpPr>
      <p:sp>
        <p:nvSpPr>
          <p:cNvPr id="931" name="Google Shape;931;p21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32" name="Google Shape;932;p21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33" name="Google Shape;933;p21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4"/>
        <p:cNvGrpSpPr/>
        <p:nvPr/>
      </p:nvGrpSpPr>
      <p:grpSpPr>
        <a:xfrm>
          <a:off x="0" y="0"/>
          <a:ext cx="0" cy="0"/>
          <a:chOff x="0" y="0"/>
          <a:chExt cx="0" cy="0"/>
        </a:xfrm>
      </p:grpSpPr>
      <p:sp>
        <p:nvSpPr>
          <p:cNvPr id="935" name="Google Shape;935;p220"/>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36" name="Google Shape;936;p220"/>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23850" algn="l">
              <a:lnSpc>
                <a:spcPct val="100000"/>
              </a:lnSpc>
              <a:spcBef>
                <a:spcPts val="300"/>
              </a:spcBef>
              <a:spcAft>
                <a:spcPts val="0"/>
              </a:spcAft>
              <a:buClr>
                <a:schemeClr val="dk1"/>
              </a:buClr>
              <a:buSzPts val="1500"/>
              <a:buChar char="–"/>
              <a:defRPr sz="1500"/>
            </a:lvl4pPr>
            <a:lvl5pPr marL="2286000" lvl="4" indent="-323850" algn="l">
              <a:lnSpc>
                <a:spcPct val="100000"/>
              </a:lnSpc>
              <a:spcBef>
                <a:spcPts val="300"/>
              </a:spcBef>
              <a:spcAft>
                <a:spcPts val="0"/>
              </a:spcAft>
              <a:buClr>
                <a:schemeClr val="dk1"/>
              </a:buClr>
              <a:buSzPts val="1500"/>
              <a:buChar char="»"/>
              <a:defRPr sz="1500"/>
            </a:lvl5pPr>
            <a:lvl6pPr marL="2743200" lvl="5" indent="-323850" algn="l">
              <a:lnSpc>
                <a:spcPct val="100000"/>
              </a:lnSpc>
              <a:spcBef>
                <a:spcPts val="300"/>
              </a:spcBef>
              <a:spcAft>
                <a:spcPts val="0"/>
              </a:spcAft>
              <a:buClr>
                <a:schemeClr val="dk1"/>
              </a:buClr>
              <a:buSzPts val="1500"/>
              <a:buChar char="•"/>
              <a:defRPr sz="1500"/>
            </a:lvl6pPr>
            <a:lvl7pPr marL="3200400" lvl="6" indent="-323850" algn="l">
              <a:lnSpc>
                <a:spcPct val="100000"/>
              </a:lnSpc>
              <a:spcBef>
                <a:spcPts val="300"/>
              </a:spcBef>
              <a:spcAft>
                <a:spcPts val="0"/>
              </a:spcAft>
              <a:buClr>
                <a:schemeClr val="dk1"/>
              </a:buClr>
              <a:buSzPts val="1500"/>
              <a:buChar char="•"/>
              <a:defRPr sz="1500"/>
            </a:lvl7pPr>
            <a:lvl8pPr marL="3657600" lvl="7" indent="-323850" algn="l">
              <a:lnSpc>
                <a:spcPct val="100000"/>
              </a:lnSpc>
              <a:spcBef>
                <a:spcPts val="300"/>
              </a:spcBef>
              <a:spcAft>
                <a:spcPts val="0"/>
              </a:spcAft>
              <a:buClr>
                <a:schemeClr val="dk1"/>
              </a:buClr>
              <a:buSzPts val="1500"/>
              <a:buChar char="•"/>
              <a:defRPr sz="1500"/>
            </a:lvl8pPr>
            <a:lvl9pPr marL="4114800" lvl="8" indent="-323850" algn="l">
              <a:lnSpc>
                <a:spcPct val="100000"/>
              </a:lnSpc>
              <a:spcBef>
                <a:spcPts val="300"/>
              </a:spcBef>
              <a:spcAft>
                <a:spcPts val="0"/>
              </a:spcAft>
              <a:buClr>
                <a:schemeClr val="dk1"/>
              </a:buClr>
              <a:buSzPts val="1500"/>
              <a:buChar char="•"/>
              <a:defRPr sz="1500"/>
            </a:lvl9pPr>
          </a:lstStyle>
          <a:p>
            <a:endParaRPr/>
          </a:p>
        </p:txBody>
      </p:sp>
      <p:sp>
        <p:nvSpPr>
          <p:cNvPr id="937" name="Google Shape;937;p220"/>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938" name="Google Shape;938;p22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39" name="Google Shape;939;p22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40" name="Google Shape;940;p22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1"/>
        <p:cNvGrpSpPr/>
        <p:nvPr/>
      </p:nvGrpSpPr>
      <p:grpSpPr>
        <a:xfrm>
          <a:off x="0" y="0"/>
          <a:ext cx="0" cy="0"/>
          <a:chOff x="0" y="0"/>
          <a:chExt cx="0" cy="0"/>
        </a:xfrm>
      </p:grpSpPr>
      <p:sp>
        <p:nvSpPr>
          <p:cNvPr id="942" name="Google Shape;942;p2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3" name="Google Shape;943;p221"/>
          <p:cNvSpPr>
            <a:spLocks noGrp="1"/>
          </p:cNvSpPr>
          <p:nvPr>
            <p:ph type="pic" idx="2"/>
          </p:nvPr>
        </p:nvSpPr>
        <p:spPr>
          <a:xfrm>
            <a:off x="1792288" y="612775"/>
            <a:ext cx="5486400" cy="4114800"/>
          </a:xfrm>
          <a:prstGeom prst="rect">
            <a:avLst/>
          </a:prstGeom>
          <a:noFill/>
          <a:ln>
            <a:noFill/>
          </a:ln>
        </p:spPr>
      </p:sp>
      <p:sp>
        <p:nvSpPr>
          <p:cNvPr id="944" name="Google Shape;944;p2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0"/>
              </a:spcBef>
              <a:spcAft>
                <a:spcPts val="0"/>
              </a:spcAft>
              <a:buClr>
                <a:schemeClr val="dk1"/>
              </a:buClr>
              <a:buSzPts val="1050"/>
              <a:buNone/>
              <a:defRPr sz="1050"/>
            </a:lvl1pPr>
            <a:lvl2pPr marL="914400" lvl="1" indent="-228600" algn="l">
              <a:lnSpc>
                <a:spcPct val="100000"/>
              </a:lnSpc>
              <a:spcBef>
                <a:spcPts val="180"/>
              </a:spcBef>
              <a:spcAft>
                <a:spcPts val="0"/>
              </a:spcAft>
              <a:buClr>
                <a:schemeClr val="dk1"/>
              </a:buClr>
              <a:buSzPts val="900"/>
              <a:buNone/>
              <a:defRPr sz="900"/>
            </a:lvl2pPr>
            <a:lvl3pPr marL="1371600" lvl="2" indent="-228600" algn="l">
              <a:lnSpc>
                <a:spcPct val="100000"/>
              </a:lnSpc>
              <a:spcBef>
                <a:spcPts val="150"/>
              </a:spcBef>
              <a:spcAft>
                <a:spcPts val="0"/>
              </a:spcAft>
              <a:buClr>
                <a:schemeClr val="dk1"/>
              </a:buClr>
              <a:buSzPts val="750"/>
              <a:buNone/>
              <a:defRPr sz="750"/>
            </a:lvl3pPr>
            <a:lvl4pPr marL="1828800" lvl="3" indent="-228600" algn="l">
              <a:lnSpc>
                <a:spcPct val="100000"/>
              </a:lnSpc>
              <a:spcBef>
                <a:spcPts val="135"/>
              </a:spcBef>
              <a:spcAft>
                <a:spcPts val="0"/>
              </a:spcAft>
              <a:buClr>
                <a:schemeClr val="dk1"/>
              </a:buClr>
              <a:buSzPts val="675"/>
              <a:buNone/>
              <a:defRPr sz="675"/>
            </a:lvl4pPr>
            <a:lvl5pPr marL="2286000" lvl="4" indent="-228600" algn="l">
              <a:lnSpc>
                <a:spcPct val="100000"/>
              </a:lnSpc>
              <a:spcBef>
                <a:spcPts val="135"/>
              </a:spcBef>
              <a:spcAft>
                <a:spcPts val="0"/>
              </a:spcAft>
              <a:buClr>
                <a:schemeClr val="dk1"/>
              </a:buClr>
              <a:buSzPts val="675"/>
              <a:buNone/>
              <a:defRPr sz="675"/>
            </a:lvl5pPr>
            <a:lvl6pPr marL="2743200" lvl="5" indent="-228600" algn="l">
              <a:lnSpc>
                <a:spcPct val="100000"/>
              </a:lnSpc>
              <a:spcBef>
                <a:spcPts val="135"/>
              </a:spcBef>
              <a:spcAft>
                <a:spcPts val="0"/>
              </a:spcAft>
              <a:buClr>
                <a:schemeClr val="dk1"/>
              </a:buClr>
              <a:buSzPts val="675"/>
              <a:buNone/>
              <a:defRPr sz="675"/>
            </a:lvl6pPr>
            <a:lvl7pPr marL="3200400" lvl="6" indent="-228600" algn="l">
              <a:lnSpc>
                <a:spcPct val="100000"/>
              </a:lnSpc>
              <a:spcBef>
                <a:spcPts val="135"/>
              </a:spcBef>
              <a:spcAft>
                <a:spcPts val="0"/>
              </a:spcAft>
              <a:buClr>
                <a:schemeClr val="dk1"/>
              </a:buClr>
              <a:buSzPts val="675"/>
              <a:buNone/>
              <a:defRPr sz="675"/>
            </a:lvl7pPr>
            <a:lvl8pPr marL="3657600" lvl="7" indent="-228600" algn="l">
              <a:lnSpc>
                <a:spcPct val="100000"/>
              </a:lnSpc>
              <a:spcBef>
                <a:spcPts val="135"/>
              </a:spcBef>
              <a:spcAft>
                <a:spcPts val="0"/>
              </a:spcAft>
              <a:buClr>
                <a:schemeClr val="dk1"/>
              </a:buClr>
              <a:buSzPts val="675"/>
              <a:buNone/>
              <a:defRPr sz="675"/>
            </a:lvl8pPr>
            <a:lvl9pPr marL="4114800" lvl="8" indent="-228600" algn="l">
              <a:lnSpc>
                <a:spcPct val="100000"/>
              </a:lnSpc>
              <a:spcBef>
                <a:spcPts val="135"/>
              </a:spcBef>
              <a:spcAft>
                <a:spcPts val="0"/>
              </a:spcAft>
              <a:buClr>
                <a:schemeClr val="dk1"/>
              </a:buClr>
              <a:buSzPts val="675"/>
              <a:buNone/>
              <a:defRPr sz="675"/>
            </a:lvl9pPr>
          </a:lstStyle>
          <a:p>
            <a:endParaRPr/>
          </a:p>
        </p:txBody>
      </p:sp>
      <p:sp>
        <p:nvSpPr>
          <p:cNvPr id="945" name="Google Shape;945;p2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46" name="Google Shape;946;p2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47" name="Google Shape;947;p2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8"/>
        <p:cNvGrpSpPr/>
        <p:nvPr/>
      </p:nvGrpSpPr>
      <p:grpSpPr>
        <a:xfrm>
          <a:off x="0" y="0"/>
          <a:ext cx="0" cy="0"/>
          <a:chOff x="0" y="0"/>
          <a:chExt cx="0" cy="0"/>
        </a:xfrm>
      </p:grpSpPr>
      <p:sp>
        <p:nvSpPr>
          <p:cNvPr id="949" name="Google Shape;949;p2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0" name="Google Shape;950;p222"/>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1" name="Google Shape;951;p2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52" name="Google Shape;952;p2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53" name="Google Shape;953;p2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4"/>
        <p:cNvGrpSpPr/>
        <p:nvPr/>
      </p:nvGrpSpPr>
      <p:grpSpPr>
        <a:xfrm>
          <a:off x="0" y="0"/>
          <a:ext cx="0" cy="0"/>
          <a:chOff x="0" y="0"/>
          <a:chExt cx="0" cy="0"/>
        </a:xfrm>
      </p:grpSpPr>
      <p:sp>
        <p:nvSpPr>
          <p:cNvPr id="955" name="Google Shape;955;p223"/>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6" name="Google Shape;956;p223"/>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7" name="Google Shape;957;p2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58" name="Google Shape;958;p2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59" name="Google Shape;959;p2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60"/>
        <p:cNvGrpSpPr/>
        <p:nvPr/>
      </p:nvGrpSpPr>
      <p:grpSpPr>
        <a:xfrm>
          <a:off x="0" y="0"/>
          <a:ext cx="0" cy="0"/>
          <a:chOff x="0" y="0"/>
          <a:chExt cx="0" cy="0"/>
        </a:xfrm>
      </p:grpSpPr>
      <p:sp>
        <p:nvSpPr>
          <p:cNvPr id="961" name="Google Shape;961;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2" name="Google Shape;962;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3" name="Google Shape;963;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4" name="Google Shape;964;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65" name="Google Shape;965;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66" name="Google Shape;966;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967" name="Google Shape;967;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968" name="Google Shape;968;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9" name="Google Shape;969;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0" name="Google Shape;970;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1" name="Google Shape;971;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72" name="Google Shape;972;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73" name="Google Shape;973;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974" name="Google Shape;974;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975" name="Google Shape;975;p22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6" name="Google Shape;976;p22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77"/>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8"/>
        <p:cNvGrpSpPr/>
        <p:nvPr/>
      </p:nvGrpSpPr>
      <p:grpSpPr>
        <a:xfrm>
          <a:off x="0" y="0"/>
          <a:ext cx="0" cy="0"/>
          <a:chOff x="0" y="0"/>
          <a:chExt cx="0" cy="0"/>
        </a:xfrm>
      </p:grpSpPr>
      <p:sp>
        <p:nvSpPr>
          <p:cNvPr id="979" name="Google Shape;979;p22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980" name="Google Shape;980;p226"/>
          <p:cNvGrpSpPr/>
          <p:nvPr/>
        </p:nvGrpSpPr>
        <p:grpSpPr>
          <a:xfrm>
            <a:off x="2084388" y="6550027"/>
            <a:ext cx="7059612" cy="49213"/>
            <a:chOff x="2083888" y="6550671"/>
            <a:chExt cx="7060112" cy="48665"/>
          </a:xfrm>
        </p:grpSpPr>
        <p:sp>
          <p:nvSpPr>
            <p:cNvPr id="981" name="Google Shape;981;p22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2" name="Google Shape;982;p22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3" name="Google Shape;983;p22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984" name="Google Shape;984;p226"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985" name="Google Shape;985;p226"/>
          <p:cNvGrpSpPr/>
          <p:nvPr/>
        </p:nvGrpSpPr>
        <p:grpSpPr>
          <a:xfrm>
            <a:off x="2133600" y="6553200"/>
            <a:ext cx="7010400" cy="46038"/>
            <a:chOff x="1905000" y="6553200"/>
            <a:chExt cx="7010400" cy="45719"/>
          </a:xfrm>
        </p:grpSpPr>
        <p:sp>
          <p:nvSpPr>
            <p:cNvPr id="986" name="Google Shape;986;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7" name="Google Shape;987;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8" name="Google Shape;988;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989" name="Google Shape;989;p226"/>
          <p:cNvGrpSpPr/>
          <p:nvPr/>
        </p:nvGrpSpPr>
        <p:grpSpPr>
          <a:xfrm>
            <a:off x="0" y="1295400"/>
            <a:ext cx="7010400" cy="46038"/>
            <a:chOff x="1905000" y="6553200"/>
            <a:chExt cx="7010400" cy="45719"/>
          </a:xfrm>
        </p:grpSpPr>
        <p:sp>
          <p:nvSpPr>
            <p:cNvPr id="990" name="Google Shape;990;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1" name="Google Shape;991;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2" name="Google Shape;992;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993" name="Google Shape;993;p22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4" name="Google Shape;994;p22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5"/>
        <p:cNvGrpSpPr/>
        <p:nvPr/>
      </p:nvGrpSpPr>
      <p:grpSpPr>
        <a:xfrm>
          <a:off x="0" y="0"/>
          <a:ext cx="0" cy="0"/>
          <a:chOff x="0" y="0"/>
          <a:chExt cx="0" cy="0"/>
        </a:xfrm>
      </p:grpSpPr>
      <p:sp>
        <p:nvSpPr>
          <p:cNvPr id="996" name="Google Shape;996;p22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997" name="Google Shape;997;p227"/>
          <p:cNvGrpSpPr/>
          <p:nvPr/>
        </p:nvGrpSpPr>
        <p:grpSpPr>
          <a:xfrm>
            <a:off x="2084388" y="6550027"/>
            <a:ext cx="7059612" cy="49213"/>
            <a:chOff x="2083888" y="6550671"/>
            <a:chExt cx="7060112" cy="48665"/>
          </a:xfrm>
        </p:grpSpPr>
        <p:sp>
          <p:nvSpPr>
            <p:cNvPr id="998" name="Google Shape;998;p22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9" name="Google Shape;999;p22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0" name="Google Shape;1000;p22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01" name="Google Shape;1001;p227"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002" name="Google Shape;1002;p227"/>
          <p:cNvGrpSpPr/>
          <p:nvPr/>
        </p:nvGrpSpPr>
        <p:grpSpPr>
          <a:xfrm>
            <a:off x="2133600" y="6553200"/>
            <a:ext cx="7010400" cy="46038"/>
            <a:chOff x="1905000" y="6553200"/>
            <a:chExt cx="7010400" cy="45719"/>
          </a:xfrm>
        </p:grpSpPr>
        <p:sp>
          <p:nvSpPr>
            <p:cNvPr id="1003" name="Google Shape;1003;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4" name="Google Shape;1004;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5" name="Google Shape;1005;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06" name="Google Shape;1006;p227"/>
          <p:cNvGrpSpPr/>
          <p:nvPr/>
        </p:nvGrpSpPr>
        <p:grpSpPr>
          <a:xfrm>
            <a:off x="0" y="1295400"/>
            <a:ext cx="7010400" cy="46038"/>
            <a:chOff x="1905000" y="6553200"/>
            <a:chExt cx="7010400" cy="45719"/>
          </a:xfrm>
        </p:grpSpPr>
        <p:sp>
          <p:nvSpPr>
            <p:cNvPr id="1007" name="Google Shape;1007;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8" name="Google Shape;1008;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9" name="Google Shape;1009;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10" name="Google Shape;1010;p22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1" name="Google Shape;1011;p22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image" Target="../media/image3.png"/><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theme" Target="../theme/theme1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image" Target="../media/image3.png"/><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theme" Target="../theme/theme11.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9" Type="http://schemas.openxmlformats.org/officeDocument/2006/relationships/slideLayout" Target="../slideLayouts/slideLayout283.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42" Type="http://schemas.openxmlformats.org/officeDocument/2006/relationships/slideLayout" Target="../slideLayouts/slideLayout286.xml"/><Relationship Id="rId47" Type="http://schemas.openxmlformats.org/officeDocument/2006/relationships/slideLayout" Target="../slideLayouts/slideLayout291.xml"/><Relationship Id="rId50" Type="http://schemas.openxmlformats.org/officeDocument/2006/relationships/slideLayout" Target="../slideLayouts/slideLayout294.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9" Type="http://schemas.openxmlformats.org/officeDocument/2006/relationships/slideLayout" Target="../slideLayouts/slideLayout273.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40" Type="http://schemas.openxmlformats.org/officeDocument/2006/relationships/slideLayout" Target="../slideLayouts/slideLayout284.xml"/><Relationship Id="rId45" Type="http://schemas.openxmlformats.org/officeDocument/2006/relationships/slideLayout" Target="../slideLayouts/slideLayout289.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49" Type="http://schemas.openxmlformats.org/officeDocument/2006/relationships/slideLayout" Target="../slideLayouts/slideLayout293.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4" Type="http://schemas.openxmlformats.org/officeDocument/2006/relationships/slideLayout" Target="../slideLayouts/slideLayout288.xml"/><Relationship Id="rId52" Type="http://schemas.openxmlformats.org/officeDocument/2006/relationships/theme" Target="../theme/theme12.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43" Type="http://schemas.openxmlformats.org/officeDocument/2006/relationships/slideLayout" Target="../slideLayouts/slideLayout287.xml"/><Relationship Id="rId48" Type="http://schemas.openxmlformats.org/officeDocument/2006/relationships/slideLayout" Target="../slideLayouts/slideLayout292.xml"/><Relationship Id="rId8" Type="http://schemas.openxmlformats.org/officeDocument/2006/relationships/slideLayout" Target="../slideLayouts/slideLayout252.xml"/><Relationship Id="rId51" Type="http://schemas.openxmlformats.org/officeDocument/2006/relationships/slideLayout" Target="../slideLayouts/slideLayout295.xml"/><Relationship Id="rId3" Type="http://schemas.openxmlformats.org/officeDocument/2006/relationships/slideLayout" Target="../slideLayouts/slideLayout247.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slideLayout" Target="../slideLayouts/slideLayout282.xml"/><Relationship Id="rId46" Type="http://schemas.openxmlformats.org/officeDocument/2006/relationships/slideLayout" Target="../slideLayouts/slideLayout290.xml"/><Relationship Id="rId20" Type="http://schemas.openxmlformats.org/officeDocument/2006/relationships/slideLayout" Target="../slideLayouts/slideLayout264.xml"/><Relationship Id="rId41" Type="http://schemas.openxmlformats.org/officeDocument/2006/relationships/slideLayout" Target="../slideLayouts/slideLayout285.xml"/><Relationship Id="rId1" Type="http://schemas.openxmlformats.org/officeDocument/2006/relationships/slideLayout" Target="../slideLayouts/slideLayout245.xml"/><Relationship Id="rId6" Type="http://schemas.openxmlformats.org/officeDocument/2006/relationships/slideLayout" Target="../slideLayouts/slideLayout25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image" Target="../media/image3.png"/><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13.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image" Target="../media/image3.png"/><Relationship Id="rId2" Type="http://schemas.openxmlformats.org/officeDocument/2006/relationships/slideLayout" Target="../slideLayouts/slideLayout308.xml"/><Relationship Id="rId16" Type="http://schemas.openxmlformats.org/officeDocument/2006/relationships/theme" Target="../theme/theme14.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8" Type="http://schemas.openxmlformats.org/officeDocument/2006/relationships/slideLayout" Target="../slideLayouts/slideLayout35.xml"/><Relationship Id="rId3"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4.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3.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image" Target="../media/image3.png"/><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image" Target="../media/image3.png"/><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theme" Target="../theme/theme6.xml"/><Relationship Id="rId8"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image" Target="../media/image3.pn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theme" Target="../theme/theme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3.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image" Target="../media/image3.png"/><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theme" Target="../theme/theme9.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 name="Google Shape;13;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4" name="Google Shape;14;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0"/>
        <p:cNvGrpSpPr/>
        <p:nvPr/>
      </p:nvGrpSpPr>
      <p:grpSpPr>
        <a:xfrm>
          <a:off x="0" y="0"/>
          <a:ext cx="0" cy="0"/>
          <a:chOff x="0" y="0"/>
          <a:chExt cx="0" cy="0"/>
        </a:xfrm>
      </p:grpSpPr>
      <p:sp>
        <p:nvSpPr>
          <p:cNvPr id="2051" name="Google Shape;2051;p9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052" name="Google Shape;2052;p93"/>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2053" name="Google Shape;2053;p93" descr="Picture 7.png"/>
          <p:cNvPicPr preferRelativeResize="0"/>
          <p:nvPr/>
        </p:nvPicPr>
        <p:blipFill rotWithShape="1">
          <a:blip r:embed="rId39">
            <a:alphaModFix/>
          </a:blip>
          <a:srcRect l="1923" b="5334"/>
          <a:stretch/>
        </p:blipFill>
        <p:spPr>
          <a:xfrm>
            <a:off x="6629401" y="-1"/>
            <a:ext cx="2193193" cy="692697"/>
          </a:xfrm>
          <a:prstGeom prst="rect">
            <a:avLst/>
          </a:prstGeom>
          <a:noFill/>
          <a:ln>
            <a:noFill/>
          </a:ln>
        </p:spPr>
      </p:pic>
      <p:grpSp>
        <p:nvGrpSpPr>
          <p:cNvPr id="2054" name="Google Shape;2054;p93"/>
          <p:cNvGrpSpPr/>
          <p:nvPr/>
        </p:nvGrpSpPr>
        <p:grpSpPr>
          <a:xfrm>
            <a:off x="2133600" y="6553202"/>
            <a:ext cx="7010400" cy="45719"/>
            <a:chOff x="1905000" y="6553200"/>
            <a:chExt cx="7010400" cy="45719"/>
          </a:xfrm>
        </p:grpSpPr>
        <p:sp>
          <p:nvSpPr>
            <p:cNvPr id="2055" name="Google Shape;2055;p9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56" name="Google Shape;2056;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57" name="Google Shape;2057;p9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058" name="Google Shape;2058;p93"/>
          <p:cNvGrpSpPr/>
          <p:nvPr/>
        </p:nvGrpSpPr>
        <p:grpSpPr>
          <a:xfrm>
            <a:off x="0" y="1295402"/>
            <a:ext cx="7010400" cy="45719"/>
            <a:chOff x="1905000" y="6553200"/>
            <a:chExt cx="7010400" cy="45719"/>
          </a:xfrm>
        </p:grpSpPr>
        <p:sp>
          <p:nvSpPr>
            <p:cNvPr id="2059" name="Google Shape;2059;p9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60" name="Google Shape;2060;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61" name="Google Shape;2061;p9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 id="2147483889" r:id="rId35"/>
    <p:sldLayoutId id="2147483890" r:id="rId36"/>
    <p:sldLayoutId id="2147483891"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9"/>
        <p:cNvGrpSpPr/>
        <p:nvPr/>
      </p:nvGrpSpPr>
      <p:grpSpPr>
        <a:xfrm>
          <a:off x="0" y="0"/>
          <a:ext cx="0" cy="0"/>
          <a:chOff x="0" y="0"/>
          <a:chExt cx="0" cy="0"/>
        </a:xfrm>
      </p:grpSpPr>
      <p:sp>
        <p:nvSpPr>
          <p:cNvPr id="2300" name="Google Shape;2300;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01" name="Google Shape;2301;p95"/>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2302" name="Google Shape;2302;p95" descr="Picture 7.png"/>
          <p:cNvPicPr preferRelativeResize="0"/>
          <p:nvPr/>
        </p:nvPicPr>
        <p:blipFill rotWithShape="1">
          <a:blip r:embed="rId12">
            <a:alphaModFix/>
          </a:blip>
          <a:srcRect l="1923" b="5333"/>
          <a:stretch/>
        </p:blipFill>
        <p:spPr>
          <a:xfrm>
            <a:off x="6629400" y="-1"/>
            <a:ext cx="2193193" cy="692697"/>
          </a:xfrm>
          <a:prstGeom prst="rect">
            <a:avLst/>
          </a:prstGeom>
          <a:noFill/>
          <a:ln>
            <a:noFill/>
          </a:ln>
        </p:spPr>
      </p:pic>
      <p:grpSp>
        <p:nvGrpSpPr>
          <p:cNvPr id="2303" name="Google Shape;2303;p95"/>
          <p:cNvGrpSpPr/>
          <p:nvPr/>
        </p:nvGrpSpPr>
        <p:grpSpPr>
          <a:xfrm>
            <a:off x="2133600" y="6553200"/>
            <a:ext cx="7010400" cy="45719"/>
            <a:chOff x="1905000" y="6553200"/>
            <a:chExt cx="7010400" cy="45719"/>
          </a:xfrm>
        </p:grpSpPr>
        <p:sp>
          <p:nvSpPr>
            <p:cNvPr id="2304" name="Google Shape;2304;p9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5" name="Google Shape;2305;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6" name="Google Shape;2306;p9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2307" name="Google Shape;2307;p95"/>
          <p:cNvGrpSpPr/>
          <p:nvPr/>
        </p:nvGrpSpPr>
        <p:grpSpPr>
          <a:xfrm>
            <a:off x="0" y="1295400"/>
            <a:ext cx="7010400" cy="45719"/>
            <a:chOff x="1905000" y="6553200"/>
            <a:chExt cx="7010400" cy="45719"/>
          </a:xfrm>
        </p:grpSpPr>
        <p:sp>
          <p:nvSpPr>
            <p:cNvPr id="2308" name="Google Shape;2308;p9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9" name="Google Shape;2309;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10" name="Google Shape;2310;p9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9"/>
        <p:cNvGrpSpPr/>
        <p:nvPr/>
      </p:nvGrpSpPr>
      <p:grpSpPr>
        <a:xfrm>
          <a:off x="0" y="0"/>
          <a:ext cx="0" cy="0"/>
          <a:chOff x="0" y="0"/>
          <a:chExt cx="0" cy="0"/>
        </a:xfrm>
      </p:grpSpPr>
      <p:sp>
        <p:nvSpPr>
          <p:cNvPr id="2350" name="Google Shape;2350;p9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51" name="Google Shape;2351;p9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2" name="Google Shape;2352;p9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353" name="Google Shape;2353;p9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2354" name="Google Shape;2354;p97"/>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9"/>
        <p:cNvGrpSpPr/>
        <p:nvPr/>
      </p:nvGrpSpPr>
      <p:grpSpPr>
        <a:xfrm>
          <a:off x="0" y="0"/>
          <a:ext cx="0" cy="0"/>
          <a:chOff x="0" y="0"/>
          <a:chExt cx="0" cy="0"/>
        </a:xfrm>
      </p:grpSpPr>
      <p:sp>
        <p:nvSpPr>
          <p:cNvPr id="2730" name="Google Shape;2730;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31" name="Google Shape;2731;p10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2732" name="Google Shape;2732;p100" descr="Picture 7.png"/>
          <p:cNvPicPr preferRelativeResize="0"/>
          <p:nvPr/>
        </p:nvPicPr>
        <p:blipFill rotWithShape="1">
          <a:blip r:embed="rId13">
            <a:alphaModFix/>
          </a:blip>
          <a:srcRect l="1923" b="5333"/>
          <a:stretch/>
        </p:blipFill>
        <p:spPr>
          <a:xfrm>
            <a:off x="6629400" y="-1"/>
            <a:ext cx="2193193" cy="692697"/>
          </a:xfrm>
          <a:prstGeom prst="rect">
            <a:avLst/>
          </a:prstGeom>
          <a:noFill/>
          <a:ln>
            <a:noFill/>
          </a:ln>
        </p:spPr>
      </p:pic>
      <p:grpSp>
        <p:nvGrpSpPr>
          <p:cNvPr id="2733" name="Google Shape;2733;p100"/>
          <p:cNvGrpSpPr/>
          <p:nvPr/>
        </p:nvGrpSpPr>
        <p:grpSpPr>
          <a:xfrm>
            <a:off x="2133600" y="6553200"/>
            <a:ext cx="7010400" cy="45719"/>
            <a:chOff x="1905000" y="6553200"/>
            <a:chExt cx="7010400" cy="45719"/>
          </a:xfrm>
        </p:grpSpPr>
        <p:sp>
          <p:nvSpPr>
            <p:cNvPr id="2734" name="Google Shape;2734;p10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5" name="Google Shape;2735;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6" name="Google Shape;2736;p10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grpSp>
        <p:nvGrpSpPr>
          <p:cNvPr id="2737" name="Google Shape;2737;p100"/>
          <p:cNvGrpSpPr/>
          <p:nvPr/>
        </p:nvGrpSpPr>
        <p:grpSpPr>
          <a:xfrm>
            <a:off x="0" y="1295400"/>
            <a:ext cx="7010400" cy="45719"/>
            <a:chOff x="1905000" y="6553200"/>
            <a:chExt cx="7010400" cy="45719"/>
          </a:xfrm>
        </p:grpSpPr>
        <p:sp>
          <p:nvSpPr>
            <p:cNvPr id="2738" name="Google Shape;2738;p10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9" name="Google Shape;2739;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40" name="Google Shape;2740;p10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2"/>
        <p:cNvGrpSpPr/>
        <p:nvPr/>
      </p:nvGrpSpPr>
      <p:grpSpPr>
        <a:xfrm>
          <a:off x="0" y="0"/>
          <a:ext cx="0" cy="0"/>
          <a:chOff x="0" y="0"/>
          <a:chExt cx="0" cy="0"/>
        </a:xfrm>
      </p:grpSpPr>
      <p:sp>
        <p:nvSpPr>
          <p:cNvPr id="2823" name="Google Shape;2823;p10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24" name="Google Shape;2824;p10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2825" name="Google Shape;2825;p102" descr="Picture 7.png"/>
          <p:cNvPicPr preferRelativeResize="0"/>
          <p:nvPr/>
        </p:nvPicPr>
        <p:blipFill rotWithShape="1">
          <a:blip r:embed="rId17">
            <a:alphaModFix/>
          </a:blip>
          <a:srcRect l="1923" b="5334"/>
          <a:stretch/>
        </p:blipFill>
        <p:spPr>
          <a:xfrm>
            <a:off x="6629400" y="0"/>
            <a:ext cx="2193925" cy="692150"/>
          </a:xfrm>
          <a:prstGeom prst="rect">
            <a:avLst/>
          </a:prstGeom>
          <a:noFill/>
          <a:ln>
            <a:noFill/>
          </a:ln>
        </p:spPr>
      </p:pic>
      <p:grpSp>
        <p:nvGrpSpPr>
          <p:cNvPr id="2826" name="Google Shape;2826;p102"/>
          <p:cNvGrpSpPr/>
          <p:nvPr/>
        </p:nvGrpSpPr>
        <p:grpSpPr>
          <a:xfrm>
            <a:off x="2133600" y="6553200"/>
            <a:ext cx="7010400" cy="46038"/>
            <a:chOff x="1905000" y="6553200"/>
            <a:chExt cx="7010400" cy="45719"/>
          </a:xfrm>
        </p:grpSpPr>
        <p:sp>
          <p:nvSpPr>
            <p:cNvPr id="2827" name="Google Shape;2827;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28" name="Google Shape;2828;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29" name="Google Shape;2829;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830" name="Google Shape;2830;p102"/>
          <p:cNvGrpSpPr/>
          <p:nvPr/>
        </p:nvGrpSpPr>
        <p:grpSpPr>
          <a:xfrm>
            <a:off x="0" y="1295400"/>
            <a:ext cx="7010400" cy="46038"/>
            <a:chOff x="1905000" y="6553200"/>
            <a:chExt cx="7010400" cy="45719"/>
          </a:xfrm>
        </p:grpSpPr>
        <p:sp>
          <p:nvSpPr>
            <p:cNvPr id="2831" name="Google Shape;2831;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32" name="Google Shape;2832;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33" name="Google Shape;2833;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Google Shape;177;p6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78" name="Google Shape;178;p68" descr="Picture 7.png"/>
          <p:cNvPicPr preferRelativeResize="0"/>
          <p:nvPr/>
        </p:nvPicPr>
        <p:blipFill rotWithShape="1">
          <a:blip r:embed="rId16">
            <a:alphaModFix/>
          </a:blip>
          <a:srcRect l="1923" b="5334"/>
          <a:stretch/>
        </p:blipFill>
        <p:spPr>
          <a:xfrm>
            <a:off x="6629400" y="-1"/>
            <a:ext cx="2193193" cy="692697"/>
          </a:xfrm>
          <a:prstGeom prst="rect">
            <a:avLst/>
          </a:prstGeom>
          <a:noFill/>
          <a:ln>
            <a:noFill/>
          </a:ln>
        </p:spPr>
      </p:pic>
      <p:grpSp>
        <p:nvGrpSpPr>
          <p:cNvPr id="179" name="Google Shape;179;p68"/>
          <p:cNvGrpSpPr/>
          <p:nvPr/>
        </p:nvGrpSpPr>
        <p:grpSpPr>
          <a:xfrm>
            <a:off x="2133600" y="6553200"/>
            <a:ext cx="7010400" cy="45719"/>
            <a:chOff x="1905000" y="6553200"/>
            <a:chExt cx="7010400" cy="45719"/>
          </a:xfrm>
        </p:grpSpPr>
        <p:sp>
          <p:nvSpPr>
            <p:cNvPr id="180" name="Google Shape;180;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81" name="Google Shape;181;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82" name="Google Shape;182;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grpSp>
      <p:grpSp>
        <p:nvGrpSpPr>
          <p:cNvPr id="183" name="Google Shape;183;p68"/>
          <p:cNvGrpSpPr/>
          <p:nvPr/>
        </p:nvGrpSpPr>
        <p:grpSpPr>
          <a:xfrm>
            <a:off x="0" y="1295400"/>
            <a:ext cx="7010400" cy="45719"/>
            <a:chOff x="1905000" y="6553200"/>
            <a:chExt cx="7010400" cy="45719"/>
          </a:xfrm>
        </p:grpSpPr>
        <p:sp>
          <p:nvSpPr>
            <p:cNvPr id="184" name="Google Shape;184;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85" name="Google Shape;185;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86" name="Google Shape;186;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284" name="Google Shape;284;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8"/>
        <p:cNvGrpSpPr/>
        <p:nvPr/>
      </p:nvGrpSpPr>
      <p:grpSpPr>
        <a:xfrm>
          <a:off x="0" y="0"/>
          <a:ext cx="0" cy="0"/>
          <a:chOff x="0" y="0"/>
          <a:chExt cx="0" cy="0"/>
        </a:xfrm>
      </p:grpSpPr>
      <p:sp>
        <p:nvSpPr>
          <p:cNvPr id="719" name="Google Shape;719;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0" name="Google Shape;720;p7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721" name="Google Shape;721;p73" descr="Picture 7.png"/>
          <p:cNvPicPr preferRelativeResize="0"/>
          <p:nvPr/>
        </p:nvPicPr>
        <p:blipFill rotWithShape="1">
          <a:blip r:embed="rId19">
            <a:alphaModFix/>
          </a:blip>
          <a:srcRect l="1923" b="5334"/>
          <a:stretch/>
        </p:blipFill>
        <p:spPr>
          <a:xfrm>
            <a:off x="6629400" y="0"/>
            <a:ext cx="2193925" cy="692150"/>
          </a:xfrm>
          <a:prstGeom prst="rect">
            <a:avLst/>
          </a:prstGeom>
          <a:noFill/>
          <a:ln>
            <a:noFill/>
          </a:ln>
        </p:spPr>
      </p:pic>
      <p:grpSp>
        <p:nvGrpSpPr>
          <p:cNvPr id="722" name="Google Shape;722;p73"/>
          <p:cNvGrpSpPr/>
          <p:nvPr/>
        </p:nvGrpSpPr>
        <p:grpSpPr>
          <a:xfrm>
            <a:off x="2133600" y="6553200"/>
            <a:ext cx="7010400" cy="46038"/>
            <a:chOff x="1905000" y="6553200"/>
            <a:chExt cx="7010400" cy="45719"/>
          </a:xfrm>
        </p:grpSpPr>
        <p:sp>
          <p:nvSpPr>
            <p:cNvPr id="723" name="Google Shape;723;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4" name="Google Shape;724;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5" name="Google Shape;725;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26" name="Google Shape;726;p73"/>
          <p:cNvGrpSpPr/>
          <p:nvPr/>
        </p:nvGrpSpPr>
        <p:grpSpPr>
          <a:xfrm>
            <a:off x="0" y="1295400"/>
            <a:ext cx="7010400" cy="46038"/>
            <a:chOff x="1905000" y="6553200"/>
            <a:chExt cx="7010400" cy="45719"/>
          </a:xfrm>
        </p:grpSpPr>
        <p:sp>
          <p:nvSpPr>
            <p:cNvPr id="727" name="Google Shape;727;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8" name="Google Shape;728;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9" name="Google Shape;729;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7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52" name="Google Shape;852;p76"/>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853" name="Google Shape;853;p76" descr="Picture 7.png"/>
          <p:cNvPicPr preferRelativeResize="0"/>
          <p:nvPr/>
        </p:nvPicPr>
        <p:blipFill rotWithShape="1">
          <a:blip r:embed="rId37">
            <a:alphaModFix/>
          </a:blip>
          <a:srcRect l="1923" b="5334"/>
          <a:stretch/>
        </p:blipFill>
        <p:spPr>
          <a:xfrm>
            <a:off x="6629401" y="-1"/>
            <a:ext cx="2193193" cy="692697"/>
          </a:xfrm>
          <a:prstGeom prst="rect">
            <a:avLst/>
          </a:prstGeom>
          <a:noFill/>
          <a:ln>
            <a:noFill/>
          </a:ln>
        </p:spPr>
      </p:pic>
      <p:grpSp>
        <p:nvGrpSpPr>
          <p:cNvPr id="854" name="Google Shape;854;p76"/>
          <p:cNvGrpSpPr/>
          <p:nvPr/>
        </p:nvGrpSpPr>
        <p:grpSpPr>
          <a:xfrm>
            <a:off x="2133600" y="6553202"/>
            <a:ext cx="7010400" cy="45719"/>
            <a:chOff x="1905000" y="6553200"/>
            <a:chExt cx="7010400" cy="45719"/>
          </a:xfrm>
        </p:grpSpPr>
        <p:sp>
          <p:nvSpPr>
            <p:cNvPr id="855" name="Google Shape;855;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6" name="Google Shape;85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7" name="Google Shape;857;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58" name="Google Shape;858;p76"/>
          <p:cNvGrpSpPr/>
          <p:nvPr/>
        </p:nvGrpSpPr>
        <p:grpSpPr>
          <a:xfrm>
            <a:off x="0" y="1295402"/>
            <a:ext cx="7010400" cy="45719"/>
            <a:chOff x="1905000" y="6553200"/>
            <a:chExt cx="7010400" cy="45719"/>
          </a:xfrm>
        </p:grpSpPr>
        <p:sp>
          <p:nvSpPr>
            <p:cNvPr id="859" name="Google Shape;859;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0" name="Google Shape;86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1" name="Google Shape;861;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4"/>
        <p:cNvGrpSpPr/>
        <p:nvPr/>
      </p:nvGrpSpPr>
      <p:grpSpPr>
        <a:xfrm>
          <a:off x="0" y="0"/>
          <a:ext cx="0" cy="0"/>
          <a:chOff x="0" y="0"/>
          <a:chExt cx="0" cy="0"/>
        </a:xfrm>
      </p:grpSpPr>
      <p:sp>
        <p:nvSpPr>
          <p:cNvPr id="1285" name="Google Shape;1285;p7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86" name="Google Shape;1286;p78"/>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287" name="Google Shape;1287;p78" descr="Picture 7.png"/>
          <p:cNvPicPr preferRelativeResize="0"/>
          <p:nvPr/>
        </p:nvPicPr>
        <p:blipFill rotWithShape="1">
          <a:blip r:embed="rId36">
            <a:alphaModFix/>
          </a:blip>
          <a:srcRect l="1923" b="5334"/>
          <a:stretch/>
        </p:blipFill>
        <p:spPr>
          <a:xfrm>
            <a:off x="6629401" y="-1"/>
            <a:ext cx="2193193" cy="692697"/>
          </a:xfrm>
          <a:prstGeom prst="rect">
            <a:avLst/>
          </a:prstGeom>
          <a:noFill/>
          <a:ln>
            <a:noFill/>
          </a:ln>
        </p:spPr>
      </p:pic>
      <p:grpSp>
        <p:nvGrpSpPr>
          <p:cNvPr id="1288" name="Google Shape;1288;p78"/>
          <p:cNvGrpSpPr/>
          <p:nvPr/>
        </p:nvGrpSpPr>
        <p:grpSpPr>
          <a:xfrm>
            <a:off x="2133600" y="6553202"/>
            <a:ext cx="7010400" cy="45719"/>
            <a:chOff x="1905000" y="6553200"/>
            <a:chExt cx="7010400" cy="45719"/>
          </a:xfrm>
        </p:grpSpPr>
        <p:sp>
          <p:nvSpPr>
            <p:cNvPr id="1289" name="Google Shape;1289;p7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0" name="Google Shape;1290;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1" name="Google Shape;1291;p7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292" name="Google Shape;1292;p78"/>
          <p:cNvGrpSpPr/>
          <p:nvPr/>
        </p:nvGrpSpPr>
        <p:grpSpPr>
          <a:xfrm>
            <a:off x="0" y="1295402"/>
            <a:ext cx="7010400" cy="45719"/>
            <a:chOff x="1905000" y="6553200"/>
            <a:chExt cx="7010400" cy="45719"/>
          </a:xfrm>
        </p:grpSpPr>
        <p:sp>
          <p:nvSpPr>
            <p:cNvPr id="1293" name="Google Shape;1293;p7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4" name="Google Shape;1294;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5" name="Google Shape;1295;p7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3"/>
        <p:cNvGrpSpPr/>
        <p:nvPr/>
      </p:nvGrpSpPr>
      <p:grpSpPr>
        <a:xfrm>
          <a:off x="0" y="0"/>
          <a:ext cx="0" cy="0"/>
          <a:chOff x="0" y="0"/>
          <a:chExt cx="0" cy="0"/>
        </a:xfrm>
      </p:grpSpPr>
      <p:sp>
        <p:nvSpPr>
          <p:cNvPr id="1704" name="Google Shape;1704;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5" name="Google Shape;1705;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706" name="Google Shape;1706;p80" descr="Picture 7.png"/>
          <p:cNvPicPr preferRelativeResize="0"/>
          <p:nvPr/>
        </p:nvPicPr>
        <p:blipFill rotWithShape="1">
          <a:blip r:embed="rId18">
            <a:alphaModFix/>
          </a:blip>
          <a:srcRect l="1923" b="5334"/>
          <a:stretch/>
        </p:blipFill>
        <p:spPr>
          <a:xfrm>
            <a:off x="6629400" y="0"/>
            <a:ext cx="2193925" cy="692150"/>
          </a:xfrm>
          <a:prstGeom prst="rect">
            <a:avLst/>
          </a:prstGeom>
          <a:noFill/>
          <a:ln>
            <a:noFill/>
          </a:ln>
        </p:spPr>
      </p:pic>
      <p:grpSp>
        <p:nvGrpSpPr>
          <p:cNvPr id="1707" name="Google Shape;1707;p80"/>
          <p:cNvGrpSpPr/>
          <p:nvPr/>
        </p:nvGrpSpPr>
        <p:grpSpPr>
          <a:xfrm>
            <a:off x="2133600" y="6553200"/>
            <a:ext cx="7010400" cy="46038"/>
            <a:chOff x="1905000" y="6553200"/>
            <a:chExt cx="7010400" cy="45719"/>
          </a:xfrm>
        </p:grpSpPr>
        <p:sp>
          <p:nvSpPr>
            <p:cNvPr id="1708" name="Google Shape;1708;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09" name="Google Shape;1709;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0" name="Google Shape;1710;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11" name="Google Shape;1711;p80"/>
          <p:cNvGrpSpPr/>
          <p:nvPr/>
        </p:nvGrpSpPr>
        <p:grpSpPr>
          <a:xfrm>
            <a:off x="0" y="1295400"/>
            <a:ext cx="7010400" cy="46038"/>
            <a:chOff x="1905000" y="6553200"/>
            <a:chExt cx="7010400" cy="45719"/>
          </a:xfrm>
        </p:grpSpPr>
        <p:sp>
          <p:nvSpPr>
            <p:cNvPr id="1712" name="Google Shape;1712;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3" name="Google Shape;1713;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4" name="Google Shape;1714;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8"/>
        <p:cNvGrpSpPr/>
        <p:nvPr/>
      </p:nvGrpSpPr>
      <p:grpSpPr>
        <a:xfrm>
          <a:off x="0" y="0"/>
          <a:ext cx="0" cy="0"/>
          <a:chOff x="0" y="0"/>
          <a:chExt cx="0" cy="0"/>
        </a:xfrm>
      </p:grpSpPr>
      <p:sp>
        <p:nvSpPr>
          <p:cNvPr id="1819" name="Google Shape;1819;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0" name="Google Shape;1820;p8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821" name="Google Shape;1821;p86" descr="Picture 7.png"/>
          <p:cNvPicPr preferRelativeResize="0"/>
          <p:nvPr/>
        </p:nvPicPr>
        <p:blipFill rotWithShape="1">
          <a:blip r:embed="rId18">
            <a:alphaModFix/>
          </a:blip>
          <a:srcRect l="1923" b="5334"/>
          <a:stretch/>
        </p:blipFill>
        <p:spPr>
          <a:xfrm>
            <a:off x="6629400" y="0"/>
            <a:ext cx="2193925" cy="692150"/>
          </a:xfrm>
          <a:prstGeom prst="rect">
            <a:avLst/>
          </a:prstGeom>
          <a:noFill/>
          <a:ln>
            <a:noFill/>
          </a:ln>
        </p:spPr>
      </p:pic>
      <p:grpSp>
        <p:nvGrpSpPr>
          <p:cNvPr id="1822" name="Google Shape;1822;p86"/>
          <p:cNvGrpSpPr/>
          <p:nvPr/>
        </p:nvGrpSpPr>
        <p:grpSpPr>
          <a:xfrm>
            <a:off x="2133600" y="6553200"/>
            <a:ext cx="7010400" cy="46038"/>
            <a:chOff x="1905000" y="6553200"/>
            <a:chExt cx="7010400" cy="45719"/>
          </a:xfrm>
        </p:grpSpPr>
        <p:sp>
          <p:nvSpPr>
            <p:cNvPr id="1823" name="Google Shape;1823;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4" name="Google Shape;1824;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5" name="Google Shape;1825;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826" name="Google Shape;1826;p86"/>
          <p:cNvGrpSpPr/>
          <p:nvPr/>
        </p:nvGrpSpPr>
        <p:grpSpPr>
          <a:xfrm>
            <a:off x="0" y="1295400"/>
            <a:ext cx="7010400" cy="46038"/>
            <a:chOff x="1905000" y="6553200"/>
            <a:chExt cx="7010400" cy="45719"/>
          </a:xfrm>
        </p:grpSpPr>
        <p:sp>
          <p:nvSpPr>
            <p:cNvPr id="1827" name="Google Shape;1827;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8" name="Google Shape;1828;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9" name="Google Shape;1829;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3"/>
        <p:cNvGrpSpPr/>
        <p:nvPr/>
      </p:nvGrpSpPr>
      <p:grpSpPr>
        <a:xfrm>
          <a:off x="0" y="0"/>
          <a:ext cx="0" cy="0"/>
          <a:chOff x="0" y="0"/>
          <a:chExt cx="0" cy="0"/>
        </a:xfrm>
      </p:grpSpPr>
      <p:sp>
        <p:nvSpPr>
          <p:cNvPr id="1934" name="Google Shape;1934;p8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35" name="Google Shape;1935;p8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936" name="Google Shape;1936;p89" descr="Picture 7.png"/>
          <p:cNvPicPr preferRelativeResize="0"/>
          <p:nvPr/>
        </p:nvPicPr>
        <p:blipFill rotWithShape="1">
          <a:blip r:embed="rId18">
            <a:alphaModFix/>
          </a:blip>
          <a:srcRect l="1923" b="5334"/>
          <a:stretch/>
        </p:blipFill>
        <p:spPr>
          <a:xfrm>
            <a:off x="6629400" y="0"/>
            <a:ext cx="2193925" cy="692150"/>
          </a:xfrm>
          <a:prstGeom prst="rect">
            <a:avLst/>
          </a:prstGeom>
          <a:noFill/>
          <a:ln>
            <a:noFill/>
          </a:ln>
        </p:spPr>
      </p:pic>
      <p:grpSp>
        <p:nvGrpSpPr>
          <p:cNvPr id="1937" name="Google Shape;1937;p89"/>
          <p:cNvGrpSpPr/>
          <p:nvPr/>
        </p:nvGrpSpPr>
        <p:grpSpPr>
          <a:xfrm>
            <a:off x="2133600" y="6553200"/>
            <a:ext cx="7010400" cy="46038"/>
            <a:chOff x="1905000" y="6553200"/>
            <a:chExt cx="7010400" cy="45719"/>
          </a:xfrm>
        </p:grpSpPr>
        <p:sp>
          <p:nvSpPr>
            <p:cNvPr id="1938" name="Google Shape;1938;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39" name="Google Shape;1939;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0" name="Google Shape;1940;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41" name="Google Shape;1941;p89"/>
          <p:cNvGrpSpPr/>
          <p:nvPr/>
        </p:nvGrpSpPr>
        <p:grpSpPr>
          <a:xfrm>
            <a:off x="0" y="1295400"/>
            <a:ext cx="7010400" cy="46038"/>
            <a:chOff x="1905000" y="6553200"/>
            <a:chExt cx="7010400" cy="45719"/>
          </a:xfrm>
        </p:grpSpPr>
        <p:sp>
          <p:nvSpPr>
            <p:cNvPr id="1942" name="Google Shape;1942;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3" name="Google Shape;1943;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4" name="Google Shape;1944;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png"/><Relationship Id="rId7"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emf"/><Relationship Id="rId4" Type="http://schemas.openxmlformats.org/officeDocument/2006/relationships/image" Target="../media/image24.png"/><Relationship Id="rId9" Type="http://schemas.openxmlformats.org/officeDocument/2006/relationships/customXml" Target="../ink/ink9.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50.xml"/><Relationship Id="rId5" Type="http://schemas.openxmlformats.org/officeDocument/2006/relationships/image" Target="../media/image39.emf"/><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50.xml"/><Relationship Id="rId5" Type="http://schemas.openxmlformats.org/officeDocument/2006/relationships/image" Target="../media/image41.emf"/><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6.png"/><Relationship Id="rId7" Type="http://schemas.openxmlformats.org/officeDocument/2006/relationships/customXml" Target="../ink/ink12.xml"/><Relationship Id="rId2" Type="http://schemas.openxmlformats.org/officeDocument/2006/relationships/notesSlide" Target="../notesSlides/notesSlide14.xml"/><Relationship Id="rId1" Type="http://schemas.openxmlformats.org/officeDocument/2006/relationships/slideLayout" Target="../slideLayouts/slideLayout8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150.xml"/><Relationship Id="rId6" Type="http://schemas.openxmlformats.org/officeDocument/2006/relationships/customXml" Target="../ink/ink13.xml"/><Relationship Id="rId5" Type="http://schemas.openxmlformats.org/officeDocument/2006/relationships/image" Target="../media/image41.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42.png"/><Relationship Id="rId7"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151.xml"/><Relationship Id="rId6" Type="http://schemas.openxmlformats.org/officeDocument/2006/relationships/customXml" Target="../ink/ink14.xml"/><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2.xml"/><Relationship Id="rId6" Type="http://schemas.openxmlformats.org/officeDocument/2006/relationships/image" Target="../media/image54.emf"/><Relationship Id="rId5" Type="http://schemas.openxmlformats.org/officeDocument/2006/relationships/customXml" Target="../ink/ink1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2.emf"/><Relationship Id="rId3" Type="http://schemas.openxmlformats.org/officeDocument/2006/relationships/hyperlink" Target="https://www.youtube.com/watch?time_continue=1&amp;v=yFPLyDwVifc" TargetMode="External"/><Relationship Id="rId7" Type="http://schemas.openxmlformats.org/officeDocument/2006/relationships/image" Target="../media/image49.png"/><Relationship Id="rId12" Type="http://schemas.openxmlformats.org/officeDocument/2006/relationships/customXml" Target="../ink/ink18.xml"/><Relationship Id="rId2" Type="http://schemas.openxmlformats.org/officeDocument/2006/relationships/notesSlide" Target="../notesSlides/notesSlide19.xml"/><Relationship Id="rId1" Type="http://schemas.openxmlformats.org/officeDocument/2006/relationships/slideLayout" Target="../slideLayouts/slideLayout153.xml"/><Relationship Id="rId6" Type="http://schemas.openxmlformats.org/officeDocument/2006/relationships/image" Target="../media/image48.png"/><Relationship Id="rId11" Type="http://schemas.openxmlformats.org/officeDocument/2006/relationships/image" Target="../media/image61.emf"/><Relationship Id="rId5" Type="http://schemas.openxmlformats.org/officeDocument/2006/relationships/image" Target="../media/image47.png"/><Relationship Id="rId10" Type="http://schemas.openxmlformats.org/officeDocument/2006/relationships/customXml" Target="../ink/ink17.xml"/><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52.xml"/><Relationship Id="rId6" Type="http://schemas.openxmlformats.org/officeDocument/2006/relationships/image" Target="../media/image55.emf"/><Relationship Id="rId5" Type="http://schemas.openxmlformats.org/officeDocument/2006/relationships/customXml" Target="../ink/ink19.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6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52.xml"/><Relationship Id="rId6" Type="http://schemas.openxmlformats.org/officeDocument/2006/relationships/image" Target="../media/image65.emf"/><Relationship Id="rId5" Type="http://schemas.openxmlformats.org/officeDocument/2006/relationships/customXml" Target="../ink/ink21.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52.xml"/><Relationship Id="rId6" Type="http://schemas.openxmlformats.org/officeDocument/2006/relationships/image" Target="../media/image68.emf"/><Relationship Id="rId5" Type="http://schemas.openxmlformats.org/officeDocument/2006/relationships/customXml" Target="../ink/ink2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emf"/><Relationship Id="rId2" Type="http://schemas.openxmlformats.org/officeDocument/2006/relationships/notesSlide" Target="../notesSlides/notesSlide25.xml"/><Relationship Id="rId1" Type="http://schemas.openxmlformats.org/officeDocument/2006/relationships/slideLayout" Target="../slideLayouts/slideLayout182.xml"/><Relationship Id="rId6" Type="http://schemas.openxmlformats.org/officeDocument/2006/relationships/image" Target="../media/image72.png"/><Relationship Id="rId11" Type="http://schemas.openxmlformats.org/officeDocument/2006/relationships/customXml" Target="../ink/ink23.xml"/><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9.emf"/><Relationship Id="rId2" Type="http://schemas.openxmlformats.org/officeDocument/2006/relationships/notesSlide" Target="../notesSlides/notesSlide26.xml"/><Relationship Id="rId1" Type="http://schemas.openxmlformats.org/officeDocument/2006/relationships/slideLayout" Target="../slideLayouts/slideLayout182.xml"/><Relationship Id="rId6" Type="http://schemas.openxmlformats.org/officeDocument/2006/relationships/customXml" Target="../ink/ink25.xml"/><Relationship Id="rId5" Type="http://schemas.openxmlformats.org/officeDocument/2006/relationships/image" Target="../media/image78.emf"/><Relationship Id="rId4" Type="http://schemas.openxmlformats.org/officeDocument/2006/relationships/customXml" Target="../ink/ink24.xml"/></Relationships>
</file>

<file path=ppt/slides/_rels/slide2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26.xml"/><Relationship Id="rId1" Type="http://schemas.openxmlformats.org/officeDocument/2006/relationships/slideLayout" Target="../slideLayouts/slideLayout183.xml"/></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7.xml"/><Relationship Id="rId1" Type="http://schemas.openxmlformats.org/officeDocument/2006/relationships/slideLayout" Target="../slideLayouts/slideLayout154.xml"/><Relationship Id="rId4" Type="http://schemas.openxmlformats.org/officeDocument/2006/relationships/image" Target="../media/image81.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55.xml"/><Relationship Id="rId6" Type="http://schemas.openxmlformats.org/officeDocument/2006/relationships/image" Target="../media/image84.emf"/><Relationship Id="rId5" Type="http://schemas.openxmlformats.org/officeDocument/2006/relationships/customXml" Target="../ink/ink28.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55.xml"/><Relationship Id="rId6" Type="http://schemas.openxmlformats.org/officeDocument/2006/relationships/image" Target="../media/image85.emf"/><Relationship Id="rId5" Type="http://schemas.openxmlformats.org/officeDocument/2006/relationships/customXml" Target="../ink/ink29.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customXml" Target="../ink/ink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emf"/><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customXml" Target="../ink/ink31.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2.emf"/><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customXml" Target="../ink/ink33.xml"/><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95.emf"/><Relationship Id="rId5" Type="http://schemas.openxmlformats.org/officeDocument/2006/relationships/customXml" Target="../ink/ink34.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98.xml"/><Relationship Id="rId6" Type="http://schemas.openxmlformats.org/officeDocument/2006/relationships/image" Target="../media/image99.png"/><Relationship Id="rId11" Type="http://schemas.openxmlformats.org/officeDocument/2006/relationships/image" Target="../media/image103.emf"/><Relationship Id="rId5" Type="http://schemas.openxmlformats.org/officeDocument/2006/relationships/image" Target="../media/image98.png"/><Relationship Id="rId10" Type="http://schemas.openxmlformats.org/officeDocument/2006/relationships/customXml" Target="../ink/ink35.xml"/><Relationship Id="rId4" Type="http://schemas.openxmlformats.org/officeDocument/2006/relationships/image" Target="../media/image97.png"/><Relationship Id="rId9"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19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198.xml"/><Relationship Id="rId6" Type="http://schemas.openxmlformats.org/officeDocument/2006/relationships/image" Target="../media/image113.png"/><Relationship Id="rId11" Type="http://schemas.openxmlformats.org/officeDocument/2006/relationships/image" Target="../media/image116.emf"/><Relationship Id="rId5" Type="http://schemas.openxmlformats.org/officeDocument/2006/relationships/image" Target="../media/image112.png"/><Relationship Id="rId10" Type="http://schemas.openxmlformats.org/officeDocument/2006/relationships/customXml" Target="../ink/ink36.xml"/><Relationship Id="rId4" Type="http://schemas.openxmlformats.org/officeDocument/2006/relationships/image" Target="../media/image111.pn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7.xml"/><Relationship Id="rId1" Type="http://schemas.openxmlformats.org/officeDocument/2006/relationships/slideLayout" Target="../slideLayouts/slideLayout81.xml"/><Relationship Id="rId4" Type="http://schemas.openxmlformats.org/officeDocument/2006/relationships/image" Target="../media/image117.emf"/></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35.xml"/><Relationship Id="rId5" Type="http://schemas.openxmlformats.org/officeDocument/2006/relationships/image" Target="../media/image119.emf"/><Relationship Id="rId4" Type="http://schemas.openxmlformats.org/officeDocument/2006/relationships/customXml" Target="../ink/ink38.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236.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45.xml"/><Relationship Id="rId6" Type="http://schemas.openxmlformats.org/officeDocument/2006/relationships/image" Target="../media/image123.emf"/><Relationship Id="rId5" Type="http://schemas.openxmlformats.org/officeDocument/2006/relationships/customXml" Target="../ink/ink39.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41.xml"/><Relationship Id="rId1" Type="http://schemas.openxmlformats.org/officeDocument/2006/relationships/slideLayout" Target="../slideLayouts/slideLayout236.xml"/><Relationship Id="rId4" Type="http://schemas.openxmlformats.org/officeDocument/2006/relationships/image" Target="../media/image124.emf"/></Relationships>
</file>

<file path=ppt/slides/_rels/slide46.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notesSlide" Target="../notesSlides/notesSlide42.xml"/><Relationship Id="rId7" Type="http://schemas.openxmlformats.org/officeDocument/2006/relationships/image" Target="../media/image127.png"/><Relationship Id="rId2" Type="http://schemas.openxmlformats.org/officeDocument/2006/relationships/slideLayout" Target="../slideLayouts/slideLayout236.xml"/><Relationship Id="rId1" Type="http://schemas.openxmlformats.org/officeDocument/2006/relationships/vmlDrawing" Target="../drawings/vmlDrawing1.v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oleObject" Target="../embeddings/oleObject1.bin"/><Relationship Id="rId9" Type="http://schemas.openxmlformats.org/officeDocument/2006/relationships/image" Target="../media/image128.emf"/></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36.xml"/><Relationship Id="rId5" Type="http://schemas.openxmlformats.org/officeDocument/2006/relationships/image" Target="../media/image130.emf"/><Relationship Id="rId4" Type="http://schemas.openxmlformats.org/officeDocument/2006/relationships/customXml" Target="../ink/ink42.xml"/></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45.xml"/><Relationship Id="rId6" Type="http://schemas.openxmlformats.org/officeDocument/2006/relationships/image" Target="../media/image133.emf"/><Relationship Id="rId5" Type="http://schemas.openxmlformats.org/officeDocument/2006/relationships/customXml" Target="../ink/ink43.xml"/><Relationship Id="rId4" Type="http://schemas.openxmlformats.org/officeDocument/2006/relationships/image" Target="../media/image1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1.png"/><Relationship Id="rId7"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77.xml"/><Relationship Id="rId6" Type="http://schemas.openxmlformats.org/officeDocument/2006/relationships/image" Target="../media/image14.emf"/><Relationship Id="rId5" Type="http://schemas.openxmlformats.org/officeDocument/2006/relationships/customXml" Target="../ink/ink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46.xml"/><Relationship Id="rId1" Type="http://schemas.openxmlformats.org/officeDocument/2006/relationships/slideLayout" Target="../slideLayouts/slideLayout81.xml"/><Relationship Id="rId4" Type="http://schemas.openxmlformats.org/officeDocument/2006/relationships/image" Target="../media/image134.emf"/></Relationships>
</file>

<file path=ppt/slides/_rels/slide51.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47.xml"/><Relationship Id="rId1" Type="http://schemas.openxmlformats.org/officeDocument/2006/relationships/slideLayout" Target="../slideLayouts/slideLayout81.xml"/><Relationship Id="rId4" Type="http://schemas.openxmlformats.org/officeDocument/2006/relationships/image" Target="../media/image135.emf"/></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81.xml"/><Relationship Id="rId5" Type="http://schemas.openxmlformats.org/officeDocument/2006/relationships/image" Target="../media/image136.emf"/><Relationship Id="rId4" Type="http://schemas.openxmlformats.org/officeDocument/2006/relationships/customXml" Target="../ink/ink46.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8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8.png"/><Relationship Id="rId7" Type="http://schemas.openxmlformats.org/officeDocument/2006/relationships/customXml" Target="../ink/ink47.xml"/><Relationship Id="rId2" Type="http://schemas.openxmlformats.org/officeDocument/2006/relationships/notesSlide" Target="../notesSlides/notesSlide51.xml"/><Relationship Id="rId1" Type="http://schemas.openxmlformats.org/officeDocument/2006/relationships/slideLayout" Target="../slideLayouts/slideLayout296.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3.emf"/><Relationship Id="rId4" Type="http://schemas.openxmlformats.org/officeDocument/2006/relationships/image" Target="../media/image139.png"/><Relationship Id="rId9" Type="http://schemas.openxmlformats.org/officeDocument/2006/relationships/customXml" Target="../ink/ink48.xml"/></Relationships>
</file>

<file path=ppt/slides/_rels/slide5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customXml" Target="../ink/ink50.xml"/><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7.emf"/><Relationship Id="rId2" Type="http://schemas.openxmlformats.org/officeDocument/2006/relationships/notesSlide" Target="../notesSlides/notesSlide52.xml"/><Relationship Id="rId16" Type="http://schemas.openxmlformats.org/officeDocument/2006/relationships/customXml" Target="../ink/ink49.xml"/><Relationship Id="rId1" Type="http://schemas.openxmlformats.org/officeDocument/2006/relationships/slideLayout" Target="../slideLayouts/slideLayout30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58.emf"/><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emf"/><Relationship Id="rId3" Type="http://schemas.openxmlformats.org/officeDocument/2006/relationships/image" Target="../media/image144.png"/><Relationship Id="rId7" Type="http://schemas.openxmlformats.org/officeDocument/2006/relationships/image" Target="../media/image154.png"/><Relationship Id="rId12" Type="http://schemas.openxmlformats.org/officeDocument/2006/relationships/customXml" Target="../ink/ink52.xml"/><Relationship Id="rId2" Type="http://schemas.openxmlformats.org/officeDocument/2006/relationships/notesSlide" Target="../notesSlides/notesSlide53.xml"/><Relationship Id="rId1" Type="http://schemas.openxmlformats.org/officeDocument/2006/relationships/slideLayout" Target="../slideLayouts/slideLayout307.xml"/><Relationship Id="rId6" Type="http://schemas.openxmlformats.org/officeDocument/2006/relationships/image" Target="../media/image153.png"/><Relationship Id="rId11" Type="http://schemas.openxmlformats.org/officeDocument/2006/relationships/image" Target="../media/image159.emf"/><Relationship Id="rId5" Type="http://schemas.openxmlformats.org/officeDocument/2006/relationships/image" Target="../media/image146.png"/><Relationship Id="rId10" Type="http://schemas.openxmlformats.org/officeDocument/2006/relationships/customXml" Target="../ink/ink51.xml"/><Relationship Id="rId4" Type="http://schemas.openxmlformats.org/officeDocument/2006/relationships/image" Target="../media/image145.png"/><Relationship Id="rId9" Type="http://schemas.openxmlformats.org/officeDocument/2006/relationships/image" Target="../media/image156.png"/></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3.emf"/><Relationship Id="rId2" Type="http://schemas.openxmlformats.org/officeDocument/2006/relationships/notesSlide" Target="../notesSlides/notesSlide54.xml"/><Relationship Id="rId1" Type="http://schemas.openxmlformats.org/officeDocument/2006/relationships/slideLayout" Target="../slideLayouts/slideLayout182.xml"/><Relationship Id="rId6" Type="http://schemas.openxmlformats.org/officeDocument/2006/relationships/customXml" Target="../ink/ink54.xml"/><Relationship Id="rId5" Type="http://schemas.openxmlformats.org/officeDocument/2006/relationships/image" Target="../media/image162.emf"/><Relationship Id="rId4" Type="http://schemas.openxmlformats.org/officeDocument/2006/relationships/customXml" Target="../ink/ink53.xml"/></Relationships>
</file>

<file path=ppt/slides/_rels/slide59.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164.emf"/></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1.xml"/><Relationship Id="rId6" Type="http://schemas.openxmlformats.org/officeDocument/2006/relationships/image" Target="../media/image21.emf"/><Relationship Id="rId5" Type="http://schemas.openxmlformats.org/officeDocument/2006/relationships/customXml" Target="../ink/ink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81.xml"/><Relationship Id="rId6" Type="http://schemas.openxmlformats.org/officeDocument/2006/relationships/image" Target="../media/image24.emf"/><Relationship Id="rId5" Type="http://schemas.openxmlformats.org/officeDocument/2006/relationships/customXml" Target="../ink/ink6.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6.xml"/><Relationship Id="rId6" Type="http://schemas.openxmlformats.org/officeDocument/2006/relationships/image" Target="../media/image27.emf"/><Relationship Id="rId5" Type="http://schemas.openxmlformats.org/officeDocument/2006/relationships/customXml" Target="../ink/ink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Machine Learning</a:t>
            </a:r>
            <a:r>
              <a:rPr lang="en-US" sz="3200" b="0" i="0" u="none" strike="noStrike" cap="none">
                <a:solidFill>
                  <a:srgbClr val="000000"/>
                </a:solidFill>
                <a:latin typeface="Calibri"/>
                <a:ea typeface="Calibri"/>
                <a:cs typeface="Calibri"/>
                <a:sym typeface="Calibri"/>
              </a:rPr>
              <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C000"/>
                </a:solidFill>
                <a:latin typeface="Calibri"/>
                <a:ea typeface="Calibri"/>
                <a:cs typeface="Calibri"/>
                <a:sym typeface="Calibri"/>
              </a:rPr>
              <a:t>M4 : Linear Models for Classification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2927" name="Google Shape;2927;p1"/>
          <p:cNvSpPr txBox="1"/>
          <p:nvPr/>
        </p:nvSpPr>
        <p:spPr>
          <a:xfrm>
            <a:off x="2267640" y="5410080"/>
            <a:ext cx="6266100" cy="533100"/>
          </a:xfrm>
          <a:prstGeom prst="rect">
            <a:avLst/>
          </a:prstGeom>
          <a:noFill/>
          <a:ln>
            <a:noFill/>
          </a:ln>
        </p:spPr>
        <p:txBody>
          <a:bodyPr spcFirstLastPara="1" wrap="square" lIns="91425" tIns="45700" rIns="91425" bIns="45700" anchor="b" anchorCtr="0">
            <a:noAutofit/>
          </a:bodyPr>
          <a:lstStyle/>
          <a:p>
            <a:pPr marL="0" marR="0" lvl="0" indent="0" algn="r" rtl="0">
              <a:lnSpc>
                <a:spcPct val="128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Course Faculty of MTech Cluster</a:t>
            </a:r>
            <a:endParaRPr sz="1800" b="0" i="0" u="none" strike="noStrike" cap="none">
              <a:solidFill>
                <a:schemeClr val="dk1"/>
              </a:solidFill>
              <a:latin typeface="Tahoma"/>
              <a:ea typeface="Tahoma"/>
              <a:cs typeface="Tahoma"/>
              <a:sym typeface="Tahoma"/>
            </a:endParaRPr>
          </a:p>
          <a:p>
            <a:pPr marL="0" marR="0" lvl="0" indent="0" algn="r" rtl="0">
              <a:lnSpc>
                <a:spcPct val="128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BITS – CSIS - WILP</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2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Sigmoid Function </a:t>
            </a:r>
            <a:endParaRPr sz="2400" b="1">
              <a:latin typeface="Arial"/>
              <a:ea typeface="Arial"/>
              <a:cs typeface="Arial"/>
              <a:sym typeface="Arial"/>
            </a:endParaRPr>
          </a:p>
        </p:txBody>
      </p:sp>
      <p:sp>
        <p:nvSpPr>
          <p:cNvPr id="3049" name="Google Shape;3049;p21"/>
          <p:cNvSpPr txBox="1">
            <a:spLocks noGrp="1"/>
          </p:cNvSpPr>
          <p:nvPr>
            <p:ph type="body" idx="1"/>
          </p:nvPr>
        </p:nvSpPr>
        <p:spPr>
          <a:xfrm>
            <a:off x="457200" y="1600202"/>
            <a:ext cx="2819400" cy="4525963"/>
          </a:xfrm>
          <a:prstGeom prst="rect">
            <a:avLst/>
          </a:prstGeom>
          <a:noFill/>
          <a:ln>
            <a:noFill/>
          </a:ln>
        </p:spPr>
        <p:txBody>
          <a:bodyPr spcFirstLastPara="1" wrap="square" lIns="91425" tIns="45700" rIns="91425" bIns="45700" anchor="t" anchorCtr="0">
            <a:normAutofit lnSpcReduction="10000"/>
          </a:bodyPr>
          <a:lstStyle/>
          <a:p>
            <a:pPr marL="257175" lvl="0" indent="-257175" algn="l" rtl="0">
              <a:lnSpc>
                <a:spcPct val="100000"/>
              </a:lnSpc>
              <a:spcBef>
                <a:spcPts val="0"/>
              </a:spcBef>
              <a:spcAft>
                <a:spcPts val="0"/>
              </a:spcAft>
              <a:buClr>
                <a:schemeClr val="dk1"/>
              </a:buClr>
              <a:buSzPts val="1800"/>
              <a:buChar char="•"/>
            </a:pPr>
            <a:r>
              <a:rPr lang="en-US">
                <a:latin typeface="Arial"/>
                <a:ea typeface="Arial"/>
                <a:cs typeface="Arial"/>
                <a:sym typeface="Arial"/>
              </a:rPr>
              <a:t>Sigmoid/logistic function takes a real value as input and outputs another value between 0 and 1</a:t>
            </a:r>
            <a:endParaRPr/>
          </a:p>
          <a:p>
            <a:pPr marL="257175" lvl="0" indent="-257175" algn="l" rtl="0">
              <a:lnSpc>
                <a:spcPct val="100000"/>
              </a:lnSpc>
              <a:spcBef>
                <a:spcPts val="360"/>
              </a:spcBef>
              <a:spcAft>
                <a:spcPts val="0"/>
              </a:spcAft>
              <a:buClr>
                <a:schemeClr val="dk1"/>
              </a:buClr>
              <a:buSzPts val="1800"/>
              <a:buChar char="•"/>
            </a:pPr>
            <a:r>
              <a:rPr lang="en-US">
                <a:latin typeface="Arial"/>
                <a:ea typeface="Arial"/>
                <a:cs typeface="Arial"/>
                <a:sym typeface="Arial"/>
              </a:rPr>
              <a:t>That framework is called logistic regression</a:t>
            </a:r>
            <a:endParaRPr/>
          </a:p>
          <a:p>
            <a:pPr marL="557213" lvl="1" indent="-214312" algn="l" rtl="0">
              <a:lnSpc>
                <a:spcPct val="100000"/>
              </a:lnSpc>
              <a:spcBef>
                <a:spcPts val="360"/>
              </a:spcBef>
              <a:spcAft>
                <a:spcPts val="0"/>
              </a:spcAft>
              <a:buClr>
                <a:schemeClr val="dk1"/>
              </a:buClr>
              <a:buSzPts val="1800"/>
              <a:buChar char="–"/>
            </a:pPr>
            <a:r>
              <a:rPr lang="en-US">
                <a:latin typeface="Arial"/>
                <a:ea typeface="Arial"/>
                <a:cs typeface="Arial"/>
                <a:sym typeface="Arial"/>
              </a:rPr>
              <a:t>Logistic: A special mathematical sigmoid function it uses  </a:t>
            </a:r>
            <a:endParaRPr/>
          </a:p>
          <a:p>
            <a:pPr marL="557213" lvl="1" indent="-214312" algn="l" rtl="0">
              <a:lnSpc>
                <a:spcPct val="100000"/>
              </a:lnSpc>
              <a:spcBef>
                <a:spcPts val="360"/>
              </a:spcBef>
              <a:spcAft>
                <a:spcPts val="0"/>
              </a:spcAft>
              <a:buClr>
                <a:schemeClr val="dk1"/>
              </a:buClr>
              <a:buSzPts val="1800"/>
              <a:buChar char="–"/>
            </a:pPr>
            <a:r>
              <a:rPr lang="en-US">
                <a:latin typeface="Arial"/>
                <a:ea typeface="Arial"/>
                <a:cs typeface="Arial"/>
                <a:sym typeface="Arial"/>
              </a:rPr>
              <a:t>Regression: Combines a weight vector with observations to create an answer</a:t>
            </a:r>
            <a:endParaRPr/>
          </a:p>
          <a:p>
            <a:pPr marL="257175" lvl="0" indent="-142875" algn="l" rtl="0">
              <a:lnSpc>
                <a:spcPct val="100000"/>
              </a:lnSpc>
              <a:spcBef>
                <a:spcPts val="360"/>
              </a:spcBef>
              <a:spcAft>
                <a:spcPts val="0"/>
              </a:spcAft>
              <a:buClr>
                <a:schemeClr val="dk1"/>
              </a:buClr>
              <a:buSzPts val="1800"/>
              <a:buNone/>
            </a:pPr>
            <a:endParaRPr>
              <a:latin typeface="Arial"/>
              <a:ea typeface="Arial"/>
              <a:cs typeface="Arial"/>
              <a:sym typeface="Arial"/>
            </a:endParaRPr>
          </a:p>
        </p:txBody>
      </p:sp>
      <p:sp>
        <p:nvSpPr>
          <p:cNvPr id="3050" name="Google Shape;3050;p21"/>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fld id="{00000000-1234-1234-1234-123412341234}" type="slidenum">
              <a:rPr lang="en-US">
                <a:solidFill>
                  <a:srgbClr val="000000"/>
                </a:solidFill>
              </a:rPr>
              <a:t>10</a:t>
            </a:fld>
            <a:endParaRPr>
              <a:solidFill>
                <a:srgbClr val="000000"/>
              </a:solidFill>
            </a:endParaRPr>
          </a:p>
        </p:txBody>
      </p:sp>
      <p:pic>
        <p:nvPicPr>
          <p:cNvPr id="3051" name="Google Shape;3051;p21" descr="https://lh7-us.googleusercontent.com/KOueWvb9tOMWaRYwaYBzVwkgCAKTmuLrnbjkyZ37rFH2Kuf5iYqNb9ZKYSUPMC57LOd1IG5DbRlF8Htt4ltNLAFXU_m9nCumnxlIy7rNgeY7ac9GUNgk7fzRgujWuI6PmPlBCNI0QsfomWCF0uhsHw=s2048"/>
          <p:cNvPicPr preferRelativeResize="0"/>
          <p:nvPr/>
        </p:nvPicPr>
        <p:blipFill rotWithShape="1">
          <a:blip r:embed="rId3">
            <a:alphaModFix/>
          </a:blip>
          <a:srcRect/>
          <a:stretch/>
        </p:blipFill>
        <p:spPr>
          <a:xfrm>
            <a:off x="6747973" y="3668716"/>
            <a:ext cx="1744054" cy="288340"/>
          </a:xfrm>
          <a:prstGeom prst="rect">
            <a:avLst/>
          </a:prstGeom>
          <a:noFill/>
          <a:ln>
            <a:noFill/>
          </a:ln>
        </p:spPr>
      </p:pic>
      <p:pic>
        <p:nvPicPr>
          <p:cNvPr id="3052" name="Google Shape;3052;p21" descr="https://upload.wikimedia.org/wikipedia/commons/thumb/8/88/Logistic-curve.svg/320px-Logistic-curve.svg.png"/>
          <p:cNvPicPr preferRelativeResize="0"/>
          <p:nvPr/>
        </p:nvPicPr>
        <p:blipFill rotWithShape="1">
          <a:blip r:embed="rId4">
            <a:alphaModFix/>
          </a:blip>
          <a:srcRect/>
          <a:stretch/>
        </p:blipFill>
        <p:spPr>
          <a:xfrm>
            <a:off x="6096000" y="1600200"/>
            <a:ext cx="3048000" cy="2028826"/>
          </a:xfrm>
          <a:prstGeom prst="rect">
            <a:avLst/>
          </a:prstGeom>
          <a:noFill/>
          <a:ln>
            <a:noFill/>
          </a:ln>
        </p:spPr>
      </p:pic>
      <p:sp>
        <p:nvSpPr>
          <p:cNvPr id="3053" name="Google Shape;3053;p21"/>
          <p:cNvSpPr/>
          <p:nvPr/>
        </p:nvSpPr>
        <p:spPr>
          <a:xfrm>
            <a:off x="6771784" y="4114800"/>
            <a:ext cx="1838815" cy="685800"/>
          </a:xfrm>
          <a:prstGeom prst="rect">
            <a:avLst/>
          </a:prstGeom>
          <a:blipFill rotWithShape="1">
            <a:blip r:embed="rId5">
              <a:alphaModFix/>
            </a:blip>
            <a:stretch>
              <a:fillRect/>
            </a:stretch>
          </a:blipFill>
          <a:ln w="381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r>
              <a:rPr lang="en-US" sz="1600" b="0" i="0" u="none" strike="noStrike" cap="none">
                <a:solidFill>
                  <a:schemeClr val="dk1"/>
                </a:solidFill>
                <a:latin typeface="Tahoma"/>
                <a:ea typeface="Tahoma"/>
                <a:cs typeface="Tahoma"/>
                <a:sym typeface="Tahoma"/>
              </a:rPr>
              <a:t> </a:t>
            </a:r>
            <a:endParaRPr sz="1600" b="0" i="0" u="none" strike="noStrike" cap="none">
              <a:solidFill>
                <a:schemeClr val="dk1"/>
              </a:solidFill>
              <a:latin typeface="Tahoma"/>
              <a:ea typeface="Tahoma"/>
              <a:cs typeface="Tahoma"/>
              <a:sym typeface="Tahoma"/>
            </a:endParaRPr>
          </a:p>
        </p:txBody>
      </p:sp>
      <p:pic>
        <p:nvPicPr>
          <p:cNvPr id="3054" name="Google Shape;3054;p21"/>
          <p:cNvPicPr preferRelativeResize="0"/>
          <p:nvPr/>
        </p:nvPicPr>
        <p:blipFill rotWithShape="1">
          <a:blip r:embed="rId6">
            <a:alphaModFix/>
          </a:blip>
          <a:srcRect/>
          <a:stretch/>
        </p:blipFill>
        <p:spPr>
          <a:xfrm>
            <a:off x="3756069" y="1289099"/>
            <a:ext cx="5520294" cy="3511501"/>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4317120" y="750600"/>
              <a:ext cx="4398480" cy="4339080"/>
            </p14:xfrm>
          </p:contentPart>
        </mc:Choice>
        <mc:Fallback xmlns="">
          <p:pic>
            <p:nvPicPr>
              <p:cNvPr id="2" name="Ink 1"/>
              <p:cNvPicPr/>
              <p:nvPr/>
            </p:nvPicPr>
            <p:blipFill>
              <a:blip r:embed="rId8"/>
              <a:stretch>
                <a:fillRect/>
              </a:stretch>
            </p:blipFill>
            <p:spPr>
              <a:xfrm>
                <a:off x="4308120" y="740520"/>
                <a:ext cx="4418280" cy="4358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5787720" y="4068360"/>
              <a:ext cx="519480" cy="664200"/>
            </p14:xfrm>
          </p:contentPart>
        </mc:Choice>
        <mc:Fallback>
          <p:pic>
            <p:nvPicPr>
              <p:cNvPr id="3" name="Ink 2"/>
              <p:cNvPicPr/>
              <p:nvPr/>
            </p:nvPicPr>
            <p:blipFill>
              <a:blip r:embed="rId10"/>
              <a:stretch>
                <a:fillRect/>
              </a:stretch>
            </p:blipFill>
            <p:spPr>
              <a:xfrm>
                <a:off x="5778000" y="4058640"/>
                <a:ext cx="538920" cy="68364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058"/>
        <p:cNvGrpSpPr/>
        <p:nvPr/>
      </p:nvGrpSpPr>
      <p:grpSpPr>
        <a:xfrm>
          <a:off x="0" y="0"/>
          <a:ext cx="0" cy="0"/>
          <a:chOff x="0" y="0"/>
          <a:chExt cx="0" cy="0"/>
        </a:xfrm>
      </p:grpSpPr>
      <p:sp>
        <p:nvSpPr>
          <p:cNvPr id="3059" name="Google Shape;3059;p22"/>
          <p:cNvSpPr txBox="1">
            <a:spLocks noGrp="1"/>
          </p:cNvSpPr>
          <p:nvPr>
            <p:ph type="title"/>
          </p:nvPr>
        </p:nvSpPr>
        <p:spPr>
          <a:xfrm>
            <a:off x="171751" y="2051978"/>
            <a:ext cx="6687593" cy="3815421"/>
          </a:xfrm>
          <a:prstGeom prst="rect">
            <a:avLst/>
          </a:prstGeom>
          <a:noFill/>
          <a:ln>
            <a:noFill/>
          </a:ln>
        </p:spPr>
        <p:txBody>
          <a:bodyPr spcFirstLastPara="1" wrap="square" lIns="68575" tIns="34275" rIns="68575" bIns="34275" anchor="ctr" anchorCtr="0">
            <a:noAutofit/>
          </a:bodyPr>
          <a:lstStyle/>
          <a:p>
            <a:pPr marL="0" lvl="0" indent="0" algn="l" rtl="0">
              <a:lnSpc>
                <a:spcPct val="200000"/>
              </a:lnSpc>
              <a:spcBef>
                <a:spcPts val="0"/>
              </a:spcBef>
              <a:spcAft>
                <a:spcPts val="0"/>
              </a:spcAft>
              <a:buClr>
                <a:schemeClr val="dk1"/>
              </a:buClr>
              <a:buSzPts val="1800"/>
              <a:buFont typeface="Arial"/>
              <a:buNone/>
            </a:pPr>
            <a:r>
              <a:rPr lang="en-US" sz="1800">
                <a:latin typeface="Arial"/>
                <a:ea typeface="Arial"/>
                <a:cs typeface="Arial"/>
                <a:sym typeface="Arial"/>
              </a:rPr>
              <a:t>Classification:	y = 0 or 1</a:t>
            </a:r>
            <a:br>
              <a:rPr lang="en-US" sz="18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r>
              <a:rPr lang="en-US" sz="1800">
                <a:latin typeface="Arial"/>
                <a:ea typeface="Arial"/>
                <a:cs typeface="Arial"/>
                <a:sym typeface="Arial"/>
              </a:rPr>
              <a:t>h</a:t>
            </a:r>
            <a:r>
              <a:rPr lang="en-US" sz="1800" baseline="-25000">
                <a:latin typeface="Arial"/>
                <a:ea typeface="Arial"/>
                <a:cs typeface="Arial"/>
                <a:sym typeface="Arial"/>
              </a:rPr>
              <a:t>θ</a:t>
            </a:r>
            <a:r>
              <a:rPr lang="en-US" sz="1800">
                <a:latin typeface="Arial"/>
                <a:ea typeface="Arial"/>
                <a:cs typeface="Arial"/>
                <a:sym typeface="Arial"/>
              </a:rPr>
              <a:t>(x) can be &gt; 1 or &lt; 0</a:t>
            </a:r>
            <a:br>
              <a:rPr lang="en-US" sz="18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r>
              <a:rPr lang="en-US" sz="1800">
                <a:latin typeface="Arial"/>
                <a:ea typeface="Arial"/>
                <a:cs typeface="Arial"/>
                <a:sym typeface="Arial"/>
              </a:rPr>
              <a:t>What we need:</a:t>
            </a:r>
            <a:br>
              <a:rPr lang="en-US" sz="18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r>
              <a:rPr lang="en-US" sz="1800">
                <a:latin typeface="Arial"/>
                <a:ea typeface="Arial"/>
                <a:cs typeface="Arial"/>
                <a:sym typeface="Arial"/>
              </a:rPr>
              <a:t>  </a:t>
            </a:r>
            <a:br>
              <a:rPr lang="en-US" sz="18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endParaRPr sz="1800">
              <a:latin typeface="Arial"/>
              <a:ea typeface="Arial"/>
              <a:cs typeface="Arial"/>
              <a:sym typeface="Arial"/>
            </a:endParaRPr>
          </a:p>
        </p:txBody>
      </p:sp>
      <p:pic>
        <p:nvPicPr>
          <p:cNvPr id="3060" name="Google Shape;3060;p22"/>
          <p:cNvPicPr preferRelativeResize="0"/>
          <p:nvPr/>
        </p:nvPicPr>
        <p:blipFill rotWithShape="1">
          <a:blip r:embed="rId3">
            <a:alphaModFix/>
          </a:blip>
          <a:srcRect/>
          <a:stretch/>
        </p:blipFill>
        <p:spPr>
          <a:xfrm>
            <a:off x="2017644" y="3904588"/>
            <a:ext cx="1841285" cy="311202"/>
          </a:xfrm>
          <a:prstGeom prst="rect">
            <a:avLst/>
          </a:prstGeom>
          <a:noFill/>
          <a:ln>
            <a:noFill/>
          </a:ln>
        </p:spPr>
      </p:pic>
      <p:sp>
        <p:nvSpPr>
          <p:cNvPr id="3061" name="Google Shape;3061;p22"/>
          <p:cNvSpPr txBox="1"/>
          <p:nvPr/>
        </p:nvSpPr>
        <p:spPr>
          <a:xfrm>
            <a:off x="3578750" y="1562450"/>
            <a:ext cx="1645800" cy="1062900"/>
          </a:xfrm>
          <a:prstGeom prst="rect">
            <a:avLst/>
          </a:prstGeom>
          <a:noFill/>
          <a:ln>
            <a:noFill/>
          </a:ln>
        </p:spPr>
        <p:txBody>
          <a:bodyPr spcFirstLastPara="1" wrap="square" lIns="0" tIns="5600" rIns="0" bIns="0" anchor="t" anchorCtr="0">
            <a:spAutoFit/>
          </a:bodyPr>
          <a:lstStyle/>
          <a:p>
            <a:pPr marL="8645" marR="3458" lvl="0" indent="0" algn="l" rtl="0">
              <a:lnSpc>
                <a:spcPct val="101200"/>
              </a:lnSpc>
              <a:spcBef>
                <a:spcPts val="0"/>
              </a:spcBef>
              <a:spcAft>
                <a:spcPts val="0"/>
              </a:spcAft>
              <a:buClr>
                <a:srgbClr val="000000"/>
              </a:buClr>
              <a:buSzPts val="1702"/>
              <a:buFont typeface="Arial"/>
              <a:buNone/>
            </a:pPr>
            <a:r>
              <a:rPr lang="en-US" sz="1702" b="0" i="0" u="none" strike="noStrike" cap="none">
                <a:solidFill>
                  <a:srgbClr val="FF0000"/>
                </a:solidFill>
                <a:latin typeface="Calibri"/>
                <a:ea typeface="Calibri"/>
                <a:cs typeface="Calibri"/>
                <a:sym typeface="Calibri"/>
              </a:rPr>
              <a:t>Another drawback  of using linear  regression for this  problem</a:t>
            </a:r>
            <a:endParaRPr sz="1702" b="0" i="0" u="none" strike="noStrike" cap="none">
              <a:solidFill>
                <a:srgbClr val="000000"/>
              </a:solidFill>
              <a:latin typeface="Calibri"/>
              <a:ea typeface="Calibri"/>
              <a:cs typeface="Calibri"/>
              <a:sym typeface="Calibri"/>
            </a:endParaRPr>
          </a:p>
        </p:txBody>
      </p:sp>
      <p:sp>
        <p:nvSpPr>
          <p:cNvPr id="3062" name="Google Shape;3062;p22"/>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Logistic Regression vs Least Squares Regression</a:t>
            </a:r>
            <a:endParaRPr sz="2400" b="1" i="0" u="none" strike="noStrike" cap="none">
              <a:solidFill>
                <a:srgbClr val="000000"/>
              </a:solidFill>
              <a:latin typeface="Arial"/>
              <a:ea typeface="Arial"/>
              <a:cs typeface="Arial"/>
              <a:sym typeface="Arial"/>
            </a:endParaRPr>
          </a:p>
        </p:txBody>
      </p:sp>
      <p:grpSp>
        <p:nvGrpSpPr>
          <p:cNvPr id="3063" name="Google Shape;3063;p22"/>
          <p:cNvGrpSpPr/>
          <p:nvPr/>
        </p:nvGrpSpPr>
        <p:grpSpPr>
          <a:xfrm>
            <a:off x="5509700" y="1562443"/>
            <a:ext cx="3293301" cy="3048229"/>
            <a:chOff x="5509700" y="1562443"/>
            <a:chExt cx="3293301" cy="3048229"/>
          </a:xfrm>
        </p:grpSpPr>
        <p:sp>
          <p:nvSpPr>
            <p:cNvPr id="3064" name="Google Shape;3064;p22"/>
            <p:cNvSpPr/>
            <p:nvPr/>
          </p:nvSpPr>
          <p:spPr>
            <a:xfrm>
              <a:off x="5762688" y="1562443"/>
              <a:ext cx="1792927" cy="689804"/>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065" name="Google Shape;3065;p22"/>
            <p:cNvSpPr/>
            <p:nvPr/>
          </p:nvSpPr>
          <p:spPr>
            <a:xfrm>
              <a:off x="5509700" y="3920868"/>
              <a:ext cx="2298899" cy="68980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066" name="Google Shape;3066;p22"/>
            <p:cNvSpPr/>
            <p:nvPr/>
          </p:nvSpPr>
          <p:spPr>
            <a:xfrm>
              <a:off x="5902886" y="2714841"/>
              <a:ext cx="1512529" cy="59112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cxnSp>
          <p:nvCxnSpPr>
            <p:cNvPr id="3067" name="Google Shape;3067;p22"/>
            <p:cNvCxnSpPr>
              <a:stCxn id="3064" idx="2"/>
              <a:endCxn id="3066" idx="0"/>
            </p:cNvCxnSpPr>
            <p:nvPr/>
          </p:nvCxnSpPr>
          <p:spPr>
            <a:xfrm>
              <a:off x="6659152" y="2252247"/>
              <a:ext cx="0" cy="462600"/>
            </a:xfrm>
            <a:prstGeom prst="straightConnector1">
              <a:avLst/>
            </a:prstGeom>
            <a:noFill/>
            <a:ln w="9525" cap="flat" cmpd="sng">
              <a:solidFill>
                <a:srgbClr val="4A7DBA"/>
              </a:solidFill>
              <a:prstDash val="solid"/>
              <a:round/>
              <a:headEnd type="none" w="sm" len="sm"/>
              <a:tailEnd type="triangle" w="med" len="med"/>
            </a:ln>
          </p:spPr>
        </p:cxnSp>
        <p:cxnSp>
          <p:nvCxnSpPr>
            <p:cNvPr id="3068" name="Google Shape;3068;p22"/>
            <p:cNvCxnSpPr>
              <a:stCxn id="3066" idx="2"/>
              <a:endCxn id="3065" idx="0"/>
            </p:cNvCxnSpPr>
            <p:nvPr/>
          </p:nvCxnSpPr>
          <p:spPr>
            <a:xfrm>
              <a:off x="6659151" y="3305965"/>
              <a:ext cx="0" cy="615000"/>
            </a:xfrm>
            <a:prstGeom prst="straightConnector1">
              <a:avLst/>
            </a:prstGeom>
            <a:noFill/>
            <a:ln w="9525" cap="flat" cmpd="sng">
              <a:solidFill>
                <a:srgbClr val="4A7DBA"/>
              </a:solidFill>
              <a:prstDash val="solid"/>
              <a:round/>
              <a:headEnd type="none" w="sm" len="sm"/>
              <a:tailEnd type="triangle" w="med" len="med"/>
            </a:ln>
          </p:spPr>
        </p:cxnSp>
        <p:pic>
          <p:nvPicPr>
            <p:cNvPr id="3069" name="Google Shape;3069;p22"/>
            <p:cNvPicPr preferRelativeResize="0"/>
            <p:nvPr/>
          </p:nvPicPr>
          <p:blipFill rotWithShape="1">
            <a:blip r:embed="rId7">
              <a:alphaModFix/>
            </a:blip>
            <a:srcRect/>
            <a:stretch/>
          </p:blipFill>
          <p:spPr>
            <a:xfrm>
              <a:off x="7467600" y="2960697"/>
              <a:ext cx="1335401" cy="190772"/>
            </a:xfrm>
            <a:prstGeom prst="rect">
              <a:avLst/>
            </a:prstGeom>
            <a:noFill/>
            <a:ln w="9525" cap="flat" cmpd="sng">
              <a:solidFill>
                <a:schemeClr val="accent1"/>
              </a:solidFill>
              <a:prstDash val="solid"/>
              <a:round/>
              <a:headEnd type="none" w="sm" len="sm"/>
              <a:tailEnd type="none" w="sm" len="sm"/>
            </a:ln>
          </p:spPr>
        </p:pic>
      </p:grpSp>
      <p:pic>
        <p:nvPicPr>
          <p:cNvPr id="3070" name="Google Shape;3070;p22"/>
          <p:cNvPicPr preferRelativeResize="0"/>
          <p:nvPr/>
        </p:nvPicPr>
        <p:blipFill rotWithShape="1">
          <a:blip r:embed="rId8">
            <a:alphaModFix/>
          </a:blip>
          <a:srcRect/>
          <a:stretch/>
        </p:blipFill>
        <p:spPr>
          <a:xfrm>
            <a:off x="3507282" y="3025783"/>
            <a:ext cx="2547338" cy="35443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2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Logistic Regression – Sample Linear Boundary</a:t>
            </a:r>
            <a:endParaRPr sz="2400"/>
          </a:p>
        </p:txBody>
      </p:sp>
      <p:sp>
        <p:nvSpPr>
          <p:cNvPr id="3076" name="Google Shape;3076;p23"/>
          <p:cNvSpPr txBox="1"/>
          <p:nvPr/>
        </p:nvSpPr>
        <p:spPr>
          <a:xfrm>
            <a:off x="533400" y="2294545"/>
            <a:ext cx="6457461" cy="4030055"/>
          </a:xfrm>
          <a:prstGeom prst="rect">
            <a:avLst/>
          </a:prstGeom>
          <a:blipFill rotWithShape="1">
            <a:blip r:embed="rId3">
              <a:alphaModFix/>
            </a:blip>
            <a:stretch>
              <a:fillRect l="-659" t="-2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077" name="Google Shape;3077;p23"/>
          <p:cNvSpPr txBox="1"/>
          <p:nvPr/>
        </p:nvSpPr>
        <p:spPr>
          <a:xfrm>
            <a:off x="533400" y="1812738"/>
            <a:ext cx="7116526" cy="32940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At decision boundary output of logistic regression is 0.5</a:t>
            </a:r>
            <a:endParaRPr sz="1800" b="0" i="0" u="none" strike="noStrike" cap="none">
              <a:solidFill>
                <a:srgbClr val="000000"/>
              </a:solidFill>
              <a:latin typeface="Calibri"/>
              <a:ea typeface="Calibri"/>
              <a:cs typeface="Calibri"/>
              <a:sym typeface="Calibri"/>
            </a:endParaRPr>
          </a:p>
        </p:txBody>
      </p:sp>
      <p:grpSp>
        <p:nvGrpSpPr>
          <p:cNvPr id="3078" name="Google Shape;3078;p23"/>
          <p:cNvGrpSpPr/>
          <p:nvPr/>
        </p:nvGrpSpPr>
        <p:grpSpPr>
          <a:xfrm>
            <a:off x="1676400" y="3505200"/>
            <a:ext cx="2921195" cy="2100639"/>
            <a:chOff x="-128713" y="1825625"/>
            <a:chExt cx="7109901" cy="3860650"/>
          </a:xfrm>
        </p:grpSpPr>
        <p:cxnSp>
          <p:nvCxnSpPr>
            <p:cNvPr id="3079" name="Google Shape;3079;p23"/>
            <p:cNvCxnSpPr/>
            <p:nvPr/>
          </p:nvCxnSpPr>
          <p:spPr>
            <a:xfrm>
              <a:off x="1213434" y="1993507"/>
              <a:ext cx="0" cy="3460652"/>
            </a:xfrm>
            <a:prstGeom prst="straightConnector1">
              <a:avLst/>
            </a:prstGeom>
            <a:noFill/>
            <a:ln w="38100" cap="flat" cmpd="sng">
              <a:solidFill>
                <a:schemeClr val="dk1"/>
              </a:solidFill>
              <a:prstDash val="solid"/>
              <a:round/>
              <a:headEnd type="stealth" w="med" len="med"/>
              <a:tailEnd type="none" w="sm" len="sm"/>
            </a:ln>
          </p:spPr>
        </p:cxnSp>
        <p:cxnSp>
          <p:nvCxnSpPr>
            <p:cNvPr id="3080" name="Google Shape;3080;p23"/>
            <p:cNvCxnSpPr/>
            <p:nvPr/>
          </p:nvCxnSpPr>
          <p:spPr>
            <a:xfrm rot="10800000" flipH="1">
              <a:off x="960215" y="5053232"/>
              <a:ext cx="6020973" cy="1"/>
            </a:xfrm>
            <a:prstGeom prst="straightConnector1">
              <a:avLst/>
            </a:prstGeom>
            <a:noFill/>
            <a:ln w="38100" cap="flat" cmpd="sng">
              <a:solidFill>
                <a:schemeClr val="dk1"/>
              </a:solidFill>
              <a:prstDash val="solid"/>
              <a:round/>
              <a:headEnd type="none" w="sm" len="sm"/>
              <a:tailEnd type="stealth" w="med" len="med"/>
            </a:ln>
          </p:spPr>
        </p:cxnSp>
        <p:sp>
          <p:nvSpPr>
            <p:cNvPr id="3081" name="Google Shape;3081;p23"/>
            <p:cNvSpPr/>
            <p:nvPr/>
          </p:nvSpPr>
          <p:spPr>
            <a:xfrm>
              <a:off x="1990432" y="5177194"/>
              <a:ext cx="1349937" cy="509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082" name="Google Shape;3082;p23"/>
            <p:cNvSpPr/>
            <p:nvPr/>
          </p:nvSpPr>
          <p:spPr>
            <a:xfrm>
              <a:off x="-128713" y="3268422"/>
              <a:ext cx="921548" cy="565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p:sp>
          <p:nvSpPr>
            <p:cNvPr id="3083" name="Google Shape;3083;p23"/>
            <p:cNvSpPr/>
            <p:nvPr/>
          </p:nvSpPr>
          <p:spPr>
            <a:xfrm>
              <a:off x="2343294" y="2234257"/>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84" name="Google Shape;3084;p23"/>
            <p:cNvSpPr/>
            <p:nvPr/>
          </p:nvSpPr>
          <p:spPr>
            <a:xfrm>
              <a:off x="2522477" y="4545501"/>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85" name="Google Shape;3085;p23"/>
            <p:cNvSpPr/>
            <p:nvPr/>
          </p:nvSpPr>
          <p:spPr>
            <a:xfrm>
              <a:off x="1599124" y="4350829"/>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86" name="Google Shape;3086;p23"/>
            <p:cNvSpPr/>
            <p:nvPr/>
          </p:nvSpPr>
          <p:spPr>
            <a:xfrm>
              <a:off x="3759685" y="2156885"/>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87" name="Google Shape;3087;p23"/>
            <p:cNvSpPr/>
            <p:nvPr/>
          </p:nvSpPr>
          <p:spPr>
            <a:xfrm>
              <a:off x="4390476" y="3153127"/>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88" name="Google Shape;3088;p23"/>
            <p:cNvSpPr/>
            <p:nvPr/>
          </p:nvSpPr>
          <p:spPr>
            <a:xfrm>
              <a:off x="3904957" y="3392624"/>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89" name="Google Shape;3089;p23"/>
            <p:cNvSpPr/>
            <p:nvPr/>
          </p:nvSpPr>
          <p:spPr>
            <a:xfrm>
              <a:off x="4592200" y="2468609"/>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90" name="Google Shape;3090;p23"/>
            <p:cNvSpPr/>
            <p:nvPr/>
          </p:nvSpPr>
          <p:spPr>
            <a:xfrm>
              <a:off x="1568400" y="3371997"/>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91" name="Google Shape;3091;p23"/>
            <p:cNvSpPr/>
            <p:nvPr/>
          </p:nvSpPr>
          <p:spPr>
            <a:xfrm>
              <a:off x="2163351" y="3760474"/>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92" name="Google Shape;3092;p23"/>
            <p:cNvSpPr/>
            <p:nvPr/>
          </p:nvSpPr>
          <p:spPr>
            <a:xfrm>
              <a:off x="3068110" y="3887227"/>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93" name="Google Shape;3093;p23"/>
            <p:cNvSpPr/>
            <p:nvPr/>
          </p:nvSpPr>
          <p:spPr>
            <a:xfrm>
              <a:off x="1239029" y="2607051"/>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94" name="Google Shape;3094;p23"/>
            <p:cNvSpPr/>
            <p:nvPr/>
          </p:nvSpPr>
          <p:spPr>
            <a:xfrm>
              <a:off x="3113842" y="2524122"/>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95" name="Google Shape;3095;p23"/>
            <p:cNvSpPr/>
            <p:nvPr/>
          </p:nvSpPr>
          <p:spPr>
            <a:xfrm>
              <a:off x="4820810" y="3995920"/>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096" name="Google Shape;3096;p23"/>
            <p:cNvSpPr/>
            <p:nvPr/>
          </p:nvSpPr>
          <p:spPr>
            <a:xfrm>
              <a:off x="2410207" y="3260860"/>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097" name="Google Shape;3097;p23"/>
            <p:cNvSpPr/>
            <p:nvPr/>
          </p:nvSpPr>
          <p:spPr>
            <a:xfrm>
              <a:off x="2964348" y="1825625"/>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cxnSp>
          <p:nvCxnSpPr>
            <p:cNvPr id="3098" name="Google Shape;3098;p23"/>
            <p:cNvCxnSpPr/>
            <p:nvPr/>
          </p:nvCxnSpPr>
          <p:spPr>
            <a:xfrm>
              <a:off x="1480720" y="1993507"/>
              <a:ext cx="4023360" cy="3130061"/>
            </a:xfrm>
            <a:prstGeom prst="straightConnector1">
              <a:avLst/>
            </a:prstGeom>
            <a:noFill/>
            <a:ln w="38100" cap="flat" cmpd="sng">
              <a:solidFill>
                <a:srgbClr val="00B050"/>
              </a:solidFill>
              <a:prstDash val="dash"/>
              <a:round/>
              <a:headEnd type="none" w="sm" len="sm"/>
              <a:tailEnd type="none" w="sm" len="sm"/>
            </a:ln>
          </p:spPr>
        </p:cxnSp>
      </p:grpSp>
      <p:cxnSp>
        <p:nvCxnSpPr>
          <p:cNvPr id="3099" name="Google Shape;3099;p23"/>
          <p:cNvCxnSpPr/>
          <p:nvPr/>
        </p:nvCxnSpPr>
        <p:spPr>
          <a:xfrm flipH="1">
            <a:off x="3630725" y="4495800"/>
            <a:ext cx="1455137" cy="383402"/>
          </a:xfrm>
          <a:prstGeom prst="straightConnector1">
            <a:avLst/>
          </a:prstGeom>
          <a:noFill/>
          <a:ln w="28575" cap="flat" cmpd="sng">
            <a:solidFill>
              <a:schemeClr val="dk1"/>
            </a:solidFill>
            <a:prstDash val="solid"/>
            <a:round/>
            <a:headEnd type="none" w="sm" len="sm"/>
            <a:tailEnd type="triangle" w="med" len="med"/>
          </a:ln>
        </p:spPr>
      </p:cxnSp>
      <p:sp>
        <p:nvSpPr>
          <p:cNvPr id="3100" name="Google Shape;3100;p23"/>
          <p:cNvSpPr txBox="1"/>
          <p:nvPr/>
        </p:nvSpPr>
        <p:spPr>
          <a:xfrm>
            <a:off x="4857261" y="4114800"/>
            <a:ext cx="143777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Decision boundary</a:t>
            </a:r>
            <a:endParaRPr sz="1200" b="1" i="0" u="none" strike="noStrike" cap="none">
              <a:solidFill>
                <a:srgbClr val="000000"/>
              </a:solidFill>
              <a:latin typeface="Helvetica Neue"/>
              <a:ea typeface="Helvetica Neue"/>
              <a:cs typeface="Helvetica Neue"/>
              <a:sym typeface="Helvetica Neue"/>
            </a:endParaRPr>
          </a:p>
        </p:txBody>
      </p:sp>
      <p:sp>
        <p:nvSpPr>
          <p:cNvPr id="3101" name="Google Shape;3101;p23"/>
          <p:cNvSpPr txBox="1"/>
          <p:nvPr/>
        </p:nvSpPr>
        <p:spPr>
          <a:xfrm>
            <a:off x="2054598" y="6289361"/>
            <a:ext cx="167669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Tahoma"/>
                <a:ea typeface="Tahoma"/>
                <a:cs typeface="Tahoma"/>
                <a:sym typeface="Tahoma"/>
              </a:rPr>
              <a:t>Slide credit: Andrew Ng </a:t>
            </a:r>
            <a:endParaRPr sz="1100" b="0" i="0" u="none" strike="noStrike" cap="none">
              <a:solidFill>
                <a:srgbClr val="000000"/>
              </a:solidFill>
              <a:latin typeface="Tahoma"/>
              <a:ea typeface="Tahoma"/>
              <a:cs typeface="Tahoma"/>
              <a:sym typeface="Tahoma"/>
            </a:endParaRPr>
          </a:p>
        </p:txBody>
      </p:sp>
      <p:sp>
        <p:nvSpPr>
          <p:cNvPr id="3102" name="Google Shape;3102;p23"/>
          <p:cNvSpPr txBox="1"/>
          <p:nvPr/>
        </p:nvSpPr>
        <p:spPr>
          <a:xfrm>
            <a:off x="4738666" y="3263239"/>
            <a:ext cx="21172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Tahoma"/>
                <a:ea typeface="Tahoma"/>
                <a:cs typeface="Tahoma"/>
                <a:sym typeface="Tahoma"/>
              </a:rPr>
              <a:t>Figure depicts sample data points</a:t>
            </a:r>
            <a:endParaRPr sz="1600" b="0" i="0" u="none" strike="noStrike" cap="none">
              <a:solidFill>
                <a:srgbClr val="C00000"/>
              </a:solidFill>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89240" y="1870560"/>
              <a:ext cx="7237080" cy="4303440"/>
            </p14:xfrm>
          </p:contentPart>
        </mc:Choice>
        <mc:Fallback xmlns="">
          <p:pic>
            <p:nvPicPr>
              <p:cNvPr id="2" name="Ink 1"/>
              <p:cNvPicPr/>
              <p:nvPr/>
            </p:nvPicPr>
            <p:blipFill>
              <a:blip r:embed="rId5"/>
              <a:stretch>
                <a:fillRect/>
              </a:stretch>
            </p:blipFill>
            <p:spPr>
              <a:xfrm>
                <a:off x="479880" y="1860480"/>
                <a:ext cx="7253640" cy="4323960"/>
              </a:xfrm>
              <a:prstGeom prst="rect">
                <a:avLst/>
              </a:prstGeom>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2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Logistic Regression – Sample Non-Linear Boundary</a:t>
            </a:r>
            <a:endParaRPr sz="2400"/>
          </a:p>
        </p:txBody>
      </p:sp>
      <p:sp>
        <p:nvSpPr>
          <p:cNvPr id="3108" name="Google Shape;3108;p24"/>
          <p:cNvSpPr txBox="1"/>
          <p:nvPr/>
        </p:nvSpPr>
        <p:spPr>
          <a:xfrm>
            <a:off x="2054598" y="6289361"/>
            <a:ext cx="167669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Tahoma"/>
                <a:ea typeface="Tahoma"/>
                <a:cs typeface="Tahoma"/>
                <a:sym typeface="Tahoma"/>
              </a:rPr>
              <a:t>Slide credit: Andrew Ng </a:t>
            </a:r>
            <a:endParaRPr sz="1100" b="0" i="0" u="none" strike="noStrike" cap="none">
              <a:solidFill>
                <a:srgbClr val="000000"/>
              </a:solidFill>
              <a:latin typeface="Tahoma"/>
              <a:ea typeface="Tahoma"/>
              <a:cs typeface="Tahoma"/>
              <a:sym typeface="Tahoma"/>
            </a:endParaRPr>
          </a:p>
        </p:txBody>
      </p:sp>
      <p:pic>
        <p:nvPicPr>
          <p:cNvPr id="3109" name="Google Shape;3109;p24"/>
          <p:cNvPicPr preferRelativeResize="0"/>
          <p:nvPr/>
        </p:nvPicPr>
        <p:blipFill rotWithShape="1">
          <a:blip r:embed="rId3">
            <a:alphaModFix/>
          </a:blip>
          <a:srcRect/>
          <a:stretch/>
        </p:blipFill>
        <p:spPr>
          <a:xfrm>
            <a:off x="304800" y="1447800"/>
            <a:ext cx="7547238" cy="4325856"/>
          </a:xfrm>
          <a:prstGeom prst="rect">
            <a:avLst/>
          </a:prstGeom>
          <a:noFill/>
          <a:ln>
            <a:noFill/>
          </a:ln>
        </p:spPr>
      </p:pic>
      <p:sp>
        <p:nvSpPr>
          <p:cNvPr id="3110" name="Google Shape;3110;p24"/>
          <p:cNvSpPr txBox="1"/>
          <p:nvPr/>
        </p:nvSpPr>
        <p:spPr>
          <a:xfrm>
            <a:off x="2054598" y="3429000"/>
            <a:ext cx="21172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Tahoma"/>
                <a:ea typeface="Tahoma"/>
                <a:cs typeface="Tahoma"/>
                <a:sym typeface="Tahoma"/>
              </a:rPr>
              <a:t>Figure depicts sample data points</a:t>
            </a:r>
            <a:endParaRPr sz="1600" b="0" i="0" u="none" strike="noStrike" cap="none">
              <a:solidFill>
                <a:srgbClr val="C00000"/>
              </a:solidFill>
              <a:latin typeface="Tahoma"/>
              <a:ea typeface="Tahoma"/>
              <a:cs typeface="Tahoma"/>
              <a:sym typeface="Tahoma"/>
            </a:endParaRPr>
          </a:p>
        </p:txBody>
      </p:sp>
      <p:sp>
        <p:nvSpPr>
          <p:cNvPr id="3111" name="Google Shape;3111;p24"/>
          <p:cNvSpPr/>
          <p:nvPr/>
        </p:nvSpPr>
        <p:spPr>
          <a:xfrm>
            <a:off x="2338305" y="2755649"/>
            <a:ext cx="55463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112" name="Google Shape;3112;p24"/>
          <p:cNvSpPr/>
          <p:nvPr/>
        </p:nvSpPr>
        <p:spPr>
          <a:xfrm>
            <a:off x="1295400" y="1304977"/>
            <a:ext cx="378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p:sp>
        <p:nvSpPr>
          <p:cNvPr id="3113" name="Google Shape;3113;p24"/>
          <p:cNvSpPr/>
          <p:nvPr/>
        </p:nvSpPr>
        <p:spPr>
          <a:xfrm>
            <a:off x="2345174" y="4875348"/>
            <a:ext cx="55463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114" name="Google Shape;3114;p24"/>
          <p:cNvSpPr/>
          <p:nvPr/>
        </p:nvSpPr>
        <p:spPr>
          <a:xfrm>
            <a:off x="1295400" y="5712023"/>
            <a:ext cx="378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7840" y="2139840"/>
              <a:ext cx="7134840" cy="3332520"/>
            </p14:xfrm>
          </p:contentPart>
        </mc:Choice>
        <mc:Fallback xmlns="">
          <p:pic>
            <p:nvPicPr>
              <p:cNvPr id="2" name="Ink 1"/>
              <p:cNvPicPr/>
              <p:nvPr/>
            </p:nvPicPr>
            <p:blipFill>
              <a:blip r:embed="rId5"/>
              <a:stretch>
                <a:fillRect/>
              </a:stretch>
            </p:blipFill>
            <p:spPr>
              <a:xfrm>
                <a:off x="350640" y="2127960"/>
                <a:ext cx="7154640" cy="334944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8"/>
        <p:cNvGrpSpPr/>
        <p:nvPr/>
      </p:nvGrpSpPr>
      <p:grpSpPr>
        <a:xfrm>
          <a:off x="0" y="0"/>
          <a:ext cx="0" cy="0"/>
          <a:chOff x="0" y="0"/>
          <a:chExt cx="0" cy="0"/>
        </a:xfrm>
      </p:grpSpPr>
      <p:sp>
        <p:nvSpPr>
          <p:cNvPr id="3119" name="Google Shape;3119;p2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Learning model parameters</a:t>
            </a:r>
            <a:endParaRPr sz="2400" b="1">
              <a:latin typeface="Arial"/>
              <a:ea typeface="Arial"/>
              <a:cs typeface="Arial"/>
              <a:sym typeface="Arial"/>
            </a:endParaRPr>
          </a:p>
        </p:txBody>
      </p:sp>
      <p:sp>
        <p:nvSpPr>
          <p:cNvPr id="3120" name="Google Shape;3120;p2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257175" lvl="0" indent="-257175" algn="l" rtl="0">
              <a:lnSpc>
                <a:spcPct val="100000"/>
              </a:lnSpc>
              <a:spcBef>
                <a:spcPts val="0"/>
              </a:spcBef>
              <a:spcAft>
                <a:spcPts val="0"/>
              </a:spcAft>
              <a:buClr>
                <a:srgbClr val="000000"/>
              </a:buClr>
              <a:buSzPts val="1800"/>
              <a:buChar char="•"/>
            </a:pPr>
            <a:r>
              <a:rPr lang="en-US">
                <a:solidFill>
                  <a:srgbClr val="000000"/>
                </a:solidFill>
                <a:latin typeface="Arial"/>
                <a:ea typeface="Arial"/>
                <a:cs typeface="Arial"/>
                <a:sym typeface="Arial"/>
              </a:rPr>
              <a:t>Training set: </a:t>
            </a: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latin typeface="Arial"/>
              <a:ea typeface="Arial"/>
              <a:cs typeface="Arial"/>
              <a:sym typeface="Arial"/>
            </a:endParaRPr>
          </a:p>
          <a:p>
            <a:pPr marL="257175" lvl="0" indent="-257175" algn="l" rtl="0">
              <a:lnSpc>
                <a:spcPct val="100000"/>
              </a:lnSpc>
              <a:spcBef>
                <a:spcPts val="360"/>
              </a:spcBef>
              <a:spcAft>
                <a:spcPts val="0"/>
              </a:spcAft>
              <a:buClr>
                <a:srgbClr val="000000"/>
              </a:buClr>
              <a:buSzPts val="1800"/>
              <a:buChar char="•"/>
            </a:pPr>
            <a:r>
              <a:rPr lang="en-US">
                <a:solidFill>
                  <a:srgbClr val="000000"/>
                </a:solidFill>
                <a:latin typeface="Arial"/>
                <a:ea typeface="Arial"/>
                <a:cs typeface="Arial"/>
                <a:sym typeface="Arial"/>
              </a:rPr>
              <a:t>m examples</a:t>
            </a:r>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257175" algn="l" rtl="0">
              <a:lnSpc>
                <a:spcPct val="100000"/>
              </a:lnSpc>
              <a:spcBef>
                <a:spcPts val="360"/>
              </a:spcBef>
              <a:spcAft>
                <a:spcPts val="0"/>
              </a:spcAft>
              <a:buClr>
                <a:srgbClr val="FF0000"/>
              </a:buClr>
              <a:buSzPts val="1800"/>
              <a:buChar char="•"/>
            </a:pPr>
            <a:r>
              <a:rPr lang="en-US" b="1">
                <a:solidFill>
                  <a:srgbClr val="FF0000"/>
                </a:solidFill>
                <a:latin typeface="Arial"/>
                <a:ea typeface="Arial"/>
                <a:cs typeface="Arial"/>
                <a:sym typeface="Arial"/>
              </a:rPr>
              <a:t>How to choose parameters (feature weights)    ?</a:t>
            </a:r>
            <a:endParaRPr/>
          </a:p>
          <a:p>
            <a:pPr marL="257175" lvl="0" indent="-142875" algn="l" rtl="0">
              <a:lnSpc>
                <a:spcPct val="100000"/>
              </a:lnSpc>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latin typeface="Arial"/>
              <a:ea typeface="Arial"/>
              <a:cs typeface="Arial"/>
              <a:sym typeface="Arial"/>
            </a:endParaRPr>
          </a:p>
        </p:txBody>
      </p:sp>
      <p:sp>
        <p:nvSpPr>
          <p:cNvPr id="3121" name="Google Shape;3121;p2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fld id="{00000000-1234-1234-1234-123412341234}" type="slidenum">
              <a:rPr lang="en-US">
                <a:solidFill>
                  <a:srgbClr val="000000"/>
                </a:solidFill>
              </a:rPr>
              <a:t>14</a:t>
            </a:fld>
            <a:endParaRPr>
              <a:solidFill>
                <a:srgbClr val="000000"/>
              </a:solidFill>
            </a:endParaRPr>
          </a:p>
        </p:txBody>
      </p:sp>
      <p:pic>
        <p:nvPicPr>
          <p:cNvPr id="3122" name="Google Shape;3122;p25"/>
          <p:cNvPicPr preferRelativeResize="0"/>
          <p:nvPr/>
        </p:nvPicPr>
        <p:blipFill rotWithShape="1">
          <a:blip r:embed="rId3">
            <a:alphaModFix/>
          </a:blip>
          <a:srcRect/>
          <a:stretch/>
        </p:blipFill>
        <p:spPr>
          <a:xfrm>
            <a:off x="2298829" y="2057401"/>
            <a:ext cx="4037648" cy="272606"/>
          </a:xfrm>
          <a:prstGeom prst="rect">
            <a:avLst/>
          </a:prstGeom>
          <a:noFill/>
          <a:ln>
            <a:noFill/>
          </a:ln>
        </p:spPr>
      </p:pic>
      <p:pic>
        <p:nvPicPr>
          <p:cNvPr id="3123" name="Google Shape;3123;p25"/>
          <p:cNvPicPr preferRelativeResize="0"/>
          <p:nvPr/>
        </p:nvPicPr>
        <p:blipFill rotWithShape="1">
          <a:blip r:embed="rId4">
            <a:alphaModFix/>
          </a:blip>
          <a:srcRect/>
          <a:stretch/>
        </p:blipFill>
        <p:spPr>
          <a:xfrm>
            <a:off x="2298830" y="2538031"/>
            <a:ext cx="1124712" cy="1092137"/>
          </a:xfrm>
          <a:prstGeom prst="rect">
            <a:avLst/>
          </a:prstGeom>
          <a:noFill/>
          <a:ln>
            <a:noFill/>
          </a:ln>
        </p:spPr>
      </p:pic>
      <p:pic>
        <p:nvPicPr>
          <p:cNvPr id="3124" name="Google Shape;3124;p25"/>
          <p:cNvPicPr preferRelativeResize="0"/>
          <p:nvPr/>
        </p:nvPicPr>
        <p:blipFill rotWithShape="1">
          <a:blip r:embed="rId5">
            <a:alphaModFix/>
          </a:blip>
          <a:srcRect/>
          <a:stretch/>
        </p:blipFill>
        <p:spPr>
          <a:xfrm>
            <a:off x="4046381" y="2767424"/>
            <a:ext cx="1683639" cy="229743"/>
          </a:xfrm>
          <a:prstGeom prst="rect">
            <a:avLst/>
          </a:prstGeom>
          <a:noFill/>
          <a:ln>
            <a:noFill/>
          </a:ln>
        </p:spPr>
      </p:pic>
      <p:pic>
        <p:nvPicPr>
          <p:cNvPr id="3125" name="Google Shape;3125;p25"/>
          <p:cNvPicPr preferRelativeResize="0"/>
          <p:nvPr/>
        </p:nvPicPr>
        <p:blipFill rotWithShape="1">
          <a:blip r:embed="rId6">
            <a:alphaModFix/>
          </a:blip>
          <a:srcRect/>
          <a:stretch/>
        </p:blipFill>
        <p:spPr>
          <a:xfrm>
            <a:off x="1760477" y="4291807"/>
            <a:ext cx="2201418" cy="586359"/>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662480" y="3101400"/>
              <a:ext cx="3984120" cy="1728720"/>
            </p14:xfrm>
          </p:contentPart>
        </mc:Choice>
        <mc:Fallback xmlns="">
          <p:pic>
            <p:nvPicPr>
              <p:cNvPr id="2" name="Ink 1"/>
              <p:cNvPicPr/>
              <p:nvPr/>
            </p:nvPicPr>
            <p:blipFill>
              <a:blip r:embed="rId8"/>
              <a:stretch>
                <a:fillRect/>
              </a:stretch>
            </p:blipFill>
            <p:spPr>
              <a:xfrm>
                <a:off x="1651320" y="3090240"/>
                <a:ext cx="4004280" cy="174816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26"/>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Notion of Cost Function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in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Classification</a:t>
            </a:r>
            <a:endParaRPr sz="3200" b="1" i="0" u="none" strike="noStrike" cap="none">
              <a:solidFill>
                <a:srgbClr val="C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2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Logistic Regression</a:t>
            </a:r>
            <a:endParaRPr sz="2400"/>
          </a:p>
        </p:txBody>
      </p:sp>
      <p:sp>
        <p:nvSpPr>
          <p:cNvPr id="3136" name="Google Shape;3136;p27"/>
          <p:cNvSpPr txBox="1"/>
          <p:nvPr/>
        </p:nvSpPr>
        <p:spPr>
          <a:xfrm>
            <a:off x="473117" y="1587043"/>
            <a:ext cx="2119703"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Training set:</a:t>
            </a:r>
            <a:endParaRPr sz="1400" b="0" i="0" u="none" strike="noStrike" cap="none">
              <a:solidFill>
                <a:srgbClr val="000000"/>
              </a:solidFill>
              <a:latin typeface="Arial"/>
              <a:ea typeface="Arial"/>
              <a:cs typeface="Arial"/>
              <a:sym typeface="Arial"/>
            </a:endParaRPr>
          </a:p>
        </p:txBody>
      </p:sp>
      <p:sp>
        <p:nvSpPr>
          <p:cNvPr id="3137" name="Google Shape;3137;p27"/>
          <p:cNvSpPr txBox="1"/>
          <p:nvPr/>
        </p:nvSpPr>
        <p:spPr>
          <a:xfrm>
            <a:off x="488357" y="1956375"/>
            <a:ext cx="708660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How to choose parameters (feature weights)?</a:t>
            </a:r>
            <a:endParaRPr sz="1800" b="0" i="0" u="none" strike="noStrike" cap="none">
              <a:solidFill>
                <a:srgbClr val="000000"/>
              </a:solidFill>
              <a:latin typeface="Calibri"/>
              <a:ea typeface="Calibri"/>
              <a:cs typeface="Calibri"/>
              <a:sym typeface="Calibri"/>
            </a:endParaRPr>
          </a:p>
        </p:txBody>
      </p:sp>
      <p:pic>
        <p:nvPicPr>
          <p:cNvPr id="3138" name="Google Shape;3138;p27"/>
          <p:cNvPicPr preferRelativeResize="0"/>
          <p:nvPr/>
        </p:nvPicPr>
        <p:blipFill rotWithShape="1">
          <a:blip r:embed="rId3">
            <a:alphaModFix/>
          </a:blip>
          <a:srcRect/>
          <a:stretch/>
        </p:blipFill>
        <p:spPr>
          <a:xfrm>
            <a:off x="5181600" y="2073395"/>
            <a:ext cx="169353" cy="139477"/>
          </a:xfrm>
          <a:prstGeom prst="rect">
            <a:avLst/>
          </a:prstGeom>
          <a:noFill/>
          <a:ln>
            <a:noFill/>
          </a:ln>
        </p:spPr>
      </p:pic>
      <p:pic>
        <p:nvPicPr>
          <p:cNvPr id="3139" name="Google Shape;3139;p27"/>
          <p:cNvPicPr preferRelativeResize="0"/>
          <p:nvPr/>
        </p:nvPicPr>
        <p:blipFill rotWithShape="1">
          <a:blip r:embed="rId4">
            <a:alphaModFix/>
          </a:blip>
          <a:srcRect/>
          <a:stretch/>
        </p:blipFill>
        <p:spPr>
          <a:xfrm>
            <a:off x="2160269" y="1587043"/>
            <a:ext cx="4070469" cy="221769"/>
          </a:xfrm>
          <a:prstGeom prst="rect">
            <a:avLst/>
          </a:prstGeom>
          <a:noFill/>
          <a:ln>
            <a:noFill/>
          </a:ln>
        </p:spPr>
      </p:pic>
      <p:cxnSp>
        <p:nvCxnSpPr>
          <p:cNvPr id="3140" name="Google Shape;3140;p27"/>
          <p:cNvCxnSpPr/>
          <p:nvPr/>
        </p:nvCxnSpPr>
        <p:spPr>
          <a:xfrm rot="10800000">
            <a:off x="762000" y="2667000"/>
            <a:ext cx="0" cy="2168626"/>
          </a:xfrm>
          <a:prstGeom prst="straightConnector1">
            <a:avLst/>
          </a:prstGeom>
          <a:noFill/>
          <a:ln w="38100" cap="flat" cmpd="sng">
            <a:solidFill>
              <a:schemeClr val="dk1"/>
            </a:solidFill>
            <a:prstDash val="solid"/>
            <a:round/>
            <a:headEnd type="none" w="sm" len="sm"/>
            <a:tailEnd type="stealth" w="med" len="med"/>
          </a:ln>
        </p:spPr>
      </p:cxnSp>
      <p:cxnSp>
        <p:nvCxnSpPr>
          <p:cNvPr id="3141" name="Google Shape;3141;p27"/>
          <p:cNvCxnSpPr/>
          <p:nvPr/>
        </p:nvCxnSpPr>
        <p:spPr>
          <a:xfrm>
            <a:off x="533401" y="45952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142" name="Google Shape;3142;p27"/>
          <p:cNvPicPr preferRelativeResize="0"/>
          <p:nvPr/>
        </p:nvPicPr>
        <p:blipFill rotWithShape="1">
          <a:blip r:embed="rId3">
            <a:alphaModFix/>
          </a:blip>
          <a:srcRect/>
          <a:stretch/>
        </p:blipFill>
        <p:spPr>
          <a:xfrm>
            <a:off x="1905001" y="4692396"/>
            <a:ext cx="153619" cy="260604"/>
          </a:xfrm>
          <a:prstGeom prst="rect">
            <a:avLst/>
          </a:prstGeom>
          <a:noFill/>
          <a:ln>
            <a:noFill/>
          </a:ln>
        </p:spPr>
      </p:pic>
      <p:pic>
        <p:nvPicPr>
          <p:cNvPr id="3143" name="Google Shape;3143;p27"/>
          <p:cNvPicPr preferRelativeResize="0"/>
          <p:nvPr/>
        </p:nvPicPr>
        <p:blipFill rotWithShape="1">
          <a:blip r:embed="rId5">
            <a:alphaModFix/>
          </a:blip>
          <a:srcRect/>
          <a:stretch/>
        </p:blipFill>
        <p:spPr>
          <a:xfrm>
            <a:off x="3335083" y="2758271"/>
            <a:ext cx="427939" cy="245059"/>
          </a:xfrm>
          <a:prstGeom prst="rect">
            <a:avLst/>
          </a:prstGeom>
          <a:noFill/>
          <a:ln>
            <a:noFill/>
          </a:ln>
        </p:spPr>
      </p:pic>
      <p:sp>
        <p:nvSpPr>
          <p:cNvPr id="3144" name="Google Shape;3144;p27"/>
          <p:cNvSpPr txBox="1"/>
          <p:nvPr/>
        </p:nvSpPr>
        <p:spPr>
          <a:xfrm>
            <a:off x="1447800" y="2590800"/>
            <a:ext cx="21100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“non-convex”</a:t>
            </a:r>
            <a:endParaRPr sz="1400" b="0" i="0" u="none" strike="noStrike" cap="none">
              <a:solidFill>
                <a:srgbClr val="000000"/>
              </a:solidFill>
              <a:latin typeface="Arial"/>
              <a:ea typeface="Arial"/>
              <a:cs typeface="Arial"/>
              <a:sym typeface="Arial"/>
            </a:endParaRPr>
          </a:p>
        </p:txBody>
      </p:sp>
      <p:cxnSp>
        <p:nvCxnSpPr>
          <p:cNvPr id="3145" name="Google Shape;3145;p27"/>
          <p:cNvCxnSpPr/>
          <p:nvPr/>
        </p:nvCxnSpPr>
        <p:spPr>
          <a:xfrm rot="10800000">
            <a:off x="5105400" y="2667000"/>
            <a:ext cx="0" cy="2168626"/>
          </a:xfrm>
          <a:prstGeom prst="straightConnector1">
            <a:avLst/>
          </a:prstGeom>
          <a:noFill/>
          <a:ln w="38100" cap="flat" cmpd="sng">
            <a:solidFill>
              <a:schemeClr val="dk1"/>
            </a:solidFill>
            <a:prstDash val="solid"/>
            <a:round/>
            <a:headEnd type="none" w="sm" len="sm"/>
            <a:tailEnd type="stealth" w="med" len="med"/>
          </a:ln>
        </p:spPr>
      </p:cxnSp>
      <p:cxnSp>
        <p:nvCxnSpPr>
          <p:cNvPr id="3146" name="Google Shape;3146;p27"/>
          <p:cNvCxnSpPr/>
          <p:nvPr/>
        </p:nvCxnSpPr>
        <p:spPr>
          <a:xfrm>
            <a:off x="4876801" y="45952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147" name="Google Shape;3147;p27"/>
          <p:cNvPicPr preferRelativeResize="0"/>
          <p:nvPr/>
        </p:nvPicPr>
        <p:blipFill rotWithShape="1">
          <a:blip r:embed="rId3">
            <a:alphaModFix/>
          </a:blip>
          <a:srcRect/>
          <a:stretch/>
        </p:blipFill>
        <p:spPr>
          <a:xfrm>
            <a:off x="6248401" y="4692396"/>
            <a:ext cx="153619" cy="260604"/>
          </a:xfrm>
          <a:prstGeom prst="rect">
            <a:avLst/>
          </a:prstGeom>
          <a:noFill/>
          <a:ln>
            <a:noFill/>
          </a:ln>
        </p:spPr>
      </p:pic>
      <p:pic>
        <p:nvPicPr>
          <p:cNvPr id="3148" name="Google Shape;3148;p27"/>
          <p:cNvPicPr preferRelativeResize="0"/>
          <p:nvPr/>
        </p:nvPicPr>
        <p:blipFill rotWithShape="1">
          <a:blip r:embed="rId5">
            <a:alphaModFix/>
          </a:blip>
          <a:srcRect/>
          <a:stretch/>
        </p:blipFill>
        <p:spPr>
          <a:xfrm>
            <a:off x="7649261" y="2895603"/>
            <a:ext cx="427939" cy="245059"/>
          </a:xfrm>
          <a:prstGeom prst="rect">
            <a:avLst/>
          </a:prstGeom>
          <a:noFill/>
          <a:ln>
            <a:noFill/>
          </a:ln>
        </p:spPr>
      </p:pic>
      <p:sp>
        <p:nvSpPr>
          <p:cNvPr id="3149" name="Google Shape;3149;p27"/>
          <p:cNvSpPr txBox="1"/>
          <p:nvPr/>
        </p:nvSpPr>
        <p:spPr>
          <a:xfrm>
            <a:off x="5943601" y="2590800"/>
            <a:ext cx="130727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“convex”</a:t>
            </a:r>
            <a:endParaRPr sz="1400" b="0" i="0" u="none" strike="noStrike" cap="none">
              <a:solidFill>
                <a:srgbClr val="000000"/>
              </a:solidFill>
              <a:latin typeface="Arial"/>
              <a:ea typeface="Arial"/>
              <a:cs typeface="Arial"/>
              <a:sym typeface="Arial"/>
            </a:endParaRPr>
          </a:p>
        </p:txBody>
      </p:sp>
      <p:sp>
        <p:nvSpPr>
          <p:cNvPr id="3150" name="Google Shape;3150;p27"/>
          <p:cNvSpPr/>
          <p:nvPr/>
        </p:nvSpPr>
        <p:spPr>
          <a:xfrm>
            <a:off x="956725" y="3003327"/>
            <a:ext cx="3005666" cy="1334389"/>
          </a:xfrm>
          <a:custGeom>
            <a:avLst/>
            <a:gdLst/>
            <a:ahLst/>
            <a:cxnLst/>
            <a:rect l="l" t="t" r="r" b="b"/>
            <a:pathLst>
              <a:path w="3005666" h="1050700" extrusionOk="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51" name="Google Shape;3151;p27"/>
          <p:cNvSpPr/>
          <p:nvPr/>
        </p:nvSpPr>
        <p:spPr>
          <a:xfrm>
            <a:off x="5329518" y="3281082"/>
            <a:ext cx="2649070" cy="1129662"/>
          </a:xfrm>
          <a:custGeom>
            <a:avLst/>
            <a:gdLst/>
            <a:ahLst/>
            <a:cxnLst/>
            <a:rect l="l" t="t" r="r" b="b"/>
            <a:pathLst>
              <a:path w="2649070" h="1129662" extrusionOk="0">
                <a:moveTo>
                  <a:pt x="0" y="0"/>
                </a:moveTo>
                <a:cubicBezTo>
                  <a:pt x="424702" y="560294"/>
                  <a:pt x="849405" y="1120588"/>
                  <a:pt x="1290917" y="1129553"/>
                </a:cubicBezTo>
                <a:cubicBezTo>
                  <a:pt x="1732429" y="1138518"/>
                  <a:pt x="2190749" y="596153"/>
                  <a:pt x="2649070" y="53789"/>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279800" y="2323440"/>
              <a:ext cx="5519160" cy="3736440"/>
            </p14:xfrm>
          </p:contentPart>
        </mc:Choice>
        <mc:Fallback xmlns="">
          <p:pic>
            <p:nvPicPr>
              <p:cNvPr id="2" name="Ink 1"/>
              <p:cNvPicPr/>
              <p:nvPr/>
            </p:nvPicPr>
            <p:blipFill>
              <a:blip r:embed="rId7"/>
              <a:stretch>
                <a:fillRect/>
              </a:stretch>
            </p:blipFill>
            <p:spPr>
              <a:xfrm>
                <a:off x="1270080" y="2311920"/>
                <a:ext cx="5541120" cy="375984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28"/>
          <p:cNvSpPr/>
          <p:nvPr/>
        </p:nvSpPr>
        <p:spPr>
          <a:xfrm>
            <a:off x="4114800" y="2762250"/>
            <a:ext cx="5029200" cy="3238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57" name="Google Shape;3157;p28"/>
          <p:cNvSpPr txBox="1"/>
          <p:nvPr/>
        </p:nvSpPr>
        <p:spPr>
          <a:xfrm>
            <a:off x="0" y="854362"/>
            <a:ext cx="77724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 (cross entropy)</a:t>
            </a:r>
            <a:endParaRPr sz="1400" b="0" i="0" u="none" strike="noStrike" cap="none">
              <a:solidFill>
                <a:srgbClr val="000000"/>
              </a:solidFill>
              <a:latin typeface="Arial"/>
              <a:ea typeface="Arial"/>
              <a:cs typeface="Arial"/>
              <a:sym typeface="Arial"/>
            </a:endParaRPr>
          </a:p>
        </p:txBody>
      </p:sp>
      <p:pic>
        <p:nvPicPr>
          <p:cNvPr id="3158" name="Google Shape;3158;p28"/>
          <p:cNvPicPr preferRelativeResize="0"/>
          <p:nvPr/>
        </p:nvPicPr>
        <p:blipFill rotWithShape="1">
          <a:blip r:embed="rId3">
            <a:alphaModFix/>
          </a:blip>
          <a:srcRect/>
          <a:stretch/>
        </p:blipFill>
        <p:spPr>
          <a:xfrm>
            <a:off x="3535680" y="1843609"/>
            <a:ext cx="4572000" cy="554602"/>
          </a:xfrm>
          <a:prstGeom prst="rect">
            <a:avLst/>
          </a:prstGeom>
          <a:noFill/>
          <a:ln>
            <a:noFill/>
          </a:ln>
        </p:spPr>
      </p:pic>
      <p:cxnSp>
        <p:nvCxnSpPr>
          <p:cNvPr id="3159" name="Google Shape;3159;p28"/>
          <p:cNvCxnSpPr/>
          <p:nvPr/>
        </p:nvCxnSpPr>
        <p:spPr>
          <a:xfrm rot="10800000">
            <a:off x="1066801" y="3581402"/>
            <a:ext cx="1979" cy="2025979"/>
          </a:xfrm>
          <a:prstGeom prst="straightConnector1">
            <a:avLst/>
          </a:prstGeom>
          <a:noFill/>
          <a:ln w="38100" cap="flat" cmpd="sng">
            <a:solidFill>
              <a:schemeClr val="dk1"/>
            </a:solidFill>
            <a:prstDash val="solid"/>
            <a:round/>
            <a:headEnd type="none" w="sm" len="sm"/>
            <a:tailEnd type="stealth" w="med" len="med"/>
          </a:ln>
        </p:spPr>
      </p:cxnSp>
      <p:cxnSp>
        <p:nvCxnSpPr>
          <p:cNvPr id="3160" name="Google Shape;3160;p28"/>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161" name="Google Shape;3161;p28"/>
          <p:cNvPicPr preferRelativeResize="0"/>
          <p:nvPr/>
        </p:nvPicPr>
        <p:blipFill rotWithShape="1">
          <a:blip r:embed="rId4">
            <a:alphaModFix/>
          </a:blip>
          <a:srcRect/>
          <a:stretch/>
        </p:blipFill>
        <p:spPr>
          <a:xfrm>
            <a:off x="2057400" y="5576012"/>
            <a:ext cx="814730" cy="367589"/>
          </a:xfrm>
          <a:prstGeom prst="rect">
            <a:avLst/>
          </a:prstGeom>
          <a:noFill/>
          <a:ln>
            <a:noFill/>
          </a:ln>
        </p:spPr>
      </p:pic>
      <p:sp>
        <p:nvSpPr>
          <p:cNvPr id="3162" name="Google Shape;3162;p28"/>
          <p:cNvSpPr txBox="1"/>
          <p:nvPr/>
        </p:nvSpPr>
        <p:spPr>
          <a:xfrm>
            <a:off x="1448809" y="3023955"/>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Actual Value Job Offered = 1</a:t>
            </a:r>
            <a:endParaRPr sz="1400" b="0" i="0" u="none" strike="noStrike" cap="none">
              <a:solidFill>
                <a:srgbClr val="0070C0"/>
              </a:solidFill>
              <a:latin typeface="Arial"/>
              <a:ea typeface="Arial"/>
              <a:cs typeface="Arial"/>
              <a:sym typeface="Arial"/>
            </a:endParaRPr>
          </a:p>
        </p:txBody>
      </p:sp>
      <p:cxnSp>
        <p:nvCxnSpPr>
          <p:cNvPr id="3163" name="Google Shape;3163;p28"/>
          <p:cNvCxnSpPr/>
          <p:nvPr/>
        </p:nvCxnSpPr>
        <p:spPr>
          <a:xfrm>
            <a:off x="3657600" y="5410200"/>
            <a:ext cx="0" cy="228600"/>
          </a:xfrm>
          <a:prstGeom prst="straightConnector1">
            <a:avLst/>
          </a:prstGeom>
          <a:noFill/>
          <a:ln w="31750" cap="flat" cmpd="sng">
            <a:solidFill>
              <a:srgbClr val="0C0C0C"/>
            </a:solidFill>
            <a:prstDash val="solid"/>
            <a:round/>
            <a:headEnd type="none" w="sm" len="sm"/>
            <a:tailEnd type="none" w="sm" len="sm"/>
          </a:ln>
        </p:spPr>
      </p:cxnSp>
      <p:sp>
        <p:nvSpPr>
          <p:cNvPr id="3164" name="Google Shape;3164;p28"/>
          <p:cNvSpPr txBox="1"/>
          <p:nvPr/>
        </p:nvSpPr>
        <p:spPr>
          <a:xfrm>
            <a:off x="3505200" y="5586350"/>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sz="1400" b="0" i="0" u="none" strike="noStrike" cap="none">
              <a:solidFill>
                <a:srgbClr val="000000"/>
              </a:solidFill>
              <a:latin typeface="Arial"/>
              <a:ea typeface="Arial"/>
              <a:cs typeface="Arial"/>
              <a:sym typeface="Arial"/>
            </a:endParaRPr>
          </a:p>
        </p:txBody>
      </p:sp>
      <p:sp>
        <p:nvSpPr>
          <p:cNvPr id="3165" name="Google Shape;3165;p28"/>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sz="1400" b="0" i="0" u="none" strike="noStrike" cap="none">
              <a:solidFill>
                <a:srgbClr val="000000"/>
              </a:solidFill>
              <a:latin typeface="Arial"/>
              <a:ea typeface="Arial"/>
              <a:cs typeface="Arial"/>
              <a:sym typeface="Arial"/>
            </a:endParaRPr>
          </a:p>
        </p:txBody>
      </p:sp>
      <p:pic>
        <p:nvPicPr>
          <p:cNvPr id="3166" name="Google Shape;3166;p28"/>
          <p:cNvPicPr preferRelativeResize="0"/>
          <p:nvPr/>
        </p:nvPicPr>
        <p:blipFill rotWithShape="1">
          <a:blip r:embed="rId5">
            <a:alphaModFix/>
          </a:blip>
          <a:srcRect/>
          <a:stretch/>
        </p:blipFill>
        <p:spPr>
          <a:xfrm>
            <a:off x="4476750" y="3809645"/>
            <a:ext cx="3638551" cy="1714855"/>
          </a:xfrm>
          <a:prstGeom prst="rect">
            <a:avLst/>
          </a:prstGeom>
          <a:noFill/>
          <a:ln>
            <a:noFill/>
          </a:ln>
        </p:spPr>
      </p:pic>
      <p:sp>
        <p:nvSpPr>
          <p:cNvPr id="3167" name="Google Shape;3167;p28"/>
          <p:cNvSpPr/>
          <p:nvPr/>
        </p:nvSpPr>
        <p:spPr>
          <a:xfrm>
            <a:off x="1276350" y="3543300"/>
            <a:ext cx="2400300" cy="1924050"/>
          </a:xfrm>
          <a:custGeom>
            <a:avLst/>
            <a:gdLst/>
            <a:ahLst/>
            <a:cxnLst/>
            <a:rect l="l" t="t" r="r" b="b"/>
            <a:pathLst>
              <a:path w="2400300" h="1924050" extrusionOk="0">
                <a:moveTo>
                  <a:pt x="0" y="0"/>
                </a:moveTo>
                <a:cubicBezTo>
                  <a:pt x="100012" y="587375"/>
                  <a:pt x="200025" y="1174750"/>
                  <a:pt x="600075" y="1495425"/>
                </a:cubicBezTo>
                <a:cubicBezTo>
                  <a:pt x="1000125" y="1816100"/>
                  <a:pt x="2111375" y="1897063"/>
                  <a:pt x="2400300" y="19240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68" name="Google Shape;3168;p28"/>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sz="1400" b="0" i="0" u="none" strike="noStrike" cap="none">
              <a:solidFill>
                <a:srgbClr val="000000"/>
              </a:solidFill>
              <a:latin typeface="Arial"/>
              <a:ea typeface="Arial"/>
              <a:cs typeface="Arial"/>
              <a:sym typeface="Arial"/>
            </a:endParaRPr>
          </a:p>
        </p:txBody>
      </p:sp>
      <p:sp>
        <p:nvSpPr>
          <p:cNvPr id="3169" name="Google Shape;3169;p28"/>
          <p:cNvSpPr txBox="1"/>
          <p:nvPr/>
        </p:nvSpPr>
        <p:spPr>
          <a:xfrm>
            <a:off x="3967181" y="5576012"/>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b="0"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170" name="Google Shape;3170;p28"/>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b="0"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38560" y="1405080"/>
              <a:ext cx="7707600" cy="4161960"/>
            </p14:xfrm>
          </p:contentPart>
        </mc:Choice>
        <mc:Fallback xmlns="">
          <p:pic>
            <p:nvPicPr>
              <p:cNvPr id="2" name="Ink 1"/>
              <p:cNvPicPr/>
              <p:nvPr/>
            </p:nvPicPr>
            <p:blipFill>
              <a:blip r:embed="rId7"/>
              <a:stretch>
                <a:fillRect/>
              </a:stretch>
            </p:blipFill>
            <p:spPr>
              <a:xfrm>
                <a:off x="527040" y="1393560"/>
                <a:ext cx="7728480" cy="4184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5816880" y="872280"/>
              <a:ext cx="2460960" cy="1557000"/>
            </p14:xfrm>
          </p:contentPart>
        </mc:Choice>
        <mc:Fallback>
          <p:pic>
            <p:nvPicPr>
              <p:cNvPr id="3" name="Ink 2"/>
              <p:cNvPicPr/>
              <p:nvPr/>
            </p:nvPicPr>
            <p:blipFill>
              <a:blip r:embed="rId9"/>
              <a:stretch>
                <a:fillRect/>
              </a:stretch>
            </p:blipFill>
            <p:spPr>
              <a:xfrm>
                <a:off x="5807880" y="863640"/>
                <a:ext cx="2473560" cy="157608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p29"/>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a:t>
            </a:r>
            <a:endParaRPr sz="1400" b="0" i="0" u="none" strike="noStrike" cap="none">
              <a:solidFill>
                <a:srgbClr val="000000"/>
              </a:solidFill>
              <a:latin typeface="Arial"/>
              <a:ea typeface="Arial"/>
              <a:cs typeface="Arial"/>
              <a:sym typeface="Arial"/>
            </a:endParaRPr>
          </a:p>
        </p:txBody>
      </p:sp>
      <p:cxnSp>
        <p:nvCxnSpPr>
          <p:cNvPr id="3176" name="Google Shape;3176;p29"/>
          <p:cNvCxnSpPr/>
          <p:nvPr/>
        </p:nvCxnSpPr>
        <p:spPr>
          <a:xfrm rot="10800000">
            <a:off x="1068779" y="3124200"/>
            <a:ext cx="2" cy="2483182"/>
          </a:xfrm>
          <a:prstGeom prst="straightConnector1">
            <a:avLst/>
          </a:prstGeom>
          <a:noFill/>
          <a:ln w="38100" cap="flat" cmpd="sng">
            <a:solidFill>
              <a:schemeClr val="dk1"/>
            </a:solidFill>
            <a:prstDash val="solid"/>
            <a:round/>
            <a:headEnd type="none" w="sm" len="sm"/>
            <a:tailEnd type="stealth" w="med" len="med"/>
          </a:ln>
        </p:spPr>
      </p:cxnSp>
      <p:cxnSp>
        <p:nvCxnSpPr>
          <p:cNvPr id="3177" name="Google Shape;3177;p29"/>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178" name="Google Shape;3178;p29"/>
          <p:cNvPicPr preferRelativeResize="0"/>
          <p:nvPr/>
        </p:nvPicPr>
        <p:blipFill rotWithShape="1">
          <a:blip r:embed="rId3">
            <a:alphaModFix/>
          </a:blip>
          <a:srcRect/>
          <a:stretch/>
        </p:blipFill>
        <p:spPr>
          <a:xfrm>
            <a:off x="2057400" y="5576012"/>
            <a:ext cx="814730" cy="367589"/>
          </a:xfrm>
          <a:prstGeom prst="rect">
            <a:avLst/>
          </a:prstGeom>
          <a:noFill/>
          <a:ln>
            <a:noFill/>
          </a:ln>
        </p:spPr>
      </p:pic>
      <p:cxnSp>
        <p:nvCxnSpPr>
          <p:cNvPr id="3179" name="Google Shape;3179;p29"/>
          <p:cNvCxnSpPr/>
          <p:nvPr/>
        </p:nvCxnSpPr>
        <p:spPr>
          <a:xfrm>
            <a:off x="3768718" y="5436218"/>
            <a:ext cx="0" cy="228600"/>
          </a:xfrm>
          <a:prstGeom prst="straightConnector1">
            <a:avLst/>
          </a:prstGeom>
          <a:noFill/>
          <a:ln w="31750" cap="flat" cmpd="sng">
            <a:solidFill>
              <a:srgbClr val="0C0C0C"/>
            </a:solidFill>
            <a:prstDash val="solid"/>
            <a:round/>
            <a:headEnd type="none" w="sm" len="sm"/>
            <a:tailEnd type="none" w="sm" len="sm"/>
          </a:ln>
        </p:spPr>
      </p:cxnSp>
      <p:sp>
        <p:nvSpPr>
          <p:cNvPr id="3180" name="Google Shape;3180;p29"/>
          <p:cNvSpPr txBox="1"/>
          <p:nvPr/>
        </p:nvSpPr>
        <p:spPr>
          <a:xfrm>
            <a:off x="3648075" y="5605047"/>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sz="1400" b="0" i="0" u="none" strike="noStrike" cap="none">
              <a:solidFill>
                <a:srgbClr val="000000"/>
              </a:solidFill>
              <a:latin typeface="Arial"/>
              <a:ea typeface="Arial"/>
              <a:cs typeface="Arial"/>
              <a:sym typeface="Arial"/>
            </a:endParaRPr>
          </a:p>
        </p:txBody>
      </p:sp>
      <p:sp>
        <p:nvSpPr>
          <p:cNvPr id="3181" name="Google Shape;3181;p29"/>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sz="1400" b="0" i="0" u="none" strike="noStrike" cap="none">
              <a:solidFill>
                <a:srgbClr val="000000"/>
              </a:solidFill>
              <a:latin typeface="Arial"/>
              <a:ea typeface="Arial"/>
              <a:cs typeface="Arial"/>
              <a:sym typeface="Arial"/>
            </a:endParaRPr>
          </a:p>
        </p:txBody>
      </p:sp>
      <p:pic>
        <p:nvPicPr>
          <p:cNvPr id="3182" name="Google Shape;3182;p29"/>
          <p:cNvPicPr preferRelativeResize="0"/>
          <p:nvPr/>
        </p:nvPicPr>
        <p:blipFill rotWithShape="1">
          <a:blip r:embed="rId4">
            <a:alphaModFix/>
          </a:blip>
          <a:srcRect/>
          <a:stretch/>
        </p:blipFill>
        <p:spPr>
          <a:xfrm>
            <a:off x="3581400" y="1810703"/>
            <a:ext cx="4774121" cy="579120"/>
          </a:xfrm>
          <a:prstGeom prst="rect">
            <a:avLst/>
          </a:prstGeom>
          <a:noFill/>
          <a:ln>
            <a:noFill/>
          </a:ln>
        </p:spPr>
      </p:pic>
      <p:sp>
        <p:nvSpPr>
          <p:cNvPr id="3183" name="Google Shape;3183;p29"/>
          <p:cNvSpPr/>
          <p:nvPr/>
        </p:nvSpPr>
        <p:spPr>
          <a:xfrm>
            <a:off x="1068780" y="3305175"/>
            <a:ext cx="2579296" cy="2204466"/>
          </a:xfrm>
          <a:custGeom>
            <a:avLst/>
            <a:gdLst/>
            <a:ahLst/>
            <a:cxnLst/>
            <a:rect l="l" t="t" r="r" b="b"/>
            <a:pathLst>
              <a:path w="2524125" h="2152650" extrusionOk="0">
                <a:moveTo>
                  <a:pt x="2524125" y="0"/>
                </a:moveTo>
                <a:cubicBezTo>
                  <a:pt x="2396331" y="644525"/>
                  <a:pt x="2268538" y="1289050"/>
                  <a:pt x="1847850" y="1647825"/>
                </a:cubicBezTo>
                <a:cubicBezTo>
                  <a:pt x="1427162" y="2006600"/>
                  <a:pt x="713581" y="2079625"/>
                  <a:pt x="0" y="21526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cxnSp>
        <p:nvCxnSpPr>
          <p:cNvPr id="3184" name="Google Shape;3184;p29"/>
          <p:cNvCxnSpPr/>
          <p:nvPr/>
        </p:nvCxnSpPr>
        <p:spPr>
          <a:xfrm rot="5400000">
            <a:off x="2590089" y="4400006"/>
            <a:ext cx="2361600" cy="4500"/>
          </a:xfrm>
          <a:prstGeom prst="bentConnector3">
            <a:avLst>
              <a:gd name="adj1" fmla="val 50002"/>
            </a:avLst>
          </a:prstGeom>
          <a:noFill/>
          <a:ln w="9525" cap="flat" cmpd="sng">
            <a:solidFill>
              <a:srgbClr val="FF0000"/>
            </a:solidFill>
            <a:prstDash val="dash"/>
            <a:round/>
            <a:headEnd type="none" w="sm" len="sm"/>
            <a:tailEnd type="none" w="sm" len="sm"/>
          </a:ln>
        </p:spPr>
      </p:cxnSp>
      <p:sp>
        <p:nvSpPr>
          <p:cNvPr id="3185" name="Google Shape;3185;p29"/>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sz="1400" b="0" i="0" u="none" strike="noStrike" cap="none">
              <a:solidFill>
                <a:srgbClr val="000000"/>
              </a:solidFill>
              <a:latin typeface="Arial"/>
              <a:ea typeface="Arial"/>
              <a:cs typeface="Arial"/>
              <a:sym typeface="Arial"/>
            </a:endParaRPr>
          </a:p>
        </p:txBody>
      </p:sp>
      <p:sp>
        <p:nvSpPr>
          <p:cNvPr id="3186" name="Google Shape;3186;p29"/>
          <p:cNvSpPr txBox="1"/>
          <p:nvPr/>
        </p:nvSpPr>
        <p:spPr>
          <a:xfrm>
            <a:off x="4953000" y="3581400"/>
            <a:ext cx="2971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Cost=0; If y=0 and h</a:t>
            </a:r>
            <a:r>
              <a:rPr lang="en-US" sz="1200" b="0" i="0" u="none" strike="noStrike" cap="none" baseline="-25000">
                <a:solidFill>
                  <a:srgbClr val="000000"/>
                </a:solidFill>
                <a:latin typeface="Tahoma"/>
                <a:ea typeface="Tahoma"/>
                <a:cs typeface="Tahoma"/>
                <a:sym typeface="Tahoma"/>
              </a:rPr>
              <a:t>Ꝋ</a:t>
            </a:r>
            <a:r>
              <a:rPr lang="en-US" sz="1600" b="0" i="0" u="none" strike="noStrike" cap="none">
                <a:solidFill>
                  <a:srgbClr val="000000"/>
                </a:solidFill>
                <a:latin typeface="Tahoma"/>
                <a:ea typeface="Tahoma"/>
                <a:cs typeface="Tahoma"/>
                <a:sym typeface="Tahoma"/>
              </a:rPr>
              <a:t>(x)=0</a:t>
            </a:r>
            <a:endParaRPr sz="1400" b="0" i="0" u="none" strike="noStrike" cap="none">
              <a:solidFill>
                <a:srgbClr val="000000"/>
              </a:solidFill>
              <a:latin typeface="Arial"/>
              <a:ea typeface="Arial"/>
              <a:cs typeface="Arial"/>
              <a:sym typeface="Arial"/>
            </a:endParaRPr>
          </a:p>
        </p:txBody>
      </p:sp>
      <p:sp>
        <p:nvSpPr>
          <p:cNvPr id="3187" name="Google Shape;3187;p29"/>
          <p:cNvSpPr txBox="1"/>
          <p:nvPr/>
        </p:nvSpPr>
        <p:spPr>
          <a:xfrm>
            <a:off x="1463097" y="2829907"/>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0</a:t>
            </a:r>
            <a:endParaRPr sz="14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Actual Value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Job Offered = 0</a:t>
            </a:r>
            <a:endParaRPr sz="1400" b="0" i="0" u="none" strike="noStrike" cap="none">
              <a:solidFill>
                <a:srgbClr val="0070C0"/>
              </a:solidFill>
              <a:latin typeface="Arial"/>
              <a:ea typeface="Arial"/>
              <a:cs typeface="Arial"/>
              <a:sym typeface="Arial"/>
            </a:endParaRPr>
          </a:p>
        </p:txBody>
      </p:sp>
      <p:sp>
        <p:nvSpPr>
          <p:cNvPr id="3188" name="Google Shape;3188;p29"/>
          <p:cNvSpPr txBox="1"/>
          <p:nvPr/>
        </p:nvSpPr>
        <p:spPr>
          <a:xfrm>
            <a:off x="4024312" y="5420381"/>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b="0"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189" name="Google Shape;3189;p29"/>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b="0" i="0" u="none" strike="noStrike" cap="none">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363760" y="1908000"/>
              <a:ext cx="6038640" cy="3905640"/>
            </p14:xfrm>
          </p:contentPart>
        </mc:Choice>
        <mc:Fallback xmlns="">
          <p:pic>
            <p:nvPicPr>
              <p:cNvPr id="2" name="Ink 1"/>
              <p:cNvPicPr/>
              <p:nvPr/>
            </p:nvPicPr>
            <p:blipFill>
              <a:blip r:embed="rId6"/>
              <a:stretch>
                <a:fillRect/>
              </a:stretch>
            </p:blipFill>
            <p:spPr>
              <a:xfrm>
                <a:off x="2354400" y="1899360"/>
                <a:ext cx="6060240" cy="392616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3"/>
        <p:cNvGrpSpPr/>
        <p:nvPr/>
      </p:nvGrpSpPr>
      <p:grpSpPr>
        <a:xfrm>
          <a:off x="0" y="0"/>
          <a:ext cx="0" cy="0"/>
          <a:chOff x="0" y="0"/>
          <a:chExt cx="0" cy="0"/>
        </a:xfrm>
      </p:grpSpPr>
      <p:sp>
        <p:nvSpPr>
          <p:cNvPr id="3194" name="Google Shape;3194;p30"/>
          <p:cNvSpPr txBox="1"/>
          <p:nvPr/>
        </p:nvSpPr>
        <p:spPr>
          <a:xfrm>
            <a:off x="403261" y="4992752"/>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Output : </a:t>
            </a:r>
            <a:endParaRPr sz="1800" b="0" i="0" u="none" strike="noStrike" cap="none">
              <a:solidFill>
                <a:srgbClr val="000000"/>
              </a:solidFill>
              <a:latin typeface="Tahoma"/>
              <a:ea typeface="Tahoma"/>
              <a:cs typeface="Tahoma"/>
              <a:sym typeface="Tahoma"/>
            </a:endParaRPr>
          </a:p>
        </p:txBody>
      </p:sp>
      <p:sp>
        <p:nvSpPr>
          <p:cNvPr id="3195" name="Google Shape;3195;p30"/>
          <p:cNvSpPr txBox="1"/>
          <p:nvPr/>
        </p:nvSpPr>
        <p:spPr>
          <a:xfrm>
            <a:off x="403260" y="3254031"/>
            <a:ext cx="7673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fit parameters    : Apply Gradient Descent Algorithm</a:t>
            </a:r>
            <a:r>
              <a:rPr lang="en-US" sz="1800" b="0" i="0" u="sng" strike="noStrike" cap="none">
                <a:solidFill>
                  <a:srgbClr val="000000"/>
                </a:solidFill>
                <a:latin typeface="Tahoma"/>
                <a:ea typeface="Tahoma"/>
                <a:cs typeface="Tahoma"/>
                <a:sym typeface="Tahom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endParaRPr sz="1800" b="0" i="0" u="none" strike="noStrike" cap="none">
              <a:solidFill>
                <a:srgbClr val="000000"/>
              </a:solidFill>
              <a:latin typeface="Tahoma"/>
              <a:ea typeface="Tahoma"/>
              <a:cs typeface="Tahoma"/>
              <a:sym typeface="Tahoma"/>
            </a:endParaRPr>
          </a:p>
        </p:txBody>
      </p:sp>
      <p:pic>
        <p:nvPicPr>
          <p:cNvPr id="3196" name="Google Shape;3196;p30"/>
          <p:cNvPicPr preferRelativeResize="0"/>
          <p:nvPr/>
        </p:nvPicPr>
        <p:blipFill rotWithShape="1">
          <a:blip r:embed="rId4">
            <a:alphaModFix/>
          </a:blip>
          <a:srcRect/>
          <a:stretch/>
        </p:blipFill>
        <p:spPr>
          <a:xfrm>
            <a:off x="2286302" y="3358255"/>
            <a:ext cx="128016" cy="219456"/>
          </a:xfrm>
          <a:prstGeom prst="rect">
            <a:avLst/>
          </a:prstGeom>
          <a:noFill/>
          <a:ln>
            <a:noFill/>
          </a:ln>
        </p:spPr>
      </p:pic>
      <p:pic>
        <p:nvPicPr>
          <p:cNvPr id="3197" name="Google Shape;3197;p30"/>
          <p:cNvPicPr preferRelativeResize="0"/>
          <p:nvPr/>
        </p:nvPicPr>
        <p:blipFill rotWithShape="1">
          <a:blip r:embed="rId5">
            <a:alphaModFix/>
          </a:blip>
          <a:srcRect/>
          <a:stretch/>
        </p:blipFill>
        <p:spPr>
          <a:xfrm>
            <a:off x="6400800" y="3311091"/>
            <a:ext cx="806155" cy="313783"/>
          </a:xfrm>
          <a:prstGeom prst="rect">
            <a:avLst/>
          </a:prstGeom>
          <a:noFill/>
          <a:ln>
            <a:noFill/>
          </a:ln>
        </p:spPr>
      </p:pic>
      <p:sp>
        <p:nvSpPr>
          <p:cNvPr id="3198" name="Google Shape;3198;p30"/>
          <p:cNvSpPr txBox="1"/>
          <p:nvPr/>
        </p:nvSpPr>
        <p:spPr>
          <a:xfrm>
            <a:off x="403261" y="4495801"/>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make a prediction given new   :</a:t>
            </a:r>
            <a:endParaRPr sz="1400" b="0" i="0" u="none" strike="noStrike" cap="none">
              <a:solidFill>
                <a:srgbClr val="000000"/>
              </a:solidFill>
              <a:latin typeface="Arial"/>
              <a:ea typeface="Arial"/>
              <a:cs typeface="Arial"/>
              <a:sym typeface="Arial"/>
            </a:endParaRPr>
          </a:p>
        </p:txBody>
      </p:sp>
      <p:pic>
        <p:nvPicPr>
          <p:cNvPr id="3199" name="Google Shape;3199;p30"/>
          <p:cNvPicPr preferRelativeResize="0"/>
          <p:nvPr/>
        </p:nvPicPr>
        <p:blipFill rotWithShape="1">
          <a:blip r:embed="rId6">
            <a:alphaModFix/>
          </a:blip>
          <a:srcRect/>
          <a:stretch/>
        </p:blipFill>
        <p:spPr>
          <a:xfrm>
            <a:off x="4873752" y="4719457"/>
            <a:ext cx="153162" cy="137160"/>
          </a:xfrm>
          <a:prstGeom prst="rect">
            <a:avLst/>
          </a:prstGeom>
          <a:noFill/>
          <a:ln>
            <a:noFill/>
          </a:ln>
        </p:spPr>
      </p:pic>
      <p:pic>
        <p:nvPicPr>
          <p:cNvPr id="3200" name="Google Shape;3200;p30"/>
          <p:cNvPicPr preferRelativeResize="0"/>
          <p:nvPr/>
        </p:nvPicPr>
        <p:blipFill rotWithShape="1">
          <a:blip r:embed="rId7">
            <a:alphaModFix/>
          </a:blip>
          <a:srcRect/>
          <a:stretch/>
        </p:blipFill>
        <p:spPr>
          <a:xfrm>
            <a:off x="1947561" y="5059749"/>
            <a:ext cx="2146554" cy="438912"/>
          </a:xfrm>
          <a:prstGeom prst="rect">
            <a:avLst/>
          </a:prstGeom>
          <a:noFill/>
          <a:ln>
            <a:noFill/>
          </a:ln>
        </p:spPr>
      </p:pic>
      <p:sp>
        <p:nvSpPr>
          <p:cNvPr id="3201" name="Google Shape;3201;p30"/>
          <p:cNvSpPr txBox="1"/>
          <p:nvPr/>
        </p:nvSpPr>
        <p:spPr>
          <a:xfrm>
            <a:off x="59267" y="804779"/>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Cost function</a:t>
            </a:r>
            <a:endParaRPr sz="1400" b="0" i="0" u="none" strike="noStrike" cap="none">
              <a:solidFill>
                <a:srgbClr val="000000"/>
              </a:solidFill>
              <a:latin typeface="Arial"/>
              <a:ea typeface="Arial"/>
              <a:cs typeface="Arial"/>
              <a:sym typeface="Arial"/>
            </a:endParaRPr>
          </a:p>
        </p:txBody>
      </p:sp>
      <p:pic>
        <p:nvPicPr>
          <p:cNvPr id="3202" name="Google Shape;3202;p30"/>
          <p:cNvPicPr preferRelativeResize="0"/>
          <p:nvPr/>
        </p:nvPicPr>
        <p:blipFill rotWithShape="1">
          <a:blip r:embed="rId8">
            <a:alphaModFix/>
          </a:blip>
          <a:srcRect/>
          <a:stretch/>
        </p:blipFill>
        <p:spPr>
          <a:xfrm>
            <a:off x="5176582" y="3805709"/>
            <a:ext cx="3403600" cy="2743419"/>
          </a:xfrm>
          <a:prstGeom prst="rect">
            <a:avLst/>
          </a:prstGeom>
          <a:noFill/>
          <a:ln>
            <a:noFill/>
          </a:ln>
        </p:spPr>
      </p:pic>
      <p:pic>
        <p:nvPicPr>
          <p:cNvPr id="3203" name="Google Shape;3203;p30"/>
          <p:cNvPicPr preferRelativeResize="0"/>
          <p:nvPr/>
        </p:nvPicPr>
        <p:blipFill rotWithShape="1">
          <a:blip r:embed="rId9">
            <a:alphaModFix/>
          </a:blip>
          <a:srcRect/>
          <a:stretch/>
        </p:blipFill>
        <p:spPr>
          <a:xfrm>
            <a:off x="801124" y="1476750"/>
            <a:ext cx="6733144" cy="1566975"/>
          </a:xfrm>
          <a:prstGeom prst="rect">
            <a:avLst/>
          </a:prstGeom>
          <a:noFill/>
          <a:ln>
            <a:noFill/>
          </a:ln>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609480" y="1551960"/>
              <a:ext cx="7406280" cy="2349360"/>
            </p14:xfrm>
          </p:contentPart>
        </mc:Choice>
        <mc:Fallback xmlns="">
          <p:pic>
            <p:nvPicPr>
              <p:cNvPr id="2" name="Ink 1"/>
              <p:cNvPicPr/>
              <p:nvPr/>
            </p:nvPicPr>
            <p:blipFill>
              <a:blip r:embed="rId11"/>
              <a:stretch>
                <a:fillRect/>
              </a:stretch>
            </p:blipFill>
            <p:spPr>
              <a:xfrm>
                <a:off x="598680" y="1541520"/>
                <a:ext cx="7426800" cy="2368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 name="Ink 2"/>
              <p14:cNvContentPartPr/>
              <p14:nvPr/>
            </p14:nvContentPartPr>
            <p14:xfrm>
              <a:off x="529560" y="1512000"/>
              <a:ext cx="8039880" cy="2255400"/>
            </p14:xfrm>
          </p:contentPart>
        </mc:Choice>
        <mc:Fallback>
          <p:pic>
            <p:nvPicPr>
              <p:cNvPr id="3" name="Ink 2"/>
              <p:cNvPicPr/>
              <p:nvPr/>
            </p:nvPicPr>
            <p:blipFill>
              <a:blip r:embed="rId13"/>
              <a:stretch>
                <a:fillRect/>
              </a:stretch>
            </p:blipFill>
            <p:spPr>
              <a:xfrm>
                <a:off x="519840" y="1503360"/>
                <a:ext cx="8057520" cy="227232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a:t>Machine Learning</a:t>
            </a:r>
            <a:endParaRPr sz="2400"/>
          </a:p>
        </p:txBody>
      </p:sp>
      <p:sp>
        <p:nvSpPr>
          <p:cNvPr id="2933" name="Google Shape;2933;p2"/>
          <p:cNvSpPr txBox="1"/>
          <p:nvPr/>
        </p:nvSpPr>
        <p:spPr>
          <a:xfrm>
            <a:off x="250873" y="5104677"/>
            <a:ext cx="8761500" cy="14823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1400" b="1" i="0" u="none" strike="noStrike" cap="none">
                <a:solidFill>
                  <a:srgbClr val="0000FF"/>
                </a:solidFill>
                <a:latin typeface="Arial"/>
                <a:ea typeface="Arial"/>
                <a:cs typeface="Arial"/>
                <a:sym typeface="Arial"/>
              </a:rPr>
              <a:t>Slide Source / Preparation / Review:</a:t>
            </a:r>
            <a:endParaRPr sz="1400" b="1" i="0" u="none" strike="noStrike" cap="none">
              <a:solidFill>
                <a:srgbClr val="0000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400" b="0" i="0" u="sng" strike="noStrike" cap="none">
                <a:solidFill>
                  <a:srgbClr val="0000FF"/>
                </a:solidFill>
                <a:latin typeface="Arial"/>
                <a:ea typeface="Arial"/>
                <a:cs typeface="Arial"/>
                <a:sym typeface="Arial"/>
              </a:rPr>
              <a:t>From BITS Pilani WILP</a:t>
            </a:r>
            <a:r>
              <a:rPr lang="en-US" sz="1400" b="1" i="0" u="none" strike="noStrike" cap="none">
                <a:solidFill>
                  <a:srgbClr val="0000FF"/>
                </a:solidFill>
                <a:latin typeface="Arial"/>
                <a:ea typeface="Arial"/>
                <a:cs typeface="Arial"/>
                <a:sym typeface="Arial"/>
              </a:rPr>
              <a:t>: </a:t>
            </a:r>
            <a:r>
              <a:rPr lang="en-US" sz="1400" b="0" i="0" u="none" strike="noStrike" cap="none">
                <a:solidFill>
                  <a:srgbClr val="0000FF"/>
                </a:solidFill>
                <a:latin typeface="Arial"/>
                <a:ea typeface="Arial"/>
                <a:cs typeface="Arial"/>
                <a:sym typeface="Arial"/>
              </a:rPr>
              <a:t>Prof.Sugata, Prof.Chetana, Prof.Rajavadhana, Prof.Monali, Prof.Sangeetha, Prof.Swarna, Prof.Pankaj</a:t>
            </a:r>
            <a:endParaRPr sz="1400" b="0" i="0" u="none" strike="noStrike" cap="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FF"/>
                </a:solidFill>
                <a:latin typeface="Arial"/>
                <a:ea typeface="Arial"/>
                <a:cs typeface="Arial"/>
                <a:sym typeface="Arial"/>
              </a:rPr>
              <a:t>External: </a:t>
            </a:r>
            <a:r>
              <a:rPr lang="en-US" sz="1400" b="0" i="0" u="none" strike="noStrike" cap="none">
                <a:solidFill>
                  <a:srgbClr val="0000FF"/>
                </a:solidFill>
                <a:latin typeface="Arial"/>
                <a:ea typeface="Arial"/>
                <a:cs typeface="Arial"/>
                <a:sym typeface="Arial"/>
              </a:rPr>
              <a:t>CS109 and CS229 Stanford lecture notes, Dr.Andrew NG and many others who made their course materials freely available online</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2934" name="Google Shape;2934;p2"/>
          <p:cNvSpPr txBox="1"/>
          <p:nvPr/>
        </p:nvSpPr>
        <p:spPr>
          <a:xfrm>
            <a:off x="250868" y="2771233"/>
            <a:ext cx="8642400" cy="2437800"/>
          </a:xfrm>
          <a:prstGeom prst="rect">
            <a:avLst/>
          </a:prstGeom>
          <a:noFill/>
          <a:ln>
            <a:noFill/>
          </a:ln>
        </p:spPr>
        <p:txBody>
          <a:bodyPr spcFirstLastPara="1" wrap="square" lIns="0" tIns="32775" rIns="0" bIns="0" anchor="t" anchorCtr="0">
            <a:spAutoFit/>
          </a:bodyPr>
          <a:lstStyle/>
          <a:p>
            <a:pPr marL="133281" marR="39100" lvl="0" indent="-125292"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These content of modules &amp; context under topics are planned by the course owner Dr. Sugata, with grateful acknowledgement to many others who made their course materials freely available online</a:t>
            </a:r>
            <a:endParaRPr sz="1600" b="0" i="0" u="none" strike="noStrike" cap="none">
              <a:solidFill>
                <a:schemeClr val="dk1"/>
              </a:solidFill>
              <a:latin typeface="Arial"/>
              <a:ea typeface="Arial"/>
              <a:cs typeface="Arial"/>
              <a:sym typeface="Arial"/>
            </a:endParaRPr>
          </a:p>
          <a:p>
            <a:pPr marL="133281" marR="0" lvl="0" indent="-125292" algn="l" rtl="0">
              <a:lnSpc>
                <a:spcPct val="100000"/>
              </a:lnSpc>
              <a:spcBef>
                <a:spcPts val="34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here by acknowledge all the contributors for their material and inputs.</a:t>
            </a:r>
            <a:endParaRPr sz="1600" b="0" i="0" u="none" strike="noStrike" cap="none">
              <a:solidFill>
                <a:schemeClr val="dk1"/>
              </a:solidFill>
              <a:latin typeface="Arial"/>
              <a:ea typeface="Arial"/>
              <a:cs typeface="Arial"/>
              <a:sym typeface="Arial"/>
            </a:endParaRPr>
          </a:p>
          <a:p>
            <a:pPr marL="133281" marR="0" lvl="0" indent="-125292" algn="l" rtl="0">
              <a:lnSpc>
                <a:spcPct val="100000"/>
              </a:lnSpc>
              <a:spcBef>
                <a:spcPts val="37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have provided source information wherever necessary</a:t>
            </a:r>
            <a:endParaRPr sz="1600" b="0" i="0" u="none" strike="noStrike" cap="none">
              <a:solidFill>
                <a:schemeClr val="dk1"/>
              </a:solidFill>
              <a:latin typeface="Arial"/>
              <a:ea typeface="Arial"/>
              <a:cs typeface="Arial"/>
              <a:sym typeface="Arial"/>
            </a:endParaRPr>
          </a:p>
          <a:p>
            <a:pPr marL="133281" marR="0" lvl="0" indent="-125290" algn="l" rtl="0">
              <a:lnSpc>
                <a:spcPct val="100000"/>
              </a:lnSpc>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the presentation deck shared over canvas</a:t>
            </a:r>
            <a:endParaRPr sz="1600" b="0" i="0" u="none" strike="noStrike" cap="none">
              <a:solidFill>
                <a:schemeClr val="dk1"/>
              </a:solidFill>
              <a:latin typeface="Tahoma"/>
              <a:ea typeface="Tahoma"/>
              <a:cs typeface="Tahoma"/>
              <a:sym typeface="Tahoma"/>
            </a:endParaRPr>
          </a:p>
          <a:p>
            <a:pPr marL="133281" marR="0" lvl="0" indent="-125290" algn="l" rtl="0">
              <a:lnSpc>
                <a:spcPct val="100000"/>
              </a:lnSpc>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b="0" i="0" u="none" strike="noStrike" cap="none">
              <a:solidFill>
                <a:srgbClr val="FF0000"/>
              </a:solidFill>
              <a:latin typeface="Tahoma"/>
              <a:ea typeface="Tahoma"/>
              <a:cs typeface="Tahoma"/>
              <a:sym typeface="Tahoma"/>
            </a:endParaRPr>
          </a:p>
        </p:txBody>
      </p:sp>
      <p:sp>
        <p:nvSpPr>
          <p:cNvPr id="2935" name="Google Shape;2935;p2"/>
          <p:cNvSpPr txBox="1"/>
          <p:nvPr/>
        </p:nvSpPr>
        <p:spPr>
          <a:xfrm>
            <a:off x="2320648" y="1295400"/>
            <a:ext cx="5698928" cy="287187"/>
          </a:xfrm>
          <a:prstGeom prst="rect">
            <a:avLst/>
          </a:prstGeom>
          <a:noFill/>
          <a:ln>
            <a:noFill/>
          </a:ln>
        </p:spPr>
        <p:txBody>
          <a:bodyPr spcFirstLastPara="1" wrap="square" lIns="0" tIns="10075" rIns="0" bIns="0" anchor="t" anchorCtr="0">
            <a:spAutoFit/>
          </a:bodyPr>
          <a:lstStyle/>
          <a:p>
            <a:pPr marL="8408" marR="0" lvl="0" indent="0" algn="l" rtl="0">
              <a:lnSpc>
                <a:spcPct val="100000"/>
              </a:lnSpc>
              <a:spcBef>
                <a:spcPts val="0"/>
              </a:spcBef>
              <a:spcAft>
                <a:spcPts val="0"/>
              </a:spcAft>
              <a:buClr>
                <a:srgbClr val="1C1572"/>
              </a:buClr>
              <a:buSzPts val="1800"/>
              <a:buFont typeface="Arial"/>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2936" name="Google Shape;2936;p2"/>
          <p:cNvPicPr preferRelativeResize="0"/>
          <p:nvPr/>
        </p:nvPicPr>
        <p:blipFill rotWithShape="1">
          <a:blip r:embed="rId3">
            <a:alphaModFix/>
          </a:blip>
          <a:srcRect/>
          <a:stretch/>
        </p:blipFill>
        <p:spPr>
          <a:xfrm>
            <a:off x="3479130" y="1582587"/>
            <a:ext cx="1087204" cy="118863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31"/>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Gradient Descent Algorithm</a:t>
            </a:r>
            <a:endParaRPr sz="1400" b="0" i="0" u="none" strike="noStrike" cap="none">
              <a:solidFill>
                <a:srgbClr val="000000"/>
              </a:solidFill>
              <a:latin typeface="Arial"/>
              <a:ea typeface="Arial"/>
              <a:cs typeface="Arial"/>
              <a:sym typeface="Arial"/>
            </a:endParaRPr>
          </a:p>
        </p:txBody>
      </p:sp>
      <p:sp>
        <p:nvSpPr>
          <p:cNvPr id="3209" name="Google Shape;3209;p31"/>
          <p:cNvSpPr txBox="1"/>
          <p:nvPr/>
        </p:nvSpPr>
        <p:spPr>
          <a:xfrm>
            <a:off x="381000" y="1600200"/>
            <a:ext cx="8077200" cy="4724400"/>
          </a:xfrm>
          <a:prstGeom prst="rect">
            <a:avLst/>
          </a:prstGeom>
          <a:blipFill rotWithShape="1">
            <a:blip r:embed="rId3">
              <a:alphaModFix/>
            </a:blip>
            <a:stretch>
              <a:fillRect l="-6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10" name="Google Shape;3210;p31"/>
          <p:cNvSpPr/>
          <p:nvPr/>
        </p:nvSpPr>
        <p:spPr>
          <a:xfrm>
            <a:off x="510540" y="4953000"/>
            <a:ext cx="3886200" cy="848566"/>
          </a:xfrm>
          <a:prstGeom prst="rect">
            <a:avLst/>
          </a:prstGeom>
          <a:blipFill rotWithShape="1">
            <a:blip r:embed="rId4">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99360" y="1823760"/>
              <a:ext cx="7529760" cy="3735360"/>
            </p14:xfrm>
          </p:contentPart>
        </mc:Choice>
        <mc:Fallback>
          <p:pic>
            <p:nvPicPr>
              <p:cNvPr id="2" name="Ink 1"/>
              <p:cNvPicPr/>
              <p:nvPr/>
            </p:nvPicPr>
            <p:blipFill>
              <a:blip r:embed="rId6"/>
              <a:stretch>
                <a:fillRect/>
              </a:stretch>
            </p:blipFill>
            <p:spPr>
              <a:xfrm>
                <a:off x="92160" y="1814400"/>
                <a:ext cx="7545600" cy="375336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4"/>
        <p:cNvGrpSpPr/>
        <p:nvPr/>
      </p:nvGrpSpPr>
      <p:grpSpPr>
        <a:xfrm>
          <a:off x="0" y="0"/>
          <a:ext cx="0" cy="0"/>
          <a:chOff x="0" y="0"/>
          <a:chExt cx="0" cy="0"/>
        </a:xfrm>
      </p:grpSpPr>
      <p:sp>
        <p:nvSpPr>
          <p:cNvPr id="3215" name="Google Shape;3215;p32"/>
          <p:cNvSpPr txBox="1">
            <a:spLocks noGrp="1"/>
          </p:cNvSpPr>
          <p:nvPr>
            <p:ph type="body" idx="1"/>
          </p:nvPr>
        </p:nvSpPr>
        <p:spPr>
          <a:xfrm>
            <a:off x="497875" y="1562127"/>
            <a:ext cx="7807778" cy="2447585"/>
          </a:xfrm>
          <a:prstGeom prst="rect">
            <a:avLst/>
          </a:prstGeom>
          <a:blipFill rotWithShape="1">
            <a:blip r:embed="rId3">
              <a:alphaModFix/>
            </a:blip>
            <a:stretch>
              <a:fillRect l="-701" t="-1242"/>
            </a:stretch>
          </a:blip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3200"/>
              <a:buChar char="•"/>
            </a:pPr>
            <a:r>
              <a:rPr lang="en-US"/>
              <a:t> </a:t>
            </a:r>
            <a:endParaRPr/>
          </a:p>
        </p:txBody>
      </p:sp>
      <p:sp>
        <p:nvSpPr>
          <p:cNvPr id="3216" name="Google Shape;3216;p32"/>
          <p:cNvSpPr txBox="1"/>
          <p:nvPr/>
        </p:nvSpPr>
        <p:spPr>
          <a:xfrm>
            <a:off x="497875" y="3644517"/>
            <a:ext cx="7807778" cy="2447585"/>
          </a:xfrm>
          <a:prstGeom prst="rect">
            <a:avLst/>
          </a:prstGeom>
          <a:blipFill rotWithShape="1">
            <a:blip r:embed="rId4">
              <a:alphaModFix/>
            </a:blip>
            <a:stretch>
              <a:fillRect l="-1013" t="-29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17" name="Google Shape;3217;p32"/>
          <p:cNvSpPr/>
          <p:nvPr/>
        </p:nvSpPr>
        <p:spPr>
          <a:xfrm>
            <a:off x="5774280" y="2508921"/>
            <a:ext cx="1521955" cy="369332"/>
          </a:xfrm>
          <a:prstGeom prst="rect">
            <a:avLst/>
          </a:prstGeom>
          <a:blipFill rotWithShape="1">
            <a:blip r:embed="rId5">
              <a:alphaModFix/>
            </a:blip>
            <a:stretch>
              <a:fillRect/>
            </a:stretch>
          </a:blipFill>
          <a:ln w="762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18" name="Google Shape;3218;p32"/>
          <p:cNvSpPr/>
          <p:nvPr/>
        </p:nvSpPr>
        <p:spPr>
          <a:xfrm>
            <a:off x="5479473" y="4684611"/>
            <a:ext cx="2112822" cy="641266"/>
          </a:xfrm>
          <a:prstGeom prst="rect">
            <a:avLst/>
          </a:prstGeom>
          <a:blipFill rotWithShape="1">
            <a:blip r:embed="rId6">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19" name="Google Shape;3219;p32"/>
          <p:cNvSpPr txBox="1">
            <a:spLocks noGrp="1"/>
          </p:cNvSpPr>
          <p:nvPr>
            <p:ph type="ftr" idx="11"/>
          </p:nvPr>
        </p:nvSpPr>
        <p:spPr>
          <a:xfrm>
            <a:off x="7467307" y="5726907"/>
            <a:ext cx="167669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Tahoma"/>
              <a:buNone/>
            </a:pPr>
            <a:r>
              <a:rPr lang="en-US" sz="1050" b="1" i="0" u="none" strike="noStrike" cap="none">
                <a:solidFill>
                  <a:srgbClr val="000000"/>
                </a:solidFill>
                <a:latin typeface="Tahoma"/>
                <a:ea typeface="Tahoma"/>
                <a:cs typeface="Tahoma"/>
                <a:sym typeface="Tahoma"/>
              </a:rPr>
              <a:t>Slide credit: Andrew Ng </a:t>
            </a:r>
            <a:endParaRPr/>
          </a:p>
        </p:txBody>
      </p:sp>
      <p:sp>
        <p:nvSpPr>
          <p:cNvPr id="3220" name="Google Shape;3220;p32"/>
          <p:cNvSpPr txBox="1"/>
          <p:nvPr/>
        </p:nvSpPr>
        <p:spPr>
          <a:xfrm>
            <a:off x="178633" y="675120"/>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Gradient Descent Algorithm</a:t>
            </a:r>
            <a:endParaRPr sz="1400" b="0" i="0" u="none" strike="noStrike" cap="none">
              <a:solidFill>
                <a:srgbClr val="000000"/>
              </a:solidFill>
              <a:latin typeface="Arial"/>
              <a:ea typeface="Arial"/>
              <a:cs typeface="Arial"/>
              <a:sym typeface="Arial"/>
            </a:endParaRPr>
          </a:p>
        </p:txBody>
      </p:sp>
      <p:sp>
        <p:nvSpPr>
          <p:cNvPr id="3221" name="Google Shape;3221;p32"/>
          <p:cNvSpPr/>
          <p:nvPr/>
        </p:nvSpPr>
        <p:spPr>
          <a:xfrm>
            <a:off x="2449116" y="5669946"/>
            <a:ext cx="3353739" cy="622671"/>
          </a:xfrm>
          <a:prstGeom prst="rect">
            <a:avLst/>
          </a:prstGeom>
          <a:blipFill rotWithShape="1">
            <a:blip r:embed="rId7">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228960" y="2188440"/>
              <a:ext cx="8495640" cy="4138200"/>
            </p14:xfrm>
          </p:contentPart>
        </mc:Choice>
        <mc:Fallback>
          <p:pic>
            <p:nvPicPr>
              <p:cNvPr id="2" name="Ink 1"/>
              <p:cNvPicPr/>
              <p:nvPr/>
            </p:nvPicPr>
            <p:blipFill>
              <a:blip r:embed="rId9"/>
              <a:stretch>
                <a:fillRect/>
              </a:stretch>
            </p:blipFill>
            <p:spPr>
              <a:xfrm>
                <a:off x="221040" y="2178360"/>
                <a:ext cx="8514360" cy="415620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5"/>
        <p:cNvGrpSpPr/>
        <p:nvPr/>
      </p:nvGrpSpPr>
      <p:grpSpPr>
        <a:xfrm>
          <a:off x="0" y="0"/>
          <a:ext cx="0" cy="0"/>
          <a:chOff x="0" y="0"/>
          <a:chExt cx="0" cy="0"/>
        </a:xfrm>
      </p:grpSpPr>
      <p:sp>
        <p:nvSpPr>
          <p:cNvPr id="3226" name="Google Shape;3226;p33"/>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Application of Logistic Regression</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&amp;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Problem Types</a:t>
            </a:r>
            <a:endParaRPr sz="3200" b="1" i="0" u="none" strike="noStrike" cap="none">
              <a:solidFill>
                <a:srgbClr val="C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sp>
        <p:nvSpPr>
          <p:cNvPr id="3231" name="Google Shape;3231;p34"/>
          <p:cNvSpPr txBox="1"/>
          <p:nvPr/>
        </p:nvSpPr>
        <p:spPr>
          <a:xfrm>
            <a:off x="152400" y="661667"/>
            <a:ext cx="8763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Example: Sentiment Analysis – </a:t>
            </a:r>
            <a:r>
              <a:rPr lang="en-US" sz="2400" b="1" i="0" u="none" strike="noStrike" cap="none">
                <a:solidFill>
                  <a:srgbClr val="FF0000"/>
                </a:solidFill>
                <a:latin typeface="Arial"/>
                <a:ea typeface="Arial"/>
                <a:cs typeface="Arial"/>
                <a:sym typeface="Arial"/>
              </a:rPr>
              <a:t>With Engineered features </a:t>
            </a:r>
            <a:endParaRPr sz="24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3232" name="Google Shape;3232;p34"/>
          <p:cNvPicPr preferRelativeResize="0"/>
          <p:nvPr/>
        </p:nvPicPr>
        <p:blipFill rotWithShape="1">
          <a:blip r:embed="rId3">
            <a:alphaModFix/>
          </a:blip>
          <a:srcRect/>
          <a:stretch/>
        </p:blipFill>
        <p:spPr>
          <a:xfrm>
            <a:off x="348030" y="1383274"/>
            <a:ext cx="8205480" cy="2553962"/>
          </a:xfrm>
          <a:prstGeom prst="rect">
            <a:avLst/>
          </a:prstGeom>
          <a:noFill/>
          <a:ln>
            <a:noFill/>
          </a:ln>
        </p:spPr>
      </p:pic>
      <p:sp>
        <p:nvSpPr>
          <p:cNvPr id="3233" name="Google Shape;3233;p34"/>
          <p:cNvSpPr txBox="1"/>
          <p:nvPr/>
        </p:nvSpPr>
        <p:spPr>
          <a:xfrm>
            <a:off x="6725626" y="3622427"/>
            <a:ext cx="2515673" cy="314809"/>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lnSpc>
                <a:spcPct val="100000"/>
              </a:lnSpc>
              <a:spcBef>
                <a:spcPts val="0"/>
              </a:spcBef>
              <a:spcAft>
                <a:spcPts val="0"/>
              </a:spcAft>
              <a:buClr>
                <a:srgbClr val="0000FF"/>
              </a:buClr>
              <a:buSzPct val="100000"/>
              <a:buFont typeface="Arial"/>
              <a:buNone/>
            </a:pPr>
            <a:r>
              <a:rPr lang="en-US" sz="3200" b="0" i="0" u="none" strike="noStrike" cap="none">
                <a:solidFill>
                  <a:srgbClr val="0000FF"/>
                </a:solidFill>
                <a:latin typeface="Calibri"/>
                <a:ea typeface="Calibri"/>
                <a:cs typeface="Calibri"/>
                <a:sym typeface="Calibri"/>
              </a:rPr>
              <a:t>Sentiment Features</a:t>
            </a:r>
            <a:endParaRPr sz="3200" b="0" i="0" u="none" strike="noStrike" cap="none">
              <a:solidFill>
                <a:srgbClr val="0000FF"/>
              </a:solidFill>
              <a:latin typeface="Calibri"/>
              <a:ea typeface="Calibri"/>
              <a:cs typeface="Calibri"/>
              <a:sym typeface="Calibri"/>
            </a:endParaRPr>
          </a:p>
        </p:txBody>
      </p:sp>
      <p:pic>
        <p:nvPicPr>
          <p:cNvPr id="3234" name="Google Shape;3234;p34"/>
          <p:cNvPicPr preferRelativeResize="0"/>
          <p:nvPr/>
        </p:nvPicPr>
        <p:blipFill rotWithShape="1">
          <a:blip r:embed="rId4">
            <a:alphaModFix/>
          </a:blip>
          <a:srcRect/>
          <a:stretch/>
        </p:blipFill>
        <p:spPr>
          <a:xfrm>
            <a:off x="319455" y="3646240"/>
            <a:ext cx="6387121" cy="260216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62360" y="1752120"/>
              <a:ext cx="8894880" cy="4576680"/>
            </p14:xfrm>
          </p:contentPart>
        </mc:Choice>
        <mc:Fallback>
          <p:pic>
            <p:nvPicPr>
              <p:cNvPr id="2" name="Ink 1"/>
              <p:cNvPicPr/>
              <p:nvPr/>
            </p:nvPicPr>
            <p:blipFill>
              <a:blip r:embed="rId6"/>
              <a:stretch>
                <a:fillRect/>
              </a:stretch>
            </p:blipFill>
            <p:spPr>
              <a:xfrm>
                <a:off x="154800" y="1743840"/>
                <a:ext cx="8912880" cy="459540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35"/>
          <p:cNvSpPr txBox="1"/>
          <p:nvPr/>
        </p:nvSpPr>
        <p:spPr>
          <a:xfrm>
            <a:off x="152400" y="661667"/>
            <a:ext cx="7467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Classifying sentiment using logistic regression</a:t>
            </a:r>
            <a:endParaRPr sz="2400" b="1" i="0" u="none" strike="noStrike" cap="none">
              <a:solidFill>
                <a:schemeClr val="dk1"/>
              </a:solidFill>
              <a:latin typeface="Arial"/>
              <a:ea typeface="Arial"/>
              <a:cs typeface="Arial"/>
              <a:sym typeface="Arial"/>
            </a:endParaRPr>
          </a:p>
        </p:txBody>
      </p:sp>
      <p:pic>
        <p:nvPicPr>
          <p:cNvPr id="3240" name="Google Shape;3240;p35"/>
          <p:cNvPicPr preferRelativeResize="0"/>
          <p:nvPr/>
        </p:nvPicPr>
        <p:blipFill rotWithShape="1">
          <a:blip r:embed="rId3">
            <a:alphaModFix/>
          </a:blip>
          <a:srcRect/>
          <a:stretch/>
        </p:blipFill>
        <p:spPr>
          <a:xfrm>
            <a:off x="394842" y="1434232"/>
            <a:ext cx="6589778" cy="1004167"/>
          </a:xfrm>
          <a:prstGeom prst="rect">
            <a:avLst/>
          </a:prstGeom>
          <a:noFill/>
          <a:ln>
            <a:noFill/>
          </a:ln>
        </p:spPr>
      </p:pic>
      <p:pic>
        <p:nvPicPr>
          <p:cNvPr id="3241" name="Google Shape;3241;p35"/>
          <p:cNvPicPr preferRelativeResize="0"/>
          <p:nvPr/>
        </p:nvPicPr>
        <p:blipFill rotWithShape="1">
          <a:blip r:embed="rId4">
            <a:alphaModFix/>
          </a:blip>
          <a:srcRect/>
          <a:stretch/>
        </p:blipFill>
        <p:spPr>
          <a:xfrm>
            <a:off x="399604" y="2438399"/>
            <a:ext cx="8085640" cy="2923322"/>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19240" y="1074240"/>
              <a:ext cx="8947800" cy="5372280"/>
            </p14:xfrm>
          </p:contentPart>
        </mc:Choice>
        <mc:Fallback>
          <p:pic>
            <p:nvPicPr>
              <p:cNvPr id="2" name="Ink 1"/>
              <p:cNvPicPr/>
              <p:nvPr/>
            </p:nvPicPr>
            <p:blipFill>
              <a:blip r:embed="rId6"/>
              <a:stretch>
                <a:fillRect/>
              </a:stretch>
            </p:blipFill>
            <p:spPr>
              <a:xfrm>
                <a:off x="210240" y="1065240"/>
                <a:ext cx="8968680" cy="539424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6"/>
        <p:cNvGrpSpPr/>
        <p:nvPr/>
      </p:nvGrpSpPr>
      <p:grpSpPr>
        <a:xfrm>
          <a:off x="0" y="0"/>
          <a:ext cx="0" cy="0"/>
          <a:chOff x="0" y="0"/>
          <a:chExt cx="0" cy="0"/>
        </a:xfrm>
      </p:grpSpPr>
      <p:sp>
        <p:nvSpPr>
          <p:cNvPr id="3247" name="Google Shape;3247;p36"/>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2400" b="1"/>
              <a:t>Logistic Regression – Fit a Model – Apply Gradient Descent</a:t>
            </a:r>
            <a:endParaRPr sz="2400" b="1"/>
          </a:p>
        </p:txBody>
      </p:sp>
      <p:pic>
        <p:nvPicPr>
          <p:cNvPr id="3248" name="Google Shape;3248;p36"/>
          <p:cNvPicPr preferRelativeResize="0"/>
          <p:nvPr/>
        </p:nvPicPr>
        <p:blipFill rotWithShape="1">
          <a:blip r:embed="rId3">
            <a:alphaModFix/>
          </a:blip>
          <a:srcRect/>
          <a:stretch/>
        </p:blipFill>
        <p:spPr>
          <a:xfrm>
            <a:off x="277052" y="1546851"/>
            <a:ext cx="3410133" cy="1634612"/>
          </a:xfrm>
          <a:prstGeom prst="rect">
            <a:avLst/>
          </a:prstGeom>
          <a:noFill/>
          <a:ln>
            <a:noFill/>
          </a:ln>
        </p:spPr>
      </p:pic>
      <p:sp>
        <p:nvSpPr>
          <p:cNvPr id="3249" name="Google Shape;3249;p36"/>
          <p:cNvSpPr txBox="1"/>
          <p:nvPr/>
        </p:nvSpPr>
        <p:spPr>
          <a:xfrm>
            <a:off x="5410200" y="1513400"/>
            <a:ext cx="291727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Hyper parameters: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 Rate = 0.3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Initial Weights  = (0.5, 0.5,0.5)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Regularization Constant = 0</a:t>
            </a:r>
            <a:endParaRPr sz="1600" b="0" i="0" u="none" strike="noStrike" cap="none">
              <a:solidFill>
                <a:srgbClr val="000000"/>
              </a:solidFill>
              <a:latin typeface="Arial"/>
              <a:ea typeface="Arial"/>
              <a:cs typeface="Arial"/>
              <a:sym typeface="Arial"/>
            </a:endParaRPr>
          </a:p>
        </p:txBody>
      </p:sp>
      <p:sp>
        <p:nvSpPr>
          <p:cNvPr id="3250" name="Google Shape;3250;p36"/>
          <p:cNvSpPr txBox="1"/>
          <p:nvPr/>
        </p:nvSpPr>
        <p:spPr>
          <a:xfrm>
            <a:off x="5257916" y="2598063"/>
            <a:ext cx="3429000" cy="338554"/>
          </a:xfrm>
          <a:prstGeom prst="rect">
            <a:avLst/>
          </a:prstGeom>
          <a:blipFill rotWithShape="1">
            <a:blip r:embed="rId4">
              <a:alphaModFix/>
            </a:blip>
            <a:stretch>
              <a:fillRect t="-5355" b="-214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1" name="Google Shape;3251;p36"/>
          <p:cNvSpPr/>
          <p:nvPr/>
        </p:nvSpPr>
        <p:spPr>
          <a:xfrm>
            <a:off x="5257916" y="2914973"/>
            <a:ext cx="2112822" cy="64126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2" name="Google Shape;3252;p36"/>
          <p:cNvSpPr/>
          <p:nvPr/>
        </p:nvSpPr>
        <p:spPr>
          <a:xfrm>
            <a:off x="43068" y="3830111"/>
            <a:ext cx="4528932" cy="78451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3" name="Google Shape;3253;p36"/>
          <p:cNvSpPr/>
          <p:nvPr/>
        </p:nvSpPr>
        <p:spPr>
          <a:xfrm>
            <a:off x="43068" y="4424616"/>
            <a:ext cx="3901709" cy="78451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4" name="Google Shape;3254;p36"/>
          <p:cNvSpPr/>
          <p:nvPr/>
        </p:nvSpPr>
        <p:spPr>
          <a:xfrm>
            <a:off x="126611" y="3235606"/>
            <a:ext cx="3711016" cy="78451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5" name="Google Shape;3255;p36"/>
          <p:cNvSpPr/>
          <p:nvPr/>
        </p:nvSpPr>
        <p:spPr>
          <a:xfrm>
            <a:off x="5219816" y="3470198"/>
            <a:ext cx="3705565" cy="62203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56" name="Google Shape;3256;p36"/>
          <p:cNvSpPr txBox="1"/>
          <p:nvPr/>
        </p:nvSpPr>
        <p:spPr>
          <a:xfrm>
            <a:off x="6624366" y="5209126"/>
            <a:ext cx="2301015" cy="1094659"/>
          </a:xfrm>
          <a:prstGeom prst="rect">
            <a:avLst/>
          </a:prstGeom>
          <a:blipFill rotWithShape="1">
            <a:blip r:embed="rId10">
              <a:alphaModFix/>
            </a:blip>
            <a:stretch>
              <a:fillRect l="-1324" t="-1674" r="-793" b="-16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842040" y="1190520"/>
              <a:ext cx="8240760" cy="5214240"/>
            </p14:xfrm>
          </p:contentPart>
        </mc:Choice>
        <mc:Fallback>
          <p:pic>
            <p:nvPicPr>
              <p:cNvPr id="2" name="Ink 1"/>
              <p:cNvPicPr/>
              <p:nvPr/>
            </p:nvPicPr>
            <p:blipFill>
              <a:blip r:embed="rId12"/>
              <a:stretch>
                <a:fillRect/>
              </a:stretch>
            </p:blipFill>
            <p:spPr>
              <a:xfrm>
                <a:off x="833400" y="1181880"/>
                <a:ext cx="8259120" cy="523368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2830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sp>
        <p:nvSpPr>
          <p:cNvPr id="3262" name="Google Shape;3262;p37"/>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2400" b="1" dirty="0"/>
              <a:t>Logistic Regression – Inference &amp; Interpretation</a:t>
            </a:r>
            <a:endParaRPr sz="2400" b="1" dirty="0"/>
          </a:p>
        </p:txBody>
      </p:sp>
      <p:pic>
        <p:nvPicPr>
          <p:cNvPr id="3263" name="Google Shape;3263;p37"/>
          <p:cNvPicPr preferRelativeResize="0"/>
          <p:nvPr/>
        </p:nvPicPr>
        <p:blipFill rotWithShape="1">
          <a:blip r:embed="rId3">
            <a:alphaModFix/>
          </a:blip>
          <a:srcRect/>
          <a:stretch/>
        </p:blipFill>
        <p:spPr>
          <a:xfrm>
            <a:off x="184615" y="1489588"/>
            <a:ext cx="3410133" cy="1634612"/>
          </a:xfrm>
          <a:prstGeom prst="rect">
            <a:avLst/>
          </a:prstGeom>
          <a:noFill/>
          <a:ln>
            <a:noFill/>
          </a:ln>
        </p:spPr>
      </p:pic>
      <p:sp>
        <p:nvSpPr>
          <p:cNvPr id="3264" name="Google Shape;3264;p37"/>
          <p:cNvSpPr txBox="1"/>
          <p:nvPr/>
        </p:nvSpPr>
        <p:spPr>
          <a:xfrm>
            <a:off x="5410200" y="1513400"/>
            <a:ext cx="311893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Assume : 0.4+0.3CGPA-0.45IQ</a:t>
            </a:r>
            <a:endParaRPr sz="1600" b="0" i="0" u="none" strike="noStrike" cap="none">
              <a:solidFill>
                <a:srgbClr val="000000"/>
              </a:solidFill>
              <a:latin typeface="Arial"/>
              <a:ea typeface="Arial"/>
              <a:cs typeface="Arial"/>
              <a:sym typeface="Arial"/>
            </a:endParaRPr>
          </a:p>
        </p:txBody>
      </p:sp>
      <p:sp>
        <p:nvSpPr>
          <p:cNvPr id="3265" name="Google Shape;3265;p37"/>
          <p:cNvSpPr txBox="1"/>
          <p:nvPr/>
        </p:nvSpPr>
        <p:spPr>
          <a:xfrm>
            <a:off x="5381625" y="2045284"/>
            <a:ext cx="378013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Predict the Job offered for a candidate : (5,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h(x) = 0.31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Y-Predicted = 0  / No</a:t>
            </a:r>
            <a:endParaRPr sz="1400" b="0" i="0" u="none" strike="noStrike" cap="none">
              <a:solidFill>
                <a:srgbClr val="000000"/>
              </a:solidFill>
              <a:latin typeface="Arial"/>
              <a:ea typeface="Arial"/>
              <a:cs typeface="Arial"/>
              <a:sym typeface="Arial"/>
            </a:endParaRPr>
          </a:p>
        </p:txBody>
      </p:sp>
      <p:sp>
        <p:nvSpPr>
          <p:cNvPr id="3266" name="Google Shape;3266;p37"/>
          <p:cNvSpPr/>
          <p:nvPr/>
        </p:nvSpPr>
        <p:spPr>
          <a:xfrm>
            <a:off x="184615" y="4572000"/>
            <a:ext cx="8959385"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strike="noStrike" cap="none" dirty="0">
                <a:solidFill>
                  <a:srgbClr val="000000"/>
                </a:solidFill>
                <a:latin typeface="Times New Roman"/>
                <a:ea typeface="Times New Roman"/>
                <a:cs typeface="Times New Roman"/>
                <a:sym typeface="Times New Roman"/>
              </a:rPr>
              <a:t>Note :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Times New Roman"/>
              <a:buNone/>
            </a:pPr>
            <a:r>
              <a:rPr lang="en-US" sz="1600" b="0" i="0" u="none" strike="noStrike" cap="none" dirty="0">
                <a:solidFill>
                  <a:srgbClr val="000000"/>
                </a:solidFill>
                <a:latin typeface="Times New Roman"/>
                <a:ea typeface="Times New Roman"/>
                <a:cs typeface="Times New Roman"/>
                <a:sym typeface="Times New Roman"/>
              </a:rPr>
              <a:t>The exponential function of the regression coefficient </a:t>
            </a:r>
            <a:r>
              <a:rPr lang="en-US" sz="2400" b="0" i="0" u="none" strike="noStrike" cap="none" dirty="0">
                <a:solidFill>
                  <a:srgbClr val="000000"/>
                </a:solidFill>
                <a:latin typeface="Times New Roman"/>
                <a:ea typeface="Times New Roman"/>
                <a:cs typeface="Times New Roman"/>
                <a:sym typeface="Times New Roman"/>
              </a:rPr>
              <a:t>(</a:t>
            </a:r>
            <a:r>
              <a:rPr lang="en-US" sz="2400" b="0" i="1" u="none" strike="noStrike" cap="none" dirty="0" err="1">
                <a:solidFill>
                  <a:srgbClr val="000000"/>
                </a:solidFill>
                <a:latin typeface="Times New Roman"/>
                <a:ea typeface="Times New Roman"/>
                <a:cs typeface="Times New Roman"/>
                <a:sym typeface="Times New Roman"/>
              </a:rPr>
              <a:t>e</a:t>
            </a:r>
            <a:r>
              <a:rPr lang="en-US" sz="2400" b="0" i="1" u="none" strike="noStrike" cap="none" baseline="30000" dirty="0" err="1">
                <a:solidFill>
                  <a:srgbClr val="000000"/>
                </a:solidFill>
                <a:latin typeface="Times New Roman"/>
                <a:ea typeface="Times New Roman"/>
                <a:cs typeface="Times New Roman"/>
                <a:sym typeface="Times New Roman"/>
              </a:rPr>
              <a:t>w-cpga</a:t>
            </a:r>
            <a:r>
              <a:rPr lang="en-US" sz="24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a:solidFill>
                  <a:srgbClr val="000000"/>
                </a:solidFill>
                <a:latin typeface="Times New Roman"/>
                <a:ea typeface="Times New Roman"/>
                <a:cs typeface="Times New Roman"/>
                <a:sym typeface="Times New Roman"/>
              </a:rPr>
              <a:t>is the odds ratio associated with a one-unit increase in the </a:t>
            </a:r>
            <a:r>
              <a:rPr lang="en-US" sz="1600" b="0" i="0" u="none" strike="noStrike" cap="none" dirty="0" err="1">
                <a:solidFill>
                  <a:srgbClr val="000000"/>
                </a:solidFill>
                <a:latin typeface="Times New Roman"/>
                <a:ea typeface="Times New Roman"/>
                <a:cs typeface="Times New Roman"/>
                <a:sym typeface="Times New Roman"/>
              </a:rPr>
              <a:t>cgpa</a:t>
            </a:r>
            <a:r>
              <a:rPr lang="en-US" sz="1600" b="0" i="0" u="none" strike="noStrike" cap="none" dirty="0">
                <a:solidFill>
                  <a:srgbClr val="000000"/>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Times New Roman"/>
              <a:buNone/>
            </a:pPr>
            <a:r>
              <a:rPr lang="en-US" sz="1600" b="0" i="0" u="none" strike="noStrike" cap="none" dirty="0">
                <a:solidFill>
                  <a:srgbClr val="000000"/>
                </a:solidFill>
                <a:latin typeface="Times New Roman"/>
                <a:ea typeface="Times New Roman"/>
                <a:cs typeface="Times New Roman"/>
                <a:sym typeface="Times New Roman"/>
              </a:rPr>
              <a:t>+ The odd of being offered with job increase by a factor of 1.35 for every unit increase in the CGPA [</a:t>
            </a:r>
            <a:r>
              <a:rPr lang="en-US" sz="1600" b="0" i="0" u="none" strike="noStrike" cap="none" dirty="0" err="1">
                <a:solidFill>
                  <a:srgbClr val="000000"/>
                </a:solidFill>
                <a:latin typeface="Times New Roman"/>
                <a:ea typeface="Times New Roman"/>
                <a:cs typeface="Times New Roman"/>
                <a:sym typeface="Times New Roman"/>
              </a:rPr>
              <a:t>np.exp</a:t>
            </a:r>
            <a:r>
              <a:rPr lang="en-US" sz="1600" b="0" i="0" u="none" strike="noStrike" cap="none" dirty="0">
                <a:solidFill>
                  <a:srgbClr val="000000"/>
                </a:solidFill>
                <a:latin typeface="Times New Roman"/>
                <a:ea typeface="Times New Roman"/>
                <a:cs typeface="Times New Roman"/>
                <a:sym typeface="Times New Roman"/>
              </a:rPr>
              <a:t>(</a:t>
            </a:r>
            <a:r>
              <a:rPr lang="en-US" sz="1600" b="0" i="0" u="none" strike="noStrike" cap="none" dirty="0" err="1">
                <a:solidFill>
                  <a:srgbClr val="000000"/>
                </a:solidFill>
                <a:latin typeface="Times New Roman"/>
                <a:ea typeface="Times New Roman"/>
                <a:cs typeface="Times New Roman"/>
                <a:sym typeface="Times New Roman"/>
              </a:rPr>
              <a:t>model.params</a:t>
            </a:r>
            <a:r>
              <a:rPr lang="en-US" sz="1600" b="0" i="0" u="none" strike="noStrike" cap="none" dirty="0">
                <a:solidFill>
                  <a:srgbClr val="000000"/>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dirty="0">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68120" y="1002600"/>
              <a:ext cx="8878320" cy="4714200"/>
            </p14:xfrm>
          </p:contentPart>
        </mc:Choice>
        <mc:Fallback>
          <p:pic>
            <p:nvPicPr>
              <p:cNvPr id="2" name="Ink 1"/>
              <p:cNvPicPr/>
              <p:nvPr/>
            </p:nvPicPr>
            <p:blipFill>
              <a:blip r:embed="rId5"/>
              <a:stretch>
                <a:fillRect/>
              </a:stretch>
            </p:blipFill>
            <p:spPr>
              <a:xfrm>
                <a:off x="157320" y="993600"/>
                <a:ext cx="8901720" cy="473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652920" y="1317240"/>
              <a:ext cx="5052960" cy="5252400"/>
            </p14:xfrm>
          </p:contentPart>
        </mc:Choice>
        <mc:Fallback>
          <p:pic>
            <p:nvPicPr>
              <p:cNvPr id="3" name="Ink 2"/>
              <p:cNvPicPr/>
              <p:nvPr/>
            </p:nvPicPr>
            <p:blipFill>
              <a:blip r:embed="rId7"/>
              <a:stretch>
                <a:fillRect/>
              </a:stretch>
            </p:blipFill>
            <p:spPr>
              <a:xfrm>
                <a:off x="3642480" y="1306800"/>
                <a:ext cx="5073840" cy="527328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05800" y="797400"/>
              <a:ext cx="8099640" cy="5531040"/>
            </p14:xfrm>
          </p:contentPart>
        </mc:Choice>
        <mc:Fallback>
          <p:pic>
            <p:nvPicPr>
              <p:cNvPr id="4" name="Ink 3"/>
              <p:cNvPicPr/>
              <p:nvPr/>
            </p:nvPicPr>
            <p:blipFill>
              <a:blip r:embed="rId3"/>
              <a:stretch>
                <a:fillRect/>
              </a:stretch>
            </p:blipFill>
            <p:spPr>
              <a:xfrm>
                <a:off x="495360" y="786600"/>
                <a:ext cx="8118000" cy="5552640"/>
              </a:xfrm>
              <a:prstGeom prst="rect">
                <a:avLst/>
              </a:prstGeom>
            </p:spPr>
          </p:pic>
        </mc:Fallback>
      </mc:AlternateContent>
    </p:spTree>
    <p:extLst>
      <p:ext uri="{BB962C8B-B14F-4D97-AF65-F5344CB8AC3E}">
        <p14:creationId xmlns:p14="http://schemas.microsoft.com/office/powerpoint/2010/main" val="1588099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0"/>
        <p:cNvGrpSpPr/>
        <p:nvPr/>
      </p:nvGrpSpPr>
      <p:grpSpPr>
        <a:xfrm>
          <a:off x="0" y="0"/>
          <a:ext cx="0" cy="0"/>
          <a:chOff x="0" y="0"/>
          <a:chExt cx="0" cy="0"/>
        </a:xfrm>
      </p:grpSpPr>
      <p:sp>
        <p:nvSpPr>
          <p:cNvPr id="3271" name="Google Shape;3271;p38"/>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Arial"/>
                <a:ea typeface="Arial"/>
                <a:cs typeface="Arial"/>
                <a:sym typeface="Arial"/>
              </a:rPr>
              <a:t>Regularization</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
            </a:r>
            <a:br>
              <a:rPr lang="en-US" sz="3200" b="1" i="0" u="none" strike="noStrike" cap="none">
                <a:solidFill>
                  <a:srgbClr val="C00000"/>
                </a:solidFill>
                <a:latin typeface="Arial"/>
                <a:ea typeface="Arial"/>
                <a:cs typeface="Arial"/>
                <a:sym typeface="Arial"/>
              </a:rPr>
            </a:br>
            <a:r>
              <a:rPr lang="en-US" sz="2000" b="0" i="0" u="none" strike="noStrike" cap="none">
                <a:solidFill>
                  <a:schemeClr val="dk1"/>
                </a:solidFill>
                <a:latin typeface="Arial"/>
                <a:ea typeface="Arial"/>
                <a:cs typeface="Arial"/>
                <a:sym typeface="Arial"/>
              </a:rPr>
              <a:t>Note : This topic is already covered in the module 3 and the implementation remains the same. </a:t>
            </a:r>
            <a:r>
              <a:rPr lang="en-US" sz="2000" b="1" i="0" u="none" strike="noStrike" cap="none">
                <a:solidFill>
                  <a:schemeClr val="dk1"/>
                </a:solidFill>
                <a:latin typeface="Arial"/>
                <a:ea typeface="Arial"/>
                <a:cs typeface="Arial"/>
                <a:sym typeface="Arial"/>
              </a:rPr>
              <a:t>Only one points added here w.r.t interpretation for logistic regression</a:t>
            </a:r>
            <a:endParaRPr sz="3200" b="0" i="0" u="none" strike="noStrike" cap="none">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589560" y="2657880"/>
              <a:ext cx="2023560" cy="48600"/>
            </p14:xfrm>
          </p:contentPart>
        </mc:Choice>
        <mc:Fallback>
          <p:pic>
            <p:nvPicPr>
              <p:cNvPr id="2" name="Ink 1"/>
              <p:cNvPicPr/>
              <p:nvPr/>
            </p:nvPicPr>
            <p:blipFill>
              <a:blip r:embed="rId4"/>
              <a:stretch>
                <a:fillRect/>
              </a:stretch>
            </p:blipFill>
            <p:spPr>
              <a:xfrm>
                <a:off x="3580560" y="2646000"/>
                <a:ext cx="2044440" cy="7236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3"/>
          <p:cNvSpPr txBox="1">
            <a:spLocks noGrp="1"/>
          </p:cNvSpPr>
          <p:nvPr>
            <p:ph type="body" idx="1"/>
          </p:nvPr>
        </p:nvSpPr>
        <p:spPr>
          <a:xfrm>
            <a:off x="304800" y="1752600"/>
            <a:ext cx="8229600" cy="4267200"/>
          </a:xfrm>
          <a:prstGeom prst="rect">
            <a:avLst/>
          </a:prstGeom>
          <a:noFill/>
          <a:ln>
            <a:noFill/>
          </a:ln>
        </p:spPr>
        <p:txBody>
          <a:bodyPr spcFirstLastPara="1" wrap="square" lIns="91425" tIns="45700" rIns="91425" bIns="45700" anchor="t" anchorCtr="0">
            <a:noAutofit/>
          </a:bodyPr>
          <a:lstStyle/>
          <a:p>
            <a:pPr marL="514350" lvl="0" indent="-490537" algn="l" rtl="0">
              <a:lnSpc>
                <a:spcPct val="130000"/>
              </a:lnSpc>
              <a:spcBef>
                <a:spcPts val="0"/>
              </a:spcBef>
              <a:spcAft>
                <a:spcPts val="0"/>
              </a:spcAft>
              <a:buSzPts val="1425"/>
              <a:buFont typeface="Arial"/>
              <a:buChar char="•"/>
            </a:pPr>
            <a:r>
              <a:rPr lang="en-US" sz="1425" dirty="0"/>
              <a:t>Classification</a:t>
            </a:r>
            <a:endParaRPr sz="1425" dirty="0"/>
          </a:p>
          <a:p>
            <a:pPr marL="914400" lvl="1" indent="-319087" algn="l" rtl="0">
              <a:lnSpc>
                <a:spcPct val="130000"/>
              </a:lnSpc>
              <a:spcBef>
                <a:spcPts val="0"/>
              </a:spcBef>
              <a:spcAft>
                <a:spcPts val="0"/>
              </a:spcAft>
              <a:buSzPts val="1425"/>
              <a:buChar char="–"/>
            </a:pPr>
            <a:r>
              <a:rPr lang="en-US" sz="1425" dirty="0"/>
              <a:t>Output is discrete e.g. f(x) : {yes, no, maybe}</a:t>
            </a:r>
            <a:endParaRPr sz="1425" dirty="0"/>
          </a:p>
          <a:p>
            <a:pPr marL="914400" lvl="1" indent="-319087" algn="l" rtl="0">
              <a:lnSpc>
                <a:spcPct val="130000"/>
              </a:lnSpc>
              <a:spcBef>
                <a:spcPts val="0"/>
              </a:spcBef>
              <a:spcAft>
                <a:spcPts val="0"/>
              </a:spcAft>
              <a:buSzPts val="1425"/>
              <a:buChar char="–"/>
            </a:pPr>
            <a:r>
              <a:rPr lang="en-US" sz="1425" dirty="0"/>
              <a:t>f(x) : {0, 1} or {yes, no}  Binary Classification</a:t>
            </a:r>
            <a:endParaRPr sz="1425" dirty="0"/>
          </a:p>
          <a:p>
            <a:pPr marL="914400" lvl="1" indent="-319087" algn="l" rtl="0">
              <a:lnSpc>
                <a:spcPct val="130000"/>
              </a:lnSpc>
              <a:spcBef>
                <a:spcPts val="0"/>
              </a:spcBef>
              <a:spcAft>
                <a:spcPts val="0"/>
              </a:spcAft>
              <a:buSzPts val="1425"/>
              <a:buChar char="–"/>
            </a:pPr>
            <a:r>
              <a:rPr lang="en-US" sz="1425" dirty="0" err="1"/>
              <a:t>Ojective</a:t>
            </a:r>
            <a:r>
              <a:rPr lang="en-US" sz="1425" dirty="0"/>
              <a:t>: minimize </a:t>
            </a:r>
            <a:r>
              <a:rPr lang="en-US" sz="1425" dirty="0" err="1"/>
              <a:t>mis</a:t>
            </a:r>
            <a:r>
              <a:rPr lang="en-US" sz="1425" dirty="0"/>
              <a:t>-classification rate</a:t>
            </a:r>
            <a:endParaRPr sz="1425" dirty="0"/>
          </a:p>
          <a:p>
            <a:pPr marL="914400" lvl="0" indent="0" algn="l" rtl="0">
              <a:lnSpc>
                <a:spcPct val="130000"/>
              </a:lnSpc>
              <a:spcBef>
                <a:spcPts val="0"/>
              </a:spcBef>
              <a:spcAft>
                <a:spcPts val="0"/>
              </a:spcAft>
              <a:buNone/>
            </a:pPr>
            <a:endParaRPr sz="1425" dirty="0"/>
          </a:p>
          <a:p>
            <a:pPr marL="514350" lvl="0" indent="-490537" algn="l" rtl="0">
              <a:lnSpc>
                <a:spcPct val="130000"/>
              </a:lnSpc>
              <a:spcBef>
                <a:spcPts val="0"/>
              </a:spcBef>
              <a:spcAft>
                <a:spcPts val="0"/>
              </a:spcAft>
              <a:buSzPts val="1425"/>
              <a:buFont typeface="Arial"/>
              <a:buChar char="•"/>
            </a:pPr>
            <a:r>
              <a:rPr lang="en-US" sz="1425" dirty="0"/>
              <a:t>Two kinds of Classifiers: </a:t>
            </a:r>
            <a:endParaRPr sz="1425" dirty="0"/>
          </a:p>
          <a:p>
            <a:pPr marL="914400" lvl="1" indent="-319087" algn="l" rtl="0">
              <a:lnSpc>
                <a:spcPct val="130000"/>
              </a:lnSpc>
              <a:spcBef>
                <a:spcPts val="360"/>
              </a:spcBef>
              <a:spcAft>
                <a:spcPts val="0"/>
              </a:spcAft>
              <a:buSzPts val="1425"/>
              <a:buFont typeface="Arial"/>
              <a:buChar char="–"/>
            </a:pPr>
            <a:r>
              <a:rPr lang="en-US" sz="1425" dirty="0"/>
              <a:t>Probabilistic Generative Classifiers</a:t>
            </a:r>
            <a:endParaRPr sz="1425" dirty="0"/>
          </a:p>
          <a:p>
            <a:pPr marL="1371600" lvl="2" indent="-319087" algn="l" rtl="0">
              <a:lnSpc>
                <a:spcPct val="130000"/>
              </a:lnSpc>
              <a:spcBef>
                <a:spcPts val="360"/>
              </a:spcBef>
              <a:spcAft>
                <a:spcPts val="0"/>
              </a:spcAft>
              <a:buSzPts val="1425"/>
              <a:buChar char="•"/>
            </a:pPr>
            <a:r>
              <a:rPr lang="en-US" sz="1425" dirty="0"/>
              <a:t>Models aim to learn joint probability distribution P(X, Y) </a:t>
            </a:r>
            <a:endParaRPr sz="1425" dirty="0"/>
          </a:p>
          <a:p>
            <a:pPr marL="914400" lvl="1" indent="-319087" algn="l" rtl="0">
              <a:lnSpc>
                <a:spcPct val="130000"/>
              </a:lnSpc>
              <a:spcBef>
                <a:spcPts val="360"/>
              </a:spcBef>
              <a:spcAft>
                <a:spcPts val="0"/>
              </a:spcAft>
              <a:buSzPts val="1425"/>
              <a:buFont typeface="Arial"/>
              <a:buChar char="–"/>
            </a:pPr>
            <a:r>
              <a:rPr lang="en-US" sz="1425" dirty="0"/>
              <a:t>Probabilistic Discriminative Classifiers</a:t>
            </a:r>
            <a:endParaRPr sz="1425" dirty="0"/>
          </a:p>
          <a:p>
            <a:pPr marL="1371600" lvl="2" indent="-319087" algn="l" rtl="0">
              <a:lnSpc>
                <a:spcPct val="130000"/>
              </a:lnSpc>
              <a:spcBef>
                <a:spcPts val="360"/>
              </a:spcBef>
              <a:spcAft>
                <a:spcPts val="0"/>
              </a:spcAft>
              <a:buSzPts val="1425"/>
              <a:buChar char="•"/>
            </a:pPr>
            <a:r>
              <a:rPr lang="en-US" sz="1425" dirty="0"/>
              <a:t>Models learn the decision boundary that separate the two classes</a:t>
            </a:r>
            <a:endParaRPr sz="1425" dirty="0"/>
          </a:p>
          <a:p>
            <a:pPr marL="514350" lvl="0" indent="-400050" algn="l" rtl="0">
              <a:lnSpc>
                <a:spcPct val="130000"/>
              </a:lnSpc>
              <a:spcBef>
                <a:spcPts val="360"/>
              </a:spcBef>
              <a:spcAft>
                <a:spcPts val="0"/>
              </a:spcAft>
              <a:buSzPts val="1125"/>
              <a:buFont typeface="Arial"/>
              <a:buNone/>
            </a:pPr>
            <a:endParaRPr sz="1425" dirty="0"/>
          </a:p>
          <a:p>
            <a:pPr marL="514350" lvl="0" indent="-400050" algn="l" rtl="0">
              <a:lnSpc>
                <a:spcPct val="130000"/>
              </a:lnSpc>
              <a:spcBef>
                <a:spcPts val="360"/>
              </a:spcBef>
              <a:spcAft>
                <a:spcPts val="0"/>
              </a:spcAft>
              <a:buSzPts val="1125"/>
              <a:buFont typeface="Arial"/>
              <a:buNone/>
            </a:pPr>
            <a:endParaRPr sz="1425" dirty="0"/>
          </a:p>
          <a:p>
            <a:pPr marL="514350" lvl="0" indent="-400050" algn="l" rtl="0">
              <a:lnSpc>
                <a:spcPct val="130000"/>
              </a:lnSpc>
              <a:spcBef>
                <a:spcPts val="360"/>
              </a:spcBef>
              <a:spcAft>
                <a:spcPts val="0"/>
              </a:spcAft>
              <a:buSzPts val="1125"/>
              <a:buFont typeface="Arial"/>
              <a:buNone/>
            </a:pPr>
            <a:endParaRPr sz="1425" dirty="0"/>
          </a:p>
          <a:p>
            <a:pPr marL="514350" lvl="0" indent="-400050" algn="l" rtl="0">
              <a:lnSpc>
                <a:spcPct val="130000"/>
              </a:lnSpc>
              <a:spcBef>
                <a:spcPts val="360"/>
              </a:spcBef>
              <a:spcAft>
                <a:spcPts val="0"/>
              </a:spcAft>
              <a:buSzPts val="1125"/>
              <a:buFont typeface="Arial"/>
              <a:buNone/>
            </a:pPr>
            <a:endParaRPr sz="1425" dirty="0"/>
          </a:p>
          <a:p>
            <a:pPr marL="514350" lvl="0" indent="-400050" algn="l" rtl="0">
              <a:lnSpc>
                <a:spcPct val="130000"/>
              </a:lnSpc>
              <a:spcBef>
                <a:spcPts val="360"/>
              </a:spcBef>
              <a:spcAft>
                <a:spcPts val="0"/>
              </a:spcAft>
              <a:buSzPts val="1125"/>
              <a:buFont typeface="Arial"/>
              <a:buNone/>
            </a:pPr>
            <a:endParaRPr sz="1425" dirty="0"/>
          </a:p>
        </p:txBody>
      </p:sp>
      <p:sp>
        <p:nvSpPr>
          <p:cNvPr id="2944" name="Google Shape;2944;p3"/>
          <p:cNvSpPr txBox="1">
            <a:spLocks noGrp="1"/>
          </p:cNvSpPr>
          <p:nvPr>
            <p:ph type="body" idx="2"/>
          </p:nvPr>
        </p:nvSpPr>
        <p:spPr>
          <a:xfrm>
            <a:off x="304800" y="469599"/>
            <a:ext cx="6324600" cy="461700"/>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2400"/>
              <a:buNone/>
            </a:pPr>
            <a:r>
              <a:rPr lang="en-US" sz="2400"/>
              <a:t>Recap</a:t>
            </a:r>
            <a:endParaRPr sz="24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25160" y="1947240"/>
              <a:ext cx="6177960" cy="3744000"/>
            </p14:xfrm>
          </p:contentPart>
        </mc:Choice>
        <mc:Fallback xmlns="">
          <p:pic>
            <p:nvPicPr>
              <p:cNvPr id="2" name="Ink 1"/>
              <p:cNvPicPr/>
              <p:nvPr/>
            </p:nvPicPr>
            <p:blipFill>
              <a:blip r:embed="rId4"/>
              <a:stretch>
                <a:fillRect/>
              </a:stretch>
            </p:blipFill>
            <p:spPr>
              <a:xfrm>
                <a:off x="1321200" y="1939320"/>
                <a:ext cx="6192720" cy="375804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39"/>
          <p:cNvSpPr txBox="1">
            <a:spLocks noGrp="1"/>
          </p:cNvSpPr>
          <p:nvPr>
            <p:ph type="title"/>
          </p:nvPr>
        </p:nvSpPr>
        <p:spPr>
          <a:xfrm>
            <a:off x="228600" y="607412"/>
            <a:ext cx="830384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400" b="1"/>
              <a:t>Ways to Control Overfitting – Interpretation of Hyper parameter</a:t>
            </a:r>
            <a:endParaRPr sz="2400" b="1"/>
          </a:p>
        </p:txBody>
      </p:sp>
      <p:sp>
        <p:nvSpPr>
          <p:cNvPr id="3277" name="Google Shape;3277;p39"/>
          <p:cNvSpPr txBox="1">
            <a:spLocks noGrp="1"/>
          </p:cNvSpPr>
          <p:nvPr>
            <p:ph type="body" idx="1"/>
          </p:nvPr>
        </p:nvSpPr>
        <p:spPr>
          <a:xfrm>
            <a:off x="381000" y="1457518"/>
            <a:ext cx="7886700" cy="2014061"/>
          </a:xfrm>
          <a:prstGeom prst="rect">
            <a:avLst/>
          </a:prstGeom>
          <a:noFill/>
          <a:ln>
            <a:noFill/>
          </a:ln>
        </p:spPr>
        <p:txBody>
          <a:bodyPr spcFirstLastPara="1" wrap="square" lIns="91425" tIns="45700" rIns="91425" bIns="45700" anchor="t" anchorCtr="0">
            <a:normAutofit/>
          </a:bodyPr>
          <a:lstStyle/>
          <a:p>
            <a:pPr marL="342900" lvl="0" indent="-228600" algn="l" rtl="0">
              <a:lnSpc>
                <a:spcPct val="100000"/>
              </a:lnSpc>
              <a:spcBef>
                <a:spcPts val="0"/>
              </a:spcBef>
              <a:spcAft>
                <a:spcPts val="0"/>
              </a:spcAft>
              <a:buClr>
                <a:schemeClr val="dk1"/>
              </a:buClr>
              <a:buSzPts val="1800"/>
              <a:buNone/>
            </a:pPr>
            <a:endParaRPr sz="1800"/>
          </a:p>
          <a:p>
            <a:pPr marL="342900" lvl="0" indent="-342900" algn="l" rtl="0">
              <a:lnSpc>
                <a:spcPct val="100000"/>
              </a:lnSpc>
              <a:spcBef>
                <a:spcPts val="360"/>
              </a:spcBef>
              <a:spcAft>
                <a:spcPts val="0"/>
              </a:spcAft>
              <a:buClr>
                <a:schemeClr val="dk1"/>
              </a:buClr>
              <a:buSzPts val="1800"/>
              <a:buChar char="•"/>
            </a:pPr>
            <a:r>
              <a:rPr lang="en-US" sz="1800"/>
              <a:t>Regularization</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Clr>
                <a:schemeClr val="dk1"/>
              </a:buClr>
              <a:buSzPts val="1800"/>
              <a:buNone/>
            </a:pPr>
            <a:endParaRPr sz="1800"/>
          </a:p>
        </p:txBody>
      </p:sp>
      <p:sp>
        <p:nvSpPr>
          <p:cNvPr id="3278" name="Google Shape;3278;p39"/>
          <p:cNvSpPr txBox="1"/>
          <p:nvPr/>
        </p:nvSpPr>
        <p:spPr>
          <a:xfrm>
            <a:off x="1381506" y="2198547"/>
            <a:ext cx="4089654" cy="821720"/>
          </a:xfrm>
          <a:prstGeom prst="rect">
            <a:avLst/>
          </a:prstGeom>
          <a:blipFill rotWithShape="1">
            <a:blip r:embed="rId3">
              <a:alphaModFix/>
            </a:blip>
            <a:stretch>
              <a:fillRect t="-74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79" name="Google Shape;3279;p39"/>
          <p:cNvSpPr txBox="1"/>
          <p:nvPr/>
        </p:nvSpPr>
        <p:spPr>
          <a:xfrm>
            <a:off x="4800600" y="2198547"/>
            <a:ext cx="1963674" cy="821720"/>
          </a:xfrm>
          <a:prstGeom prst="rect">
            <a:avLst/>
          </a:prstGeom>
          <a:blipFill rotWithShape="1">
            <a:blip r:embed="rId4">
              <a:alphaModFix/>
            </a:blip>
            <a:stretch>
              <a:fillRect t="-14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80" name="Google Shape;3280;p3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ahoma"/>
              <a:buNone/>
            </a:pPr>
            <a:fld id="{00000000-1234-1234-1234-123412341234}" type="slidenum">
              <a:rPr lang="en-US" sz="1600" b="0" i="0" u="none" strike="noStrike" cap="none">
                <a:solidFill>
                  <a:srgbClr val="000000"/>
                </a:solidFill>
                <a:latin typeface="Tahoma"/>
                <a:ea typeface="Tahoma"/>
                <a:cs typeface="Tahoma"/>
                <a:sym typeface="Tahoma"/>
              </a:rPr>
              <a:t>30</a:t>
            </a:fld>
            <a:endParaRPr sz="1600" b="0" i="0" u="none" strike="noStrike" cap="none">
              <a:solidFill>
                <a:srgbClr val="000000"/>
              </a:solidFill>
              <a:latin typeface="Tahoma"/>
              <a:ea typeface="Tahoma"/>
              <a:cs typeface="Tahoma"/>
              <a:sym typeface="Tahoma"/>
            </a:endParaRPr>
          </a:p>
        </p:txBody>
      </p:sp>
      <p:sp>
        <p:nvSpPr>
          <p:cNvPr id="3281" name="Google Shape;3281;p39"/>
          <p:cNvSpPr/>
          <p:nvPr/>
        </p:nvSpPr>
        <p:spPr>
          <a:xfrm>
            <a:off x="279400" y="4567988"/>
            <a:ext cx="86360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Note: </a:t>
            </a:r>
            <a:endParaRPr sz="1400"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The hyperparameter controlling the regularization strength of a Scikit-Learn LogisticRegression model is not alpha (as in other linear models), but its inverse: C. The higher the value of C, the less the model is regularized.</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269520" y="1432440"/>
              <a:ext cx="5271120" cy="2410560"/>
            </p14:xfrm>
          </p:contentPart>
        </mc:Choice>
        <mc:Fallback>
          <p:pic>
            <p:nvPicPr>
              <p:cNvPr id="2" name="Ink 1"/>
              <p:cNvPicPr/>
              <p:nvPr/>
            </p:nvPicPr>
            <p:blipFill>
              <a:blip r:embed="rId6"/>
              <a:stretch>
                <a:fillRect/>
              </a:stretch>
            </p:blipFill>
            <p:spPr>
              <a:xfrm>
                <a:off x="3260160" y="1420200"/>
                <a:ext cx="5291280" cy="243108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39"/>
          <p:cNvSpPr txBox="1">
            <a:spLocks noGrp="1"/>
          </p:cNvSpPr>
          <p:nvPr>
            <p:ph type="title"/>
          </p:nvPr>
        </p:nvSpPr>
        <p:spPr>
          <a:xfrm>
            <a:off x="228600" y="607412"/>
            <a:ext cx="830384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400" b="1"/>
              <a:t>Ways to Control Overfitting – Interpretation of Hyper parameter</a:t>
            </a:r>
            <a:endParaRPr sz="2400" b="1"/>
          </a:p>
        </p:txBody>
      </p:sp>
      <p:sp>
        <p:nvSpPr>
          <p:cNvPr id="3277" name="Google Shape;3277;p39"/>
          <p:cNvSpPr txBox="1">
            <a:spLocks noGrp="1"/>
          </p:cNvSpPr>
          <p:nvPr>
            <p:ph type="body" idx="1"/>
          </p:nvPr>
        </p:nvSpPr>
        <p:spPr>
          <a:xfrm>
            <a:off x="381000" y="1457518"/>
            <a:ext cx="7886700" cy="2014061"/>
          </a:xfrm>
          <a:prstGeom prst="rect">
            <a:avLst/>
          </a:prstGeom>
          <a:noFill/>
          <a:ln>
            <a:noFill/>
          </a:ln>
        </p:spPr>
        <p:txBody>
          <a:bodyPr spcFirstLastPara="1" wrap="square" lIns="91425" tIns="45700" rIns="91425" bIns="45700" anchor="t" anchorCtr="0">
            <a:normAutofit/>
          </a:bodyPr>
          <a:lstStyle/>
          <a:p>
            <a:pPr marL="342900" lvl="0" indent="-228600" algn="l" rtl="0">
              <a:lnSpc>
                <a:spcPct val="100000"/>
              </a:lnSpc>
              <a:spcBef>
                <a:spcPts val="0"/>
              </a:spcBef>
              <a:spcAft>
                <a:spcPts val="0"/>
              </a:spcAft>
              <a:buClr>
                <a:schemeClr val="dk1"/>
              </a:buClr>
              <a:buSzPts val="1800"/>
              <a:buNone/>
            </a:pPr>
            <a:endParaRPr sz="1800"/>
          </a:p>
          <a:p>
            <a:pPr marL="342900" lvl="0" indent="-342900" algn="l" rtl="0">
              <a:lnSpc>
                <a:spcPct val="100000"/>
              </a:lnSpc>
              <a:spcBef>
                <a:spcPts val="360"/>
              </a:spcBef>
              <a:spcAft>
                <a:spcPts val="0"/>
              </a:spcAft>
              <a:buClr>
                <a:schemeClr val="dk1"/>
              </a:buClr>
              <a:buSzPts val="1800"/>
              <a:buChar char="•"/>
            </a:pPr>
            <a:r>
              <a:rPr lang="en-US" sz="1800"/>
              <a:t>Regularization</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Clr>
                <a:schemeClr val="dk1"/>
              </a:buClr>
              <a:buSzPts val="1800"/>
              <a:buNone/>
            </a:pPr>
            <a:endParaRPr sz="1800"/>
          </a:p>
        </p:txBody>
      </p:sp>
      <p:sp>
        <p:nvSpPr>
          <p:cNvPr id="3278" name="Google Shape;3278;p39"/>
          <p:cNvSpPr txBox="1"/>
          <p:nvPr/>
        </p:nvSpPr>
        <p:spPr>
          <a:xfrm>
            <a:off x="1381506" y="2198547"/>
            <a:ext cx="4089654" cy="821720"/>
          </a:xfrm>
          <a:prstGeom prst="rect">
            <a:avLst/>
          </a:prstGeom>
          <a:blipFill rotWithShape="1">
            <a:blip r:embed="rId3">
              <a:alphaModFix/>
            </a:blip>
            <a:stretch>
              <a:fillRect t="-74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79" name="Google Shape;3279;p39"/>
          <p:cNvSpPr txBox="1"/>
          <p:nvPr/>
        </p:nvSpPr>
        <p:spPr>
          <a:xfrm>
            <a:off x="4800600" y="2198547"/>
            <a:ext cx="1963674" cy="821720"/>
          </a:xfrm>
          <a:prstGeom prst="rect">
            <a:avLst/>
          </a:prstGeom>
          <a:blipFill rotWithShape="1">
            <a:blip r:embed="rId4">
              <a:alphaModFix/>
            </a:blip>
            <a:stretch>
              <a:fillRect t="-14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80" name="Google Shape;3280;p3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ahoma"/>
              <a:buNone/>
            </a:pPr>
            <a:fld id="{00000000-1234-1234-1234-123412341234}" type="slidenum">
              <a:rPr lang="en-US" sz="1600" b="0" i="0" u="none" strike="noStrike" cap="none">
                <a:solidFill>
                  <a:srgbClr val="000000"/>
                </a:solidFill>
                <a:latin typeface="Tahoma"/>
                <a:ea typeface="Tahoma"/>
                <a:cs typeface="Tahoma"/>
                <a:sym typeface="Tahoma"/>
              </a:rPr>
              <a:t>31</a:t>
            </a:fld>
            <a:endParaRPr sz="1600" b="0" i="0" u="none" strike="noStrike" cap="none">
              <a:solidFill>
                <a:srgbClr val="000000"/>
              </a:solidFill>
              <a:latin typeface="Tahoma"/>
              <a:ea typeface="Tahoma"/>
              <a:cs typeface="Tahoma"/>
              <a:sym typeface="Tahoma"/>
            </a:endParaRPr>
          </a:p>
        </p:txBody>
      </p:sp>
      <p:sp>
        <p:nvSpPr>
          <p:cNvPr id="3281" name="Google Shape;3281;p39"/>
          <p:cNvSpPr/>
          <p:nvPr/>
        </p:nvSpPr>
        <p:spPr>
          <a:xfrm>
            <a:off x="279400" y="4567988"/>
            <a:ext cx="86360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Note: </a:t>
            </a:r>
            <a:endParaRPr sz="1400"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The hyperparameter controlling the regularization strength of a Scikit-Learn LogisticRegression model is not alpha (as in other linear models), but its inverse: C. The higher the value of C, the less the model is regularized.</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70360" y="1366920"/>
              <a:ext cx="8614440" cy="4031640"/>
            </p14:xfrm>
          </p:contentPart>
        </mc:Choice>
        <mc:Fallback>
          <p:pic>
            <p:nvPicPr>
              <p:cNvPr id="2" name="Ink 1"/>
              <p:cNvPicPr/>
              <p:nvPr/>
            </p:nvPicPr>
            <p:blipFill>
              <a:blip r:embed="rId6"/>
              <a:stretch>
                <a:fillRect/>
              </a:stretch>
            </p:blipFill>
            <p:spPr>
              <a:xfrm>
                <a:off x="259920" y="1356120"/>
                <a:ext cx="8637480" cy="4052160"/>
              </a:xfrm>
              <a:prstGeom prst="rect">
                <a:avLst/>
              </a:prstGeom>
            </p:spPr>
          </p:pic>
        </mc:Fallback>
      </mc:AlternateContent>
    </p:spTree>
    <p:extLst>
      <p:ext uri="{BB962C8B-B14F-4D97-AF65-F5344CB8AC3E}">
        <p14:creationId xmlns:p14="http://schemas.microsoft.com/office/powerpoint/2010/main" val="3641984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sp>
        <p:nvSpPr>
          <p:cNvPr id="3286" name="Google Shape;3286;p40"/>
          <p:cNvSpPr txBox="1">
            <a:spLocks noGrp="1"/>
          </p:cNvSpPr>
          <p:nvPr>
            <p:ph type="title"/>
          </p:nvPr>
        </p:nvSpPr>
        <p:spPr>
          <a:xfrm>
            <a:off x="533400" y="3048000"/>
            <a:ext cx="82296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Evaluation of Classifiers</a:t>
            </a:r>
            <a:endParaRPr sz="32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3299;p41"/>
          <p:cNvGraphicFramePr/>
          <p:nvPr>
            <p:extLst>
              <p:ext uri="{D42A27DB-BD31-4B8C-83A1-F6EECF244321}">
                <p14:modId xmlns:p14="http://schemas.microsoft.com/office/powerpoint/2010/main" val="4087296653"/>
              </p:ext>
            </p:extLst>
          </p:nvPr>
        </p:nvGraphicFramePr>
        <p:xfrm>
          <a:off x="1748972" y="2149250"/>
          <a:ext cx="3466600" cy="2049820"/>
        </p:xfrm>
        <a:graphic>
          <a:graphicData uri="http://schemas.openxmlformats.org/drawingml/2006/table">
            <a:tbl>
              <a:tblPr>
                <a:noFill/>
                <a:tableStyleId>{9B904F3D-E360-434B-99A6-6587FD23D85A}</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
                      </a:r>
                      <a:br>
                        <a:rPr lang="en-US"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ACTUAL</a:t>
                      </a:r>
                      <a:br>
                        <a:rPr lang="en-US" sz="1400" b="0" i="0" u="none" strike="noStrike" cap="none" dirty="0">
                          <a:solidFill>
                            <a:schemeClr val="dk1"/>
                          </a:solidFill>
                          <a:latin typeface="Arial"/>
                          <a:ea typeface="Arial"/>
                          <a:cs typeface="Arial"/>
                          <a:sym typeface="Arial"/>
                        </a:rPr>
                      </a:br>
                      <a:r>
                        <a:rPr lang="en-US" sz="1400" b="0" i="0" u="none" strike="noStrike" cap="none" dirty="0">
                          <a:solidFill>
                            <a:schemeClr val="dk1"/>
                          </a:solidFill>
                          <a:latin typeface="Arial"/>
                          <a:ea typeface="Arial"/>
                          <a:cs typeface="Arial"/>
                          <a:sym typeface="Arial"/>
                        </a:rPr>
                        <a:t>CLASS</a:t>
                      </a:r>
                      <a:endParaRPr sz="1400" u="none" strike="noStrike" cap="none" dirty="0"/>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Class=</a:t>
                      </a:r>
                      <a:endParaRPr sz="1400" u="none" strike="noStrike" cap="none" dirty="0"/>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dirty="0" smtClean="0">
                          <a:solidFill>
                            <a:schemeClr val="dk1"/>
                          </a:solidFill>
                          <a:latin typeface="Arial"/>
                          <a:ea typeface="Arial"/>
                          <a:cs typeface="Arial"/>
                          <a:sym typeface="Arial"/>
                        </a:rPr>
                        <a:t>YES</a:t>
                      </a:r>
                      <a:endParaRPr sz="14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Class=</a:t>
                      </a:r>
                      <a:endParaRPr sz="1400" u="none" strike="noStrike" cap="none" dirty="0"/>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dirty="0" smtClean="0">
                          <a:solidFill>
                            <a:schemeClr val="dk1"/>
                          </a:solidFill>
                          <a:latin typeface="Arial"/>
                          <a:ea typeface="Arial"/>
                          <a:cs typeface="Arial"/>
                          <a:sym typeface="Arial"/>
                        </a:rPr>
                        <a:t>NO</a:t>
                      </a:r>
                      <a:endParaRPr sz="14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Class=</a:t>
                      </a:r>
                      <a:endParaRPr sz="1400" u="none" strike="noStrike" cap="none" dirty="0"/>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dirty="0" smtClean="0">
                          <a:solidFill>
                            <a:schemeClr val="dk1"/>
                          </a:solidFill>
                          <a:latin typeface="Arial"/>
                          <a:ea typeface="Arial"/>
                          <a:cs typeface="Arial"/>
                          <a:sym typeface="Arial"/>
                        </a:rPr>
                        <a:t>YES</a:t>
                      </a:r>
                      <a:endParaRPr sz="14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b</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Class=</a:t>
                      </a:r>
                      <a:endParaRPr sz="1400" u="none" strike="noStrike" cap="none" dirty="0"/>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dirty="0" smtClean="0">
                          <a:solidFill>
                            <a:schemeClr val="dk1"/>
                          </a:solidFill>
                          <a:latin typeface="Arial"/>
                          <a:ea typeface="Arial"/>
                          <a:cs typeface="Arial"/>
                          <a:sym typeface="Arial"/>
                        </a:rPr>
                        <a:t>NO</a:t>
                      </a:r>
                      <a:endParaRPr sz="14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d</a:t>
                      </a:r>
                      <a:br>
                        <a:rPr lang="en-US" sz="1400" b="0" i="0" u="none" strike="noStrike" cap="none" dirty="0">
                          <a:solidFill>
                            <a:schemeClr val="dk1"/>
                          </a:solidFill>
                          <a:latin typeface="Arial"/>
                          <a:ea typeface="Arial"/>
                          <a:cs typeface="Arial"/>
                          <a:sym typeface="Arial"/>
                        </a:rPr>
                      </a:br>
                      <a:r>
                        <a:rPr lang="en-US" sz="1400" b="0" i="0" u="none" strike="noStrike" cap="none" dirty="0">
                          <a:solidFill>
                            <a:srgbClr val="FF0000"/>
                          </a:solidFill>
                          <a:latin typeface="Arial"/>
                          <a:ea typeface="Arial"/>
                          <a:cs typeface="Arial"/>
                          <a:sym typeface="Arial"/>
                        </a:rPr>
                        <a:t>(TN)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09560" y="824400"/>
              <a:ext cx="7020360" cy="4321080"/>
            </p14:xfrm>
          </p:contentPart>
        </mc:Choice>
        <mc:Fallback>
          <p:pic>
            <p:nvPicPr>
              <p:cNvPr id="5" name="Ink 4"/>
              <p:cNvPicPr/>
              <p:nvPr/>
            </p:nvPicPr>
            <p:blipFill>
              <a:blip r:embed="rId3"/>
              <a:stretch>
                <a:fillRect/>
              </a:stretch>
            </p:blipFill>
            <p:spPr>
              <a:xfrm>
                <a:off x="699120" y="812520"/>
                <a:ext cx="7041600" cy="4344840"/>
              </a:xfrm>
              <a:prstGeom prst="rect">
                <a:avLst/>
              </a:prstGeom>
            </p:spPr>
          </p:pic>
        </mc:Fallback>
      </mc:AlternateContent>
    </p:spTree>
    <p:extLst>
      <p:ext uri="{BB962C8B-B14F-4D97-AF65-F5344CB8AC3E}">
        <p14:creationId xmlns:p14="http://schemas.microsoft.com/office/powerpoint/2010/main" val="245076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293" name="Google Shape;3293;p41"/>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a:solidFill>
                  <a:srgbClr val="FF0000"/>
                </a:solidFill>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294" name="Google Shape;3294;p4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34</a:t>
            </a:fld>
            <a:endParaRPr sz="1600" b="1" i="0" u="none" strike="noStrike" cap="none">
              <a:solidFill>
                <a:srgbClr val="000000"/>
              </a:solidFill>
              <a:latin typeface="Times New Roman"/>
              <a:ea typeface="Times New Roman"/>
              <a:cs typeface="Times New Roman"/>
              <a:sym typeface="Times New Roman"/>
            </a:endParaRPr>
          </a:p>
        </p:txBody>
      </p:sp>
      <p:sp>
        <p:nvSpPr>
          <p:cNvPr id="3295" name="Google Shape;3295;p41"/>
          <p:cNvSpPr txBox="1"/>
          <p:nvPr/>
        </p:nvSpPr>
        <p:spPr>
          <a:xfrm>
            <a:off x="133735" y="5003175"/>
            <a:ext cx="4608300" cy="76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296" name="Google Shape;3296;p41"/>
          <p:cNvSpPr txBox="1"/>
          <p:nvPr/>
        </p:nvSpPr>
        <p:spPr>
          <a:xfrm>
            <a:off x="5066543" y="5054025"/>
            <a:ext cx="2923685" cy="751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graphicFrame>
        <p:nvGraphicFramePr>
          <p:cNvPr id="3297" name="Google Shape;3297;p41"/>
          <p:cNvGraphicFramePr/>
          <p:nvPr/>
        </p:nvGraphicFramePr>
        <p:xfrm>
          <a:off x="6704867" y="1525136"/>
          <a:ext cx="2245750" cy="2202340"/>
        </p:xfrm>
        <a:graphic>
          <a:graphicData uri="http://schemas.openxmlformats.org/drawingml/2006/table">
            <a:tbl>
              <a:tblPr firstRow="1" bandRow="1">
                <a:noFill/>
                <a:tableStyleId>{782C5724-C846-4D5E-9A73-0D1F23194D6C}</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316875">
                <a:tc gridSpan="2">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Unseen Data</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813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Mileage</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latin typeface="Arial"/>
                          <a:ea typeface="Arial"/>
                          <a:cs typeface="Arial"/>
                          <a:sym typeface="Arial"/>
                        </a:rPr>
                        <a:t>Car Price</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511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7.5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2"/>
                  </a:ext>
                </a:extLst>
              </a:tr>
              <a:tr h="3511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511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3298" name="Google Shape;3298;p41"/>
          <p:cNvGraphicFramePr/>
          <p:nvPr/>
        </p:nvGraphicFramePr>
        <p:xfrm>
          <a:off x="152400" y="1517522"/>
          <a:ext cx="2245750" cy="2554630"/>
        </p:xfrm>
        <a:graphic>
          <a:graphicData uri="http://schemas.openxmlformats.org/drawingml/2006/table">
            <a:tbl>
              <a:tblPr firstRow="1" bandRow="1">
                <a:noFill/>
                <a:tableStyleId>{782C5724-C846-4D5E-9A73-0D1F23194D6C}</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Mileage</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latin typeface="Arial"/>
                          <a:ea typeface="Arial"/>
                          <a:cs typeface="Arial"/>
                          <a:sym typeface="Arial"/>
                        </a:rPr>
                        <a:t>Car Price</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10</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Low</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3299" name="Google Shape;3299;p41"/>
          <p:cNvGraphicFramePr/>
          <p:nvPr/>
        </p:nvGraphicFramePr>
        <p:xfrm>
          <a:off x="2895600" y="1525136"/>
          <a:ext cx="3466600" cy="2049820"/>
        </p:xfrm>
        <a:graphic>
          <a:graphicData uri="http://schemas.openxmlformats.org/drawingml/2006/table">
            <a:tbl>
              <a:tblPr>
                <a:noFill/>
                <a:tableStyleId>{9B904F3D-E360-434B-99A6-6587FD23D85A}</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b</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dirty="0">
                          <a:solidFill>
                            <a:schemeClr val="dk1"/>
                          </a:solidFill>
                          <a:latin typeface="Arial"/>
                          <a:ea typeface="Arial"/>
                          <a:cs typeface="Arial"/>
                          <a:sym typeface="Arial"/>
                        </a:rPr>
                        <a:t>d</a:t>
                      </a:r>
                      <a:br>
                        <a:rPr lang="en-US" sz="1400" b="0" i="0" u="none" strike="noStrike" cap="none" dirty="0">
                          <a:solidFill>
                            <a:schemeClr val="dk1"/>
                          </a:solidFill>
                          <a:latin typeface="Arial"/>
                          <a:ea typeface="Arial"/>
                          <a:cs typeface="Arial"/>
                          <a:sym typeface="Arial"/>
                        </a:rPr>
                      </a:br>
                      <a:r>
                        <a:rPr lang="en-US" sz="1400" b="0" i="0" u="none" strike="noStrike" cap="none" dirty="0">
                          <a:solidFill>
                            <a:srgbClr val="FF0000"/>
                          </a:solidFill>
                          <a:latin typeface="Arial"/>
                          <a:ea typeface="Arial"/>
                          <a:cs typeface="Arial"/>
                          <a:sym typeface="Arial"/>
                        </a:rPr>
                        <a:t>(TN)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00" name="Google Shape;3300;p41"/>
          <p:cNvPicPr preferRelativeResize="0"/>
          <p:nvPr/>
        </p:nvPicPr>
        <p:blipFill rotWithShape="1">
          <a:blip r:embed="rId3">
            <a:alphaModFix/>
          </a:blip>
          <a:srcRect/>
          <a:stretch/>
        </p:blipFill>
        <p:spPr>
          <a:xfrm>
            <a:off x="2658912" y="3648352"/>
            <a:ext cx="3869473" cy="494923"/>
          </a:xfrm>
          <a:prstGeom prst="rect">
            <a:avLst/>
          </a:prstGeom>
          <a:noFill/>
          <a:ln>
            <a:noFill/>
          </a:ln>
        </p:spPr>
      </p:pic>
      <p:sp>
        <p:nvSpPr>
          <p:cNvPr id="3301" name="Google Shape;3301;p41"/>
          <p:cNvSpPr txBox="1"/>
          <p:nvPr/>
        </p:nvSpPr>
        <p:spPr>
          <a:xfrm>
            <a:off x="1524896" y="5867980"/>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99%</a:t>
            </a:r>
            <a:endParaRPr sz="1400" b="0" i="0" u="none" strike="noStrike" cap="none">
              <a:solidFill>
                <a:srgbClr val="000000"/>
              </a:solidFill>
              <a:latin typeface="Arial"/>
              <a:ea typeface="Arial"/>
              <a:cs typeface="Arial"/>
              <a:sym typeface="Arial"/>
            </a:endParaRPr>
          </a:p>
        </p:txBody>
      </p:sp>
      <p:sp>
        <p:nvSpPr>
          <p:cNvPr id="3302" name="Google Shape;3302;p41"/>
          <p:cNvSpPr txBox="1"/>
          <p:nvPr/>
        </p:nvSpPr>
        <p:spPr>
          <a:xfrm>
            <a:off x="5791796" y="5929238"/>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50%</a:t>
            </a:r>
            <a:endParaRPr sz="1400" b="0" i="0" u="none" strike="noStrike" cap="none">
              <a:solidFill>
                <a:srgbClr val="000000"/>
              </a:solidFill>
              <a:latin typeface="Arial"/>
              <a:ea typeface="Arial"/>
              <a:cs typeface="Arial"/>
              <a:sym typeface="Arial"/>
            </a:endParaRPr>
          </a:p>
        </p:txBody>
      </p:sp>
      <p:sp>
        <p:nvSpPr>
          <p:cNvPr id="3303" name="Google Shape;3303;p41"/>
          <p:cNvSpPr/>
          <p:nvPr/>
        </p:nvSpPr>
        <p:spPr>
          <a:xfrm>
            <a:off x="2398150" y="4315032"/>
            <a:ext cx="4572000" cy="584775"/>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rgbClr val="0070C0"/>
              </a:buClr>
              <a:buSzPts val="1600"/>
              <a:buFont typeface="Noto Sans Symbols"/>
              <a:buNone/>
            </a:pPr>
            <a:r>
              <a:rPr lang="en-US" sz="1600" b="0" i="0" u="none" strike="noStrike" cap="none">
                <a:solidFill>
                  <a:srgbClr val="0070C0"/>
                </a:solidFill>
                <a:latin typeface="Arial"/>
                <a:ea typeface="Arial"/>
                <a:cs typeface="Arial"/>
                <a:sym typeface="Arial"/>
              </a:rPr>
              <a:t>Most effective when the class distribution is relatively balanced</a:t>
            </a:r>
            <a:endParaRPr sz="1600" b="0" i="0" u="none" strike="noStrike" cap="none">
              <a:solidFill>
                <a:srgbClr val="0070C0"/>
              </a:solidFill>
              <a:latin typeface="Arial"/>
              <a:ea typeface="Arial"/>
              <a:cs typeface="Arial"/>
              <a:sym typeface="Arial"/>
            </a:endParaRPr>
          </a:p>
        </p:txBody>
      </p:sp>
      <p:pic>
        <p:nvPicPr>
          <p:cNvPr id="3304" name="Google Shape;3304;p41"/>
          <p:cNvPicPr preferRelativeResize="0"/>
          <p:nvPr/>
        </p:nvPicPr>
        <p:blipFill rotWithShape="1">
          <a:blip r:embed="rId4">
            <a:alphaModFix/>
          </a:blip>
          <a:srcRect/>
          <a:stretch/>
        </p:blipFill>
        <p:spPr>
          <a:xfrm>
            <a:off x="0" y="5042774"/>
            <a:ext cx="4572000" cy="798000"/>
          </a:xfrm>
          <a:prstGeom prst="rect">
            <a:avLst/>
          </a:prstGeom>
          <a:noFill/>
          <a:ln>
            <a:noFill/>
          </a:ln>
        </p:spPr>
      </p:pic>
      <p:pic>
        <p:nvPicPr>
          <p:cNvPr id="3305" name="Google Shape;3305;p41"/>
          <p:cNvPicPr preferRelativeResize="0"/>
          <p:nvPr/>
        </p:nvPicPr>
        <p:blipFill rotWithShape="1">
          <a:blip r:embed="rId5">
            <a:alphaModFix/>
          </a:blip>
          <a:srcRect/>
          <a:stretch/>
        </p:blipFill>
        <p:spPr>
          <a:xfrm>
            <a:off x="5207999" y="5167924"/>
            <a:ext cx="2995481" cy="7980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794880" y="667800"/>
              <a:ext cx="7881480" cy="5776200"/>
            </p14:xfrm>
          </p:contentPart>
        </mc:Choice>
        <mc:Fallback>
          <p:pic>
            <p:nvPicPr>
              <p:cNvPr id="2" name="Ink 1"/>
              <p:cNvPicPr/>
              <p:nvPr/>
            </p:nvPicPr>
            <p:blipFill>
              <a:blip r:embed="rId7"/>
              <a:stretch>
                <a:fillRect/>
              </a:stretch>
            </p:blipFill>
            <p:spPr>
              <a:xfrm>
                <a:off x="784800" y="655920"/>
                <a:ext cx="7899480" cy="579708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285200" y="774360"/>
              <a:ext cx="5594400" cy="1671480"/>
            </p14:xfrm>
          </p:contentPart>
        </mc:Choice>
        <mc:Fallback>
          <p:pic>
            <p:nvPicPr>
              <p:cNvPr id="4" name="Ink 3"/>
              <p:cNvPicPr/>
              <p:nvPr/>
            </p:nvPicPr>
            <p:blipFill>
              <a:blip r:embed="rId3"/>
              <a:stretch>
                <a:fillRect/>
              </a:stretch>
            </p:blipFill>
            <p:spPr>
              <a:xfrm>
                <a:off x="1275840" y="762480"/>
                <a:ext cx="5612760" cy="1689480"/>
              </a:xfrm>
              <a:prstGeom prst="rect">
                <a:avLst/>
              </a:prstGeom>
            </p:spPr>
          </p:pic>
        </mc:Fallback>
      </mc:AlternateContent>
    </p:spTree>
    <p:extLst>
      <p:ext uri="{BB962C8B-B14F-4D97-AF65-F5344CB8AC3E}">
        <p14:creationId xmlns:p14="http://schemas.microsoft.com/office/powerpoint/2010/main" val="4178364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42"/>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312" name="Google Shape;3312;p4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36</a:t>
            </a:fld>
            <a:endParaRPr sz="1600" b="1" i="0" u="none" strike="noStrike" cap="none">
              <a:solidFill>
                <a:srgbClr val="000000"/>
              </a:solidFill>
              <a:latin typeface="Times New Roman"/>
              <a:ea typeface="Times New Roman"/>
              <a:cs typeface="Times New Roman"/>
              <a:sym typeface="Times New Roman"/>
            </a:endParaRPr>
          </a:p>
        </p:txBody>
      </p:sp>
      <p:sp>
        <p:nvSpPr>
          <p:cNvPr id="3313" name="Google Shape;3313;p42"/>
          <p:cNvSpPr txBox="1"/>
          <p:nvPr/>
        </p:nvSpPr>
        <p:spPr>
          <a:xfrm>
            <a:off x="133747" y="5054025"/>
            <a:ext cx="4608441" cy="761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314" name="Google Shape;3314;p42"/>
          <p:cNvSpPr txBox="1"/>
          <p:nvPr/>
        </p:nvSpPr>
        <p:spPr>
          <a:xfrm>
            <a:off x="5066543" y="5054025"/>
            <a:ext cx="2923685" cy="751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pic>
        <p:nvPicPr>
          <p:cNvPr id="3315" name="Google Shape;3315;p42"/>
          <p:cNvPicPr preferRelativeResize="0"/>
          <p:nvPr/>
        </p:nvPicPr>
        <p:blipFill rotWithShape="1">
          <a:blip r:embed="rId3">
            <a:alphaModFix/>
          </a:blip>
          <a:srcRect/>
          <a:stretch/>
        </p:blipFill>
        <p:spPr>
          <a:xfrm>
            <a:off x="4360127" y="3648352"/>
            <a:ext cx="3869473" cy="494923"/>
          </a:xfrm>
          <a:prstGeom prst="rect">
            <a:avLst/>
          </a:prstGeom>
          <a:noFill/>
          <a:ln>
            <a:noFill/>
          </a:ln>
        </p:spPr>
      </p:pic>
      <p:sp>
        <p:nvSpPr>
          <p:cNvPr id="3316" name="Google Shape;3316;p42"/>
          <p:cNvSpPr txBox="1"/>
          <p:nvPr/>
        </p:nvSpPr>
        <p:spPr>
          <a:xfrm>
            <a:off x="1524896" y="5867980"/>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99%</a:t>
            </a:r>
            <a:endParaRPr sz="1400" b="0" i="0" u="none" strike="noStrike" cap="none">
              <a:solidFill>
                <a:srgbClr val="000000"/>
              </a:solidFill>
              <a:latin typeface="Arial"/>
              <a:ea typeface="Arial"/>
              <a:cs typeface="Arial"/>
              <a:sym typeface="Arial"/>
            </a:endParaRPr>
          </a:p>
        </p:txBody>
      </p:sp>
      <p:sp>
        <p:nvSpPr>
          <p:cNvPr id="3317" name="Google Shape;3317;p42"/>
          <p:cNvSpPr txBox="1"/>
          <p:nvPr/>
        </p:nvSpPr>
        <p:spPr>
          <a:xfrm>
            <a:off x="5791796" y="5929238"/>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50%</a:t>
            </a:r>
            <a:endParaRPr sz="1400" b="0" i="0" u="none" strike="noStrike" cap="none">
              <a:solidFill>
                <a:srgbClr val="000000"/>
              </a:solidFill>
              <a:latin typeface="Arial"/>
              <a:ea typeface="Arial"/>
              <a:cs typeface="Arial"/>
              <a:sym typeface="Arial"/>
            </a:endParaRPr>
          </a:p>
        </p:txBody>
      </p:sp>
      <p:graphicFrame>
        <p:nvGraphicFramePr>
          <p:cNvPr id="3318" name="Google Shape;3318;p42"/>
          <p:cNvGraphicFramePr/>
          <p:nvPr/>
        </p:nvGraphicFramePr>
        <p:xfrm>
          <a:off x="457200" y="1556896"/>
          <a:ext cx="3466600" cy="2049820"/>
        </p:xfrm>
        <a:graphic>
          <a:graphicData uri="http://schemas.openxmlformats.org/drawingml/2006/table">
            <a:tbl>
              <a:tblPr>
                <a:noFill/>
                <a:tableStyleId>{9B904F3D-E360-434B-99A6-6587FD23D85A}</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10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990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19" name="Google Shape;3319;p42"/>
          <p:cNvGraphicFramePr/>
          <p:nvPr/>
        </p:nvGraphicFramePr>
        <p:xfrm>
          <a:off x="5065837" y="1556896"/>
          <a:ext cx="3466600" cy="2049820"/>
        </p:xfrm>
        <a:graphic>
          <a:graphicData uri="http://schemas.openxmlformats.org/drawingml/2006/table">
            <a:tbl>
              <a:tblPr>
                <a:noFill/>
                <a:tableStyleId>{9B904F3D-E360-434B-99A6-6587FD23D85A}</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10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500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490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20" name="Google Shape;3320;p42"/>
          <p:cNvSpPr/>
          <p:nvPr/>
        </p:nvSpPr>
        <p:spPr>
          <a:xfrm>
            <a:off x="5047006" y="4374137"/>
            <a:ext cx="22717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Which model is better?</a:t>
            </a:r>
            <a:endParaRPr sz="1600" b="0" i="0" u="none" strike="noStrike" cap="none">
              <a:solidFill>
                <a:srgbClr val="C00000"/>
              </a:solidFill>
              <a:latin typeface="Arial"/>
              <a:ea typeface="Arial"/>
              <a:cs typeface="Arial"/>
              <a:sym typeface="Arial"/>
            </a:endParaRPr>
          </a:p>
        </p:txBody>
      </p:sp>
      <p:sp>
        <p:nvSpPr>
          <p:cNvPr id="3321" name="Google Shape;3321;p42"/>
          <p:cNvSpPr/>
          <p:nvPr/>
        </p:nvSpPr>
        <p:spPr>
          <a:xfrm>
            <a:off x="223064" y="3662845"/>
            <a:ext cx="3434535" cy="14496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a model predicts everything to be class NO, accuracy is 990/1000 = 99 %. This is </a:t>
            </a:r>
            <a:r>
              <a:rPr lang="en-US" sz="1400" b="0" i="0" u="none" strike="noStrike" cap="none">
                <a:solidFill>
                  <a:srgbClr val="C00000"/>
                </a:solidFill>
                <a:latin typeface="Arial"/>
                <a:ea typeface="Arial"/>
                <a:cs typeface="Arial"/>
                <a:sym typeface="Arial"/>
              </a:rPr>
              <a:t>misleading</a:t>
            </a:r>
            <a:r>
              <a:rPr lang="en-US" sz="1400" b="0" i="0" u="none" strike="noStrike" cap="none">
                <a:solidFill>
                  <a:srgbClr val="000000"/>
                </a:solidFill>
                <a:latin typeface="Arial"/>
                <a:ea typeface="Arial"/>
                <a:cs typeface="Arial"/>
                <a:sym typeface="Arial"/>
              </a:rPr>
              <a:t> because this trivial model does not detect any class YES example</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Detecting the </a:t>
            </a:r>
            <a:r>
              <a:rPr lang="en-US" sz="1400" b="0" i="0" u="none" strike="noStrike" cap="none">
                <a:solidFill>
                  <a:srgbClr val="C00000"/>
                </a:solidFill>
                <a:latin typeface="Arial"/>
                <a:ea typeface="Arial"/>
                <a:cs typeface="Arial"/>
                <a:sym typeface="Arial"/>
              </a:rPr>
              <a:t>rare class</a:t>
            </a:r>
            <a:r>
              <a:rPr lang="en-US" sz="1400" b="0" i="0" u="none" strike="noStrike" cap="none">
                <a:solidFill>
                  <a:srgbClr val="000000"/>
                </a:solidFill>
                <a:latin typeface="Arial"/>
                <a:ea typeface="Arial"/>
                <a:cs typeface="Arial"/>
                <a:sym typeface="Arial"/>
              </a:rPr>
              <a:t> is usually more interesting (e.g., frauds, intrusions, defects, etc)</a:t>
            </a:r>
            <a:endParaRPr sz="1400" b="0" i="0" u="none" strike="noStrike" cap="none">
              <a:solidFill>
                <a:srgbClr val="000000"/>
              </a:solidFill>
              <a:latin typeface="Arial"/>
              <a:ea typeface="Arial"/>
              <a:cs typeface="Arial"/>
              <a:sym typeface="Arial"/>
            </a:endParaRPr>
          </a:p>
        </p:txBody>
      </p:sp>
      <p:pic>
        <p:nvPicPr>
          <p:cNvPr id="3322" name="Google Shape;3322;p42"/>
          <p:cNvPicPr preferRelativeResize="0"/>
          <p:nvPr/>
        </p:nvPicPr>
        <p:blipFill rotWithShape="1">
          <a:blip r:embed="rId4">
            <a:alphaModFix/>
          </a:blip>
          <a:srcRect/>
          <a:stretch/>
        </p:blipFill>
        <p:spPr>
          <a:xfrm>
            <a:off x="0" y="5042774"/>
            <a:ext cx="4572000" cy="798000"/>
          </a:xfrm>
          <a:prstGeom prst="rect">
            <a:avLst/>
          </a:prstGeom>
          <a:noFill/>
          <a:ln>
            <a:noFill/>
          </a:ln>
        </p:spPr>
      </p:pic>
      <p:pic>
        <p:nvPicPr>
          <p:cNvPr id="3323" name="Google Shape;3323;p42"/>
          <p:cNvPicPr preferRelativeResize="0"/>
          <p:nvPr/>
        </p:nvPicPr>
        <p:blipFill rotWithShape="1">
          <a:blip r:embed="rId5">
            <a:alphaModFix/>
          </a:blip>
          <a:srcRect/>
          <a:stretch/>
        </p:blipFill>
        <p:spPr>
          <a:xfrm>
            <a:off x="5207999" y="5167924"/>
            <a:ext cx="2995481" cy="7980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03040" y="1169280"/>
              <a:ext cx="3705480" cy="5245920"/>
            </p14:xfrm>
          </p:contentPart>
        </mc:Choice>
        <mc:Fallback>
          <p:pic>
            <p:nvPicPr>
              <p:cNvPr id="2" name="Ink 1"/>
              <p:cNvPicPr/>
              <p:nvPr/>
            </p:nvPicPr>
            <p:blipFill>
              <a:blip r:embed="rId7"/>
              <a:stretch>
                <a:fillRect/>
              </a:stretch>
            </p:blipFill>
            <p:spPr>
              <a:xfrm>
                <a:off x="192600" y="1159560"/>
                <a:ext cx="3726000" cy="5266800"/>
              </a:xfrm>
              <a:prstGeom prst="rect">
                <a:avLst/>
              </a:prstGeom>
            </p:spPr>
          </p:pic>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43"/>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330" name="Google Shape;3330;p4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37</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3331" name="Google Shape;3331;p43"/>
          <p:cNvGraphicFramePr/>
          <p:nvPr/>
        </p:nvGraphicFramePr>
        <p:xfrm>
          <a:off x="457200" y="1556896"/>
          <a:ext cx="3466600" cy="2049820"/>
        </p:xfrm>
        <a:graphic>
          <a:graphicData uri="http://schemas.openxmlformats.org/drawingml/2006/table">
            <a:tbl>
              <a:tblPr>
                <a:noFill/>
                <a:tableStyleId>{9B904F3D-E360-434B-99A6-6587FD23D85A}</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b</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sz="1400" u="none" strike="noStrike" cap="none"/>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d</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32" name="Google Shape;3332;p43"/>
          <p:cNvPicPr preferRelativeResize="0"/>
          <p:nvPr/>
        </p:nvPicPr>
        <p:blipFill rotWithShape="1">
          <a:blip r:embed="rId3">
            <a:alphaModFix/>
          </a:blip>
          <a:srcRect/>
          <a:stretch/>
        </p:blipFill>
        <p:spPr>
          <a:xfrm>
            <a:off x="4343400" y="1291654"/>
            <a:ext cx="5560034" cy="5096698"/>
          </a:xfrm>
          <a:prstGeom prst="rect">
            <a:avLst/>
          </a:prstGeom>
          <a:noFill/>
          <a:ln>
            <a:noFill/>
          </a:ln>
        </p:spPr>
      </p:pic>
      <p:pic>
        <p:nvPicPr>
          <p:cNvPr id="3333" name="Google Shape;3333;p43"/>
          <p:cNvPicPr preferRelativeResize="0"/>
          <p:nvPr/>
        </p:nvPicPr>
        <p:blipFill rotWithShape="1">
          <a:blip r:embed="rId4">
            <a:alphaModFix/>
          </a:blip>
          <a:srcRect/>
          <a:stretch/>
        </p:blipFill>
        <p:spPr>
          <a:xfrm>
            <a:off x="517975" y="4058223"/>
            <a:ext cx="3345042" cy="206497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04560" y="1177920"/>
              <a:ext cx="8794440" cy="5511240"/>
            </p14:xfrm>
          </p:contentPart>
        </mc:Choice>
        <mc:Fallback>
          <p:pic>
            <p:nvPicPr>
              <p:cNvPr id="2" name="Ink 1"/>
              <p:cNvPicPr/>
              <p:nvPr/>
            </p:nvPicPr>
            <p:blipFill>
              <a:blip r:embed="rId6"/>
              <a:stretch>
                <a:fillRect/>
              </a:stretch>
            </p:blipFill>
            <p:spPr>
              <a:xfrm>
                <a:off x="294840" y="1167840"/>
                <a:ext cx="8811360" cy="5528880"/>
              </a:xfrm>
              <a:prstGeom prst="rect">
                <a:avLst/>
              </a:prstGeom>
            </p:spPr>
          </p:pic>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4"/>
          <p:cNvSpPr txBox="1">
            <a:spLocks noGrp="1"/>
          </p:cNvSpPr>
          <p:nvPr>
            <p:ph type="title"/>
          </p:nvPr>
        </p:nvSpPr>
        <p:spPr>
          <a:xfrm>
            <a:off x="228600" y="486896"/>
            <a:ext cx="5724525" cy="17390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dirty="0">
                <a:latin typeface="Arial"/>
                <a:ea typeface="Arial"/>
                <a:cs typeface="Arial"/>
                <a:sym typeface="Arial"/>
              </a:rPr>
              <a:t>Which Classifier is better</a:t>
            </a:r>
            <a:r>
              <a:rPr lang="en-US" sz="2400" b="1" dirty="0" smtClean="0">
                <a:latin typeface="Arial"/>
                <a:ea typeface="Arial"/>
                <a:cs typeface="Arial"/>
                <a:sym typeface="Arial"/>
              </a:rPr>
              <a:t>?</a:t>
            </a:r>
            <a:r>
              <a:rPr lang="en-US" sz="2400" b="1" dirty="0">
                <a:latin typeface="Arial"/>
                <a:ea typeface="Arial"/>
                <a:cs typeface="Arial"/>
                <a:sym typeface="Arial"/>
              </a:rPr>
              <a:t>						</a:t>
            </a:r>
            <a:r>
              <a:rPr lang="en-US" sz="2000" dirty="0">
                <a:solidFill>
                  <a:srgbClr val="C00000"/>
                </a:solidFill>
                <a:latin typeface="Arial"/>
                <a:ea typeface="Arial"/>
                <a:cs typeface="Arial"/>
                <a:sym typeface="Arial"/>
              </a:rPr>
              <a:t>Low Skew Case</a:t>
            </a:r>
            <a:endParaRPr sz="2000" b="1" dirty="0">
              <a:latin typeface="Arial"/>
              <a:ea typeface="Arial"/>
              <a:cs typeface="Arial"/>
              <a:sym typeface="Arial"/>
            </a:endParaRPr>
          </a:p>
        </p:txBody>
      </p:sp>
      <p:pic>
        <p:nvPicPr>
          <p:cNvPr id="3339" name="Google Shape;3339;p44"/>
          <p:cNvPicPr preferRelativeResize="0"/>
          <p:nvPr/>
        </p:nvPicPr>
        <p:blipFill rotWithShape="1">
          <a:blip r:embed="rId3">
            <a:alphaModFix/>
          </a:blip>
          <a:srcRect/>
          <a:stretch/>
        </p:blipFill>
        <p:spPr>
          <a:xfrm>
            <a:off x="5530038" y="1657350"/>
            <a:ext cx="1815703" cy="676275"/>
          </a:xfrm>
          <a:prstGeom prst="rect">
            <a:avLst/>
          </a:prstGeom>
          <a:noFill/>
          <a:ln>
            <a:noFill/>
          </a:ln>
        </p:spPr>
      </p:pic>
      <p:graphicFrame>
        <p:nvGraphicFramePr>
          <p:cNvPr id="3340" name="Google Shape;3340;p44"/>
          <p:cNvGraphicFramePr/>
          <p:nvPr/>
        </p:nvGraphicFramePr>
        <p:xfrm>
          <a:off x="1371600" y="1828801"/>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41" name="Google Shape;3341;p44"/>
          <p:cNvGraphicFramePr/>
          <p:nvPr/>
        </p:nvGraphicFramePr>
        <p:xfrm>
          <a:off x="1371600" y="3200400"/>
          <a:ext cx="3657575" cy="103890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42" name="Google Shape;3342;p44"/>
          <p:cNvGraphicFramePr/>
          <p:nvPr/>
        </p:nvGraphicFramePr>
        <p:xfrm>
          <a:off x="1371600" y="4572000"/>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43" name="Google Shape;3343;p44"/>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344" name="Google Shape;3344;p44"/>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345" name="Google Shape;3345;p44"/>
          <p:cNvPicPr preferRelativeResize="0"/>
          <p:nvPr/>
        </p:nvPicPr>
        <p:blipFill rotWithShape="1">
          <a:blip r:embed="rId6">
            <a:alphaModFix/>
          </a:blip>
          <a:srcRect/>
          <a:stretch/>
        </p:blipFill>
        <p:spPr>
          <a:xfrm>
            <a:off x="5428060" y="2343150"/>
            <a:ext cx="1485900" cy="495162"/>
          </a:xfrm>
          <a:prstGeom prst="rect">
            <a:avLst/>
          </a:prstGeom>
          <a:noFill/>
          <a:ln>
            <a:noFill/>
          </a:ln>
        </p:spPr>
      </p:pic>
      <p:pic>
        <p:nvPicPr>
          <p:cNvPr id="3346" name="Google Shape;3346;p44"/>
          <p:cNvPicPr preferRelativeResize="0"/>
          <p:nvPr/>
        </p:nvPicPr>
        <p:blipFill rotWithShape="1">
          <a:blip r:embed="rId7">
            <a:alphaModFix/>
          </a:blip>
          <a:srcRect/>
          <a:stretch/>
        </p:blipFill>
        <p:spPr>
          <a:xfrm>
            <a:off x="5420917" y="3714751"/>
            <a:ext cx="1487090" cy="550069"/>
          </a:xfrm>
          <a:prstGeom prst="rect">
            <a:avLst/>
          </a:prstGeom>
          <a:noFill/>
          <a:ln>
            <a:noFill/>
          </a:ln>
        </p:spPr>
      </p:pic>
      <p:pic>
        <p:nvPicPr>
          <p:cNvPr id="3347" name="Google Shape;3347;p44"/>
          <p:cNvPicPr preferRelativeResize="0"/>
          <p:nvPr/>
        </p:nvPicPr>
        <p:blipFill rotWithShape="1">
          <a:blip r:embed="rId8">
            <a:alphaModFix/>
          </a:blip>
          <a:srcRect/>
          <a:stretch/>
        </p:blipFill>
        <p:spPr>
          <a:xfrm>
            <a:off x="5428060" y="5261373"/>
            <a:ext cx="1485900" cy="550069"/>
          </a:xfrm>
          <a:prstGeom prst="rect">
            <a:avLst/>
          </a:prstGeom>
          <a:noFill/>
          <a:ln>
            <a:noFill/>
          </a:ln>
        </p:spPr>
      </p:pic>
      <p:pic>
        <p:nvPicPr>
          <p:cNvPr id="3" name="Picture 2"/>
          <p:cNvPicPr>
            <a:picLocks noChangeAspect="1"/>
          </p:cNvPicPr>
          <p:nvPr/>
        </p:nvPicPr>
        <p:blipFill>
          <a:blip r:embed="rId9"/>
          <a:stretch>
            <a:fillRect/>
          </a:stretch>
        </p:blipFill>
        <p:spPr>
          <a:xfrm>
            <a:off x="6366443" y="25598"/>
            <a:ext cx="2762250" cy="1581150"/>
          </a:xfrm>
          <a:prstGeom prst="rect">
            <a:avLst/>
          </a:prstGeom>
        </p:spPr>
      </p:pic>
      <mc:AlternateContent xmlns:mc="http://schemas.openxmlformats.org/markup-compatibility/2006">
        <mc:Choice xmlns:p14="http://schemas.microsoft.com/office/powerpoint/2010/main" Requires="p14">
          <p:contentPart p14:bwMode="auto" r:id="rId10">
            <p14:nvContentPartPr>
              <p14:cNvPr id="5" name="Ink 4"/>
              <p14:cNvContentPartPr/>
              <p14:nvPr/>
            </p14:nvContentPartPr>
            <p14:xfrm>
              <a:off x="110520" y="734040"/>
              <a:ext cx="8933040" cy="5433840"/>
            </p14:xfrm>
          </p:contentPart>
        </mc:Choice>
        <mc:Fallback>
          <p:pic>
            <p:nvPicPr>
              <p:cNvPr id="5" name="Ink 4"/>
              <p:cNvPicPr/>
              <p:nvPr/>
            </p:nvPicPr>
            <p:blipFill>
              <a:blip r:embed="rId11"/>
              <a:stretch>
                <a:fillRect/>
              </a:stretch>
            </p:blipFill>
            <p:spPr>
              <a:xfrm>
                <a:off x="99720" y="726120"/>
                <a:ext cx="8955360" cy="545148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1"/>
        <p:cNvGrpSpPr/>
        <p:nvPr/>
      </p:nvGrpSpPr>
      <p:grpSpPr>
        <a:xfrm>
          <a:off x="0" y="0"/>
          <a:ext cx="0" cy="0"/>
          <a:chOff x="0" y="0"/>
          <a:chExt cx="0" cy="0"/>
        </a:xfrm>
      </p:grpSpPr>
      <p:pic>
        <p:nvPicPr>
          <p:cNvPr id="3352" name="Google Shape;3352;p45"/>
          <p:cNvPicPr preferRelativeResize="0"/>
          <p:nvPr/>
        </p:nvPicPr>
        <p:blipFill rotWithShape="1">
          <a:blip r:embed="rId3">
            <a:alphaModFix/>
          </a:blip>
          <a:srcRect/>
          <a:stretch/>
        </p:blipFill>
        <p:spPr>
          <a:xfrm>
            <a:off x="5476875" y="1657350"/>
            <a:ext cx="1815704" cy="676275"/>
          </a:xfrm>
          <a:prstGeom prst="rect">
            <a:avLst/>
          </a:prstGeom>
          <a:noFill/>
          <a:ln>
            <a:noFill/>
          </a:ln>
        </p:spPr>
      </p:pic>
      <p:graphicFrame>
        <p:nvGraphicFramePr>
          <p:cNvPr id="3353" name="Google Shape;3353;p45"/>
          <p:cNvGraphicFramePr/>
          <p:nvPr/>
        </p:nvGraphicFramePr>
        <p:xfrm>
          <a:off x="1371600" y="1828801"/>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54" name="Google Shape;3354;p45"/>
          <p:cNvGraphicFramePr/>
          <p:nvPr/>
        </p:nvGraphicFramePr>
        <p:xfrm>
          <a:off x="1371600" y="3200400"/>
          <a:ext cx="3657575" cy="103890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55" name="Google Shape;3355;p45"/>
          <p:cNvGraphicFramePr/>
          <p:nvPr/>
        </p:nvGraphicFramePr>
        <p:xfrm>
          <a:off x="1371600" y="4572000"/>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56" name="Google Shape;3356;p45"/>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357" name="Google Shape;3357;p45"/>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358" name="Google Shape;3358;p45"/>
          <p:cNvPicPr preferRelativeResize="0"/>
          <p:nvPr/>
        </p:nvPicPr>
        <p:blipFill rotWithShape="1">
          <a:blip r:embed="rId6">
            <a:alphaModFix/>
          </a:blip>
          <a:srcRect/>
          <a:stretch/>
        </p:blipFill>
        <p:spPr>
          <a:xfrm>
            <a:off x="5428060" y="2343150"/>
            <a:ext cx="1485900" cy="495162"/>
          </a:xfrm>
          <a:prstGeom prst="rect">
            <a:avLst/>
          </a:prstGeom>
          <a:noFill/>
          <a:ln>
            <a:noFill/>
          </a:ln>
        </p:spPr>
      </p:pic>
      <p:pic>
        <p:nvPicPr>
          <p:cNvPr id="3359" name="Google Shape;3359;p45"/>
          <p:cNvPicPr preferRelativeResize="0"/>
          <p:nvPr/>
        </p:nvPicPr>
        <p:blipFill rotWithShape="1">
          <a:blip r:embed="rId7">
            <a:alphaModFix/>
          </a:blip>
          <a:srcRect/>
          <a:stretch/>
        </p:blipFill>
        <p:spPr>
          <a:xfrm>
            <a:off x="5420917" y="3714751"/>
            <a:ext cx="1487090" cy="550069"/>
          </a:xfrm>
          <a:prstGeom prst="rect">
            <a:avLst/>
          </a:prstGeom>
          <a:noFill/>
          <a:ln>
            <a:noFill/>
          </a:ln>
        </p:spPr>
      </p:pic>
      <p:pic>
        <p:nvPicPr>
          <p:cNvPr id="3360" name="Google Shape;3360;p45"/>
          <p:cNvPicPr preferRelativeResize="0"/>
          <p:nvPr/>
        </p:nvPicPr>
        <p:blipFill rotWithShape="1">
          <a:blip r:embed="rId8">
            <a:alphaModFix/>
          </a:blip>
          <a:srcRect/>
          <a:stretch/>
        </p:blipFill>
        <p:spPr>
          <a:xfrm>
            <a:off x="5428060" y="5261373"/>
            <a:ext cx="1485900" cy="550069"/>
          </a:xfrm>
          <a:prstGeom prst="rect">
            <a:avLst/>
          </a:prstGeom>
          <a:noFill/>
          <a:ln>
            <a:noFill/>
          </a:ln>
        </p:spPr>
      </p:pic>
      <p:sp>
        <p:nvSpPr>
          <p:cNvPr id="3361" name="Google Shape;3361;p45"/>
          <p:cNvSpPr txBox="1">
            <a:spLocks noGrp="1"/>
          </p:cNvSpPr>
          <p:nvPr>
            <p:ph type="title"/>
          </p:nvPr>
        </p:nvSpPr>
        <p:spPr>
          <a:xfrm>
            <a:off x="228600" y="486895"/>
            <a:ext cx="6346371" cy="41797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dirty="0">
                <a:latin typeface="Arial"/>
                <a:ea typeface="Arial"/>
                <a:cs typeface="Arial"/>
                <a:sym typeface="Arial"/>
              </a:rPr>
              <a:t>Which Classifier is better?</a:t>
            </a:r>
            <a:br>
              <a:rPr lang="en-US" sz="2400" b="1" dirty="0">
                <a:latin typeface="Arial"/>
                <a:ea typeface="Arial"/>
                <a:cs typeface="Arial"/>
                <a:sym typeface="Arial"/>
              </a:rPr>
            </a:br>
            <a:r>
              <a:rPr lang="en-US" sz="2400" b="1" dirty="0">
                <a:latin typeface="Arial"/>
                <a:ea typeface="Arial"/>
                <a:cs typeface="Arial"/>
                <a:sym typeface="Arial"/>
              </a:rPr>
              <a:t>						</a:t>
            </a:r>
            <a:r>
              <a:rPr lang="en-US" sz="2000" dirty="0">
                <a:solidFill>
                  <a:srgbClr val="C00000"/>
                </a:solidFill>
                <a:latin typeface="Arial"/>
                <a:ea typeface="Arial"/>
                <a:cs typeface="Arial"/>
                <a:sym typeface="Arial"/>
              </a:rPr>
              <a:t>Medium Skew Case</a:t>
            </a:r>
            <a:endParaRPr sz="2000" b="1" dirty="0">
              <a:latin typeface="Arial"/>
              <a:ea typeface="Arial"/>
              <a:cs typeface="Arial"/>
              <a:sym typeface="Arial"/>
            </a:endParaRPr>
          </a:p>
        </p:txBody>
      </p:sp>
      <p:pic>
        <p:nvPicPr>
          <p:cNvPr id="12" name="Picture 11"/>
          <p:cNvPicPr>
            <a:picLocks noChangeAspect="1"/>
          </p:cNvPicPr>
          <p:nvPr/>
        </p:nvPicPr>
        <p:blipFill>
          <a:blip r:embed="rId9"/>
          <a:stretch>
            <a:fillRect/>
          </a:stretch>
        </p:blipFill>
        <p:spPr>
          <a:xfrm>
            <a:off x="6366443" y="25598"/>
            <a:ext cx="2762250" cy="15811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16"/>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3200" b="1" i="0" u="none" strike="noStrike" cap="none">
                <a:solidFill>
                  <a:srgbClr val="C00000"/>
                </a:solidFill>
                <a:latin typeface="Calibri"/>
                <a:ea typeface="Calibri"/>
                <a:cs typeface="Calibri"/>
                <a:sym typeface="Calibri"/>
              </a:rPr>
              <a:t>Logistic Regression</a:t>
            </a:r>
            <a:endParaRPr sz="3200" b="1" i="0" u="none" strike="noStrike" cap="none">
              <a:solidFill>
                <a:srgbClr val="C00000"/>
              </a:solidFill>
              <a:latin typeface="Calibri"/>
              <a:ea typeface="Calibri"/>
              <a:cs typeface="Calibri"/>
              <a:sym typeface="Calibri"/>
            </a:endParaRPr>
          </a:p>
        </p:txBody>
      </p:sp>
      <p:sp>
        <p:nvSpPr>
          <p:cNvPr id="2950" name="Google Shape;2950;p16"/>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AGENDA</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pic>
        <p:nvPicPr>
          <p:cNvPr id="3366" name="Google Shape;3366;p46"/>
          <p:cNvPicPr preferRelativeResize="0"/>
          <p:nvPr/>
        </p:nvPicPr>
        <p:blipFill rotWithShape="1">
          <a:blip r:embed="rId3">
            <a:alphaModFix/>
          </a:blip>
          <a:srcRect/>
          <a:stretch/>
        </p:blipFill>
        <p:spPr>
          <a:xfrm>
            <a:off x="5476875" y="1657350"/>
            <a:ext cx="1815704" cy="676275"/>
          </a:xfrm>
          <a:prstGeom prst="rect">
            <a:avLst/>
          </a:prstGeom>
          <a:noFill/>
          <a:ln>
            <a:noFill/>
          </a:ln>
        </p:spPr>
      </p:pic>
      <p:graphicFrame>
        <p:nvGraphicFramePr>
          <p:cNvPr id="3367" name="Google Shape;3367;p46"/>
          <p:cNvGraphicFramePr/>
          <p:nvPr/>
        </p:nvGraphicFramePr>
        <p:xfrm>
          <a:off x="1371600" y="1828801"/>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68" name="Google Shape;3368;p46"/>
          <p:cNvGraphicFramePr/>
          <p:nvPr/>
        </p:nvGraphicFramePr>
        <p:xfrm>
          <a:off x="1371600" y="3200400"/>
          <a:ext cx="3657575" cy="103890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369" name="Google Shape;3369;p46"/>
          <p:cNvGraphicFramePr/>
          <p:nvPr/>
        </p:nvGraphicFramePr>
        <p:xfrm>
          <a:off x="1371600" y="4572000"/>
          <a:ext cx="3657575" cy="1046010"/>
        </p:xfrm>
        <a:graphic>
          <a:graphicData uri="http://schemas.openxmlformats.org/drawingml/2006/table">
            <a:tbl>
              <a:tblPr>
                <a:noFill/>
                <a:tableStyleId>{9B904F3D-E360-434B-99A6-6587FD23D85A}</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
                      </a: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sz="1400" u="none" strike="noStrike" cap="none"/>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sz="1400" u="none" strike="noStrike" cap="none"/>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70" name="Google Shape;3370;p46"/>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371" name="Google Shape;3371;p46"/>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372" name="Google Shape;3372;p46"/>
          <p:cNvPicPr preferRelativeResize="0"/>
          <p:nvPr/>
        </p:nvPicPr>
        <p:blipFill rotWithShape="1">
          <a:blip r:embed="rId6">
            <a:alphaModFix/>
          </a:blip>
          <a:srcRect/>
          <a:stretch/>
        </p:blipFill>
        <p:spPr>
          <a:xfrm>
            <a:off x="5392342" y="2343150"/>
            <a:ext cx="1558528" cy="495300"/>
          </a:xfrm>
          <a:prstGeom prst="rect">
            <a:avLst/>
          </a:prstGeom>
          <a:noFill/>
          <a:ln>
            <a:noFill/>
          </a:ln>
        </p:spPr>
      </p:pic>
      <p:pic>
        <p:nvPicPr>
          <p:cNvPr id="3373" name="Google Shape;3373;p46"/>
          <p:cNvPicPr preferRelativeResize="0"/>
          <p:nvPr/>
        </p:nvPicPr>
        <p:blipFill rotWithShape="1">
          <a:blip r:embed="rId7">
            <a:alphaModFix/>
          </a:blip>
          <a:srcRect/>
          <a:stretch/>
        </p:blipFill>
        <p:spPr>
          <a:xfrm>
            <a:off x="5384007" y="3714751"/>
            <a:ext cx="1560910" cy="550069"/>
          </a:xfrm>
          <a:prstGeom prst="rect">
            <a:avLst/>
          </a:prstGeom>
          <a:noFill/>
          <a:ln>
            <a:noFill/>
          </a:ln>
        </p:spPr>
      </p:pic>
      <p:pic>
        <p:nvPicPr>
          <p:cNvPr id="3374" name="Google Shape;3374;p46"/>
          <p:cNvPicPr preferRelativeResize="0"/>
          <p:nvPr/>
        </p:nvPicPr>
        <p:blipFill rotWithShape="1">
          <a:blip r:embed="rId8">
            <a:alphaModFix/>
          </a:blip>
          <a:srcRect/>
          <a:stretch/>
        </p:blipFill>
        <p:spPr>
          <a:xfrm>
            <a:off x="5428060" y="5261373"/>
            <a:ext cx="1485900" cy="550069"/>
          </a:xfrm>
          <a:prstGeom prst="rect">
            <a:avLst/>
          </a:prstGeom>
          <a:noFill/>
          <a:ln>
            <a:noFill/>
          </a:ln>
        </p:spPr>
      </p:pic>
      <p:sp>
        <p:nvSpPr>
          <p:cNvPr id="3375" name="Google Shape;3375;p46"/>
          <p:cNvSpPr txBox="1">
            <a:spLocks noGrp="1"/>
          </p:cNvSpPr>
          <p:nvPr>
            <p:ph type="title"/>
          </p:nvPr>
        </p:nvSpPr>
        <p:spPr>
          <a:xfrm>
            <a:off x="228601" y="486896"/>
            <a:ext cx="5954486" cy="67753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dirty="0">
                <a:latin typeface="Arial"/>
                <a:ea typeface="Arial"/>
                <a:cs typeface="Arial"/>
                <a:sym typeface="Arial"/>
              </a:rPr>
              <a:t>Which Classifier is better?</a:t>
            </a:r>
            <a:br>
              <a:rPr lang="en-US" sz="2400" b="1" dirty="0">
                <a:latin typeface="Arial"/>
                <a:ea typeface="Arial"/>
                <a:cs typeface="Arial"/>
                <a:sym typeface="Arial"/>
              </a:rPr>
            </a:br>
            <a:r>
              <a:rPr lang="en-US" sz="2400" b="1" dirty="0">
                <a:latin typeface="Arial"/>
                <a:ea typeface="Arial"/>
                <a:cs typeface="Arial"/>
                <a:sym typeface="Arial"/>
              </a:rPr>
              <a:t>		</a:t>
            </a:r>
            <a:r>
              <a:rPr lang="en-US" sz="2000" dirty="0" smtClean="0">
                <a:solidFill>
                  <a:srgbClr val="C00000"/>
                </a:solidFill>
                <a:latin typeface="Arial"/>
                <a:ea typeface="Arial"/>
                <a:cs typeface="Arial"/>
                <a:sym typeface="Arial"/>
              </a:rPr>
              <a:t>High </a:t>
            </a:r>
            <a:r>
              <a:rPr lang="en-US" sz="2000" dirty="0">
                <a:solidFill>
                  <a:srgbClr val="C00000"/>
                </a:solidFill>
                <a:latin typeface="Arial"/>
                <a:ea typeface="Arial"/>
                <a:cs typeface="Arial"/>
                <a:sym typeface="Arial"/>
              </a:rPr>
              <a:t>Skew Case</a:t>
            </a:r>
            <a:endParaRPr sz="2000" b="1" dirty="0">
              <a:latin typeface="Arial"/>
              <a:ea typeface="Arial"/>
              <a:cs typeface="Arial"/>
              <a:sym typeface="Arial"/>
            </a:endParaRPr>
          </a:p>
        </p:txBody>
      </p:sp>
      <p:pic>
        <p:nvPicPr>
          <p:cNvPr id="12" name="Picture 11"/>
          <p:cNvPicPr>
            <a:picLocks noChangeAspect="1"/>
          </p:cNvPicPr>
          <p:nvPr/>
        </p:nvPicPr>
        <p:blipFill>
          <a:blip r:embed="rId9"/>
          <a:stretch>
            <a:fillRect/>
          </a:stretch>
        </p:blipFill>
        <p:spPr>
          <a:xfrm>
            <a:off x="6366443" y="25598"/>
            <a:ext cx="2762250" cy="1581150"/>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702360" y="3799080"/>
              <a:ext cx="340200" cy="142560"/>
            </p14:xfrm>
          </p:contentPart>
        </mc:Choice>
        <mc:Fallback>
          <p:pic>
            <p:nvPicPr>
              <p:cNvPr id="2" name="Ink 1"/>
              <p:cNvPicPr/>
              <p:nvPr/>
            </p:nvPicPr>
            <p:blipFill>
              <a:blip r:embed="rId11"/>
              <a:stretch>
                <a:fillRect/>
              </a:stretch>
            </p:blipFill>
            <p:spPr>
              <a:xfrm>
                <a:off x="693720" y="3789360"/>
                <a:ext cx="358920" cy="158040"/>
              </a:xfrm>
              <a:prstGeom prst="rect">
                <a:avLst/>
              </a:prstGeom>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4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Which Model should you use?</a:t>
            </a:r>
            <a:endParaRPr/>
          </a:p>
        </p:txBody>
      </p:sp>
      <p:graphicFrame>
        <p:nvGraphicFramePr>
          <p:cNvPr id="3381" name="Google Shape;3381;p47"/>
          <p:cNvGraphicFramePr/>
          <p:nvPr/>
        </p:nvGraphicFramePr>
        <p:xfrm>
          <a:off x="468748" y="1848546"/>
          <a:ext cx="4408025" cy="1303080"/>
        </p:xfrm>
        <a:graphic>
          <a:graphicData uri="http://schemas.openxmlformats.org/drawingml/2006/table">
            <a:tbl>
              <a:tblPr firstRow="1" bandRow="1">
                <a:noFill/>
                <a:tableStyleId>{85FF9877-EE62-4EFE-814F-10A434BCF3D7}</a:tableStyleId>
              </a:tblPr>
              <a:tblGrid>
                <a:gridCol w="1000225">
                  <a:extLst>
                    <a:ext uri="{9D8B030D-6E8A-4147-A177-3AD203B41FA5}">
                      <a16:colId xmlns:a16="http://schemas.microsoft.com/office/drawing/2014/main" val="20000"/>
                    </a:ext>
                  </a:extLst>
                </a:gridCol>
                <a:gridCol w="1654475">
                  <a:extLst>
                    <a:ext uri="{9D8B030D-6E8A-4147-A177-3AD203B41FA5}">
                      <a16:colId xmlns:a16="http://schemas.microsoft.com/office/drawing/2014/main" val="20001"/>
                    </a:ext>
                  </a:extLst>
                </a:gridCol>
                <a:gridCol w="1753325">
                  <a:extLst>
                    <a:ext uri="{9D8B030D-6E8A-4147-A177-3AD203B41FA5}">
                      <a16:colId xmlns:a16="http://schemas.microsoft.com/office/drawing/2014/main" val="20002"/>
                    </a:ext>
                  </a:extLst>
                </a:gridCol>
              </a:tblGrid>
              <a:tr h="2781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False Positive Rate</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False Negative Rate</a:t>
                      </a:r>
                      <a:endParaRPr sz="1400" u="none" strike="noStrike" cap="none"/>
                    </a:p>
                  </a:txBody>
                  <a:tcPr marL="68575" marR="68575" marT="34300" marB="34300"/>
                </a:tc>
                <a:extLst>
                  <a:ext uri="{0D108BD9-81ED-4DB2-BD59-A6C34878D82A}">
                    <a16:rowId xmlns:a16="http://schemas.microsoft.com/office/drawing/2014/main" val="10000"/>
                  </a:ext>
                </a:extLst>
              </a:tr>
              <a:tr h="27812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Model 1</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41%</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3%</a:t>
                      </a:r>
                      <a:endParaRPr sz="1400" u="none" strike="noStrike" cap="none"/>
                    </a:p>
                  </a:txBody>
                  <a:tcPr marL="68575" marR="68575" marT="34300" marB="34300"/>
                </a:tc>
                <a:extLst>
                  <a:ext uri="{0D108BD9-81ED-4DB2-BD59-A6C34878D82A}">
                    <a16:rowId xmlns:a16="http://schemas.microsoft.com/office/drawing/2014/main" val="10001"/>
                  </a:ext>
                </a:extLst>
              </a:tr>
              <a:tr h="27812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Model 2</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5%</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25%</a:t>
                      </a:r>
                      <a:endParaRPr sz="1400" u="none" strike="noStrike" cap="none"/>
                    </a:p>
                  </a:txBody>
                  <a:tcPr marL="68575" marR="68575" marT="34300" marB="34300"/>
                </a:tc>
                <a:extLst>
                  <a:ext uri="{0D108BD9-81ED-4DB2-BD59-A6C34878D82A}">
                    <a16:rowId xmlns:a16="http://schemas.microsoft.com/office/drawing/2014/main" val="10002"/>
                  </a:ext>
                </a:extLst>
              </a:tr>
            </a:tbl>
          </a:graphicData>
        </a:graphic>
      </p:graphicFrame>
      <p:sp>
        <p:nvSpPr>
          <p:cNvPr id="3382" name="Google Shape;3382;p47"/>
          <p:cNvSpPr txBox="1"/>
          <p:nvPr/>
        </p:nvSpPr>
        <p:spPr>
          <a:xfrm>
            <a:off x="3455876" y="3173978"/>
            <a:ext cx="56166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Mistakes have different costs:</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Disease Screening – LOW FN Rate</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Spam filtering        – LOW FP Rate</a:t>
            </a:r>
            <a:endParaRPr sz="1400" b="0" i="0" u="none" strike="noStrike" cap="none">
              <a:solidFill>
                <a:srgbClr val="000000"/>
              </a:solidFill>
              <a:latin typeface="Arial"/>
              <a:ea typeface="Arial"/>
              <a:cs typeface="Arial"/>
              <a:sym typeface="Arial"/>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Conservative vs Aggressive settings:</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same application might need multiple tradeoffs</a:t>
            </a:r>
            <a:endParaRPr sz="1400" b="0" i="0" u="none" strike="noStrike" cap="none">
              <a:solidFill>
                <a:srgbClr val="000000"/>
              </a:solidFill>
              <a:latin typeface="Arial"/>
              <a:ea typeface="Arial"/>
              <a:cs typeface="Arial"/>
              <a:sym typeface="Arial"/>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9600" y="1454040"/>
              <a:ext cx="7958520" cy="3487680"/>
            </p14:xfrm>
          </p:contentPart>
        </mc:Choice>
        <mc:Fallback>
          <p:pic>
            <p:nvPicPr>
              <p:cNvPr id="2" name="Ink 1"/>
              <p:cNvPicPr/>
              <p:nvPr/>
            </p:nvPicPr>
            <p:blipFill>
              <a:blip r:embed="rId4"/>
              <a:stretch>
                <a:fillRect/>
              </a:stretch>
            </p:blipFill>
            <p:spPr>
              <a:xfrm>
                <a:off x="118800" y="1449000"/>
                <a:ext cx="7978320" cy="3498840"/>
              </a:xfrm>
              <a:prstGeom prst="rect">
                <a:avLst/>
              </a:prstGeom>
            </p:spPr>
          </p:pic>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sp>
        <p:nvSpPr>
          <p:cNvPr id="3387" name="Google Shape;3387;p48"/>
          <p:cNvSpPr txBox="1">
            <a:spLocks noGrp="1"/>
          </p:cNvSpPr>
          <p:nvPr>
            <p:ph type="title"/>
          </p:nvPr>
        </p:nvSpPr>
        <p:spPr>
          <a:xfrm>
            <a:off x="457200" y="284997"/>
            <a:ext cx="8610600"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ROC (Receiver Operating Characteristic)</a:t>
            </a:r>
            <a:endParaRPr/>
          </a:p>
        </p:txBody>
      </p:sp>
      <p:sp>
        <p:nvSpPr>
          <p:cNvPr id="3388" name="Google Shape;3388;p48"/>
          <p:cNvSpPr txBox="1">
            <a:spLocks noGrp="1"/>
          </p:cNvSpPr>
          <p:nvPr>
            <p:ph type="body" idx="1"/>
          </p:nvPr>
        </p:nvSpPr>
        <p:spPr>
          <a:xfrm>
            <a:off x="457200" y="1600200"/>
            <a:ext cx="3505200"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A graphical approach for displaying trade-off between detection rate and false alarm rate</a:t>
            </a:r>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Developed in 1950s for signal detection theory to analyze noisy signals </a:t>
            </a:r>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ROC curve plots TPR against FPR</a:t>
            </a:r>
            <a:endParaRPr/>
          </a:p>
          <a:p>
            <a:pPr marL="914400" lvl="1" indent="-342900" algn="l" rtl="0">
              <a:lnSpc>
                <a:spcPct val="100000"/>
              </a:lnSpc>
              <a:spcBef>
                <a:spcPts val="360"/>
              </a:spcBef>
              <a:spcAft>
                <a:spcPts val="0"/>
              </a:spcAft>
              <a:buSzPts val="1800"/>
              <a:buChar char="–"/>
            </a:pPr>
            <a:r>
              <a:rPr lang="en-US" sz="1800">
                <a:latin typeface="Arial"/>
                <a:ea typeface="Arial"/>
                <a:cs typeface="Arial"/>
                <a:sym typeface="Arial"/>
              </a:rPr>
              <a:t>Performance of a model represented as a point in an ROC curve</a:t>
            </a:r>
            <a:endParaRPr sz="1800">
              <a:latin typeface="Arial"/>
              <a:ea typeface="Arial"/>
              <a:cs typeface="Arial"/>
              <a:sym typeface="Arial"/>
            </a:endParaRPr>
          </a:p>
        </p:txBody>
      </p:sp>
      <p:pic>
        <p:nvPicPr>
          <p:cNvPr id="3389" name="Google Shape;3389;p48"/>
          <p:cNvPicPr preferRelativeResize="0"/>
          <p:nvPr/>
        </p:nvPicPr>
        <p:blipFill rotWithShape="1">
          <a:blip r:embed="rId3">
            <a:alphaModFix/>
          </a:blip>
          <a:srcRect l="3068" r="6556"/>
          <a:stretch/>
        </p:blipFill>
        <p:spPr>
          <a:xfrm>
            <a:off x="5329237" y="818397"/>
            <a:ext cx="3657600" cy="3657600"/>
          </a:xfrm>
          <a:prstGeom prst="rect">
            <a:avLst/>
          </a:prstGeom>
          <a:noFill/>
          <a:ln>
            <a:noFill/>
          </a:ln>
        </p:spPr>
      </p:pic>
      <p:sp>
        <p:nvSpPr>
          <p:cNvPr id="3390" name="Google Shape;3390;p48"/>
          <p:cNvSpPr txBox="1"/>
          <p:nvPr/>
        </p:nvSpPr>
        <p:spPr>
          <a:xfrm>
            <a:off x="4033837" y="4114800"/>
            <a:ext cx="5110163" cy="51816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None/>
            </a:pPr>
            <a:r>
              <a:rPr lang="en-US" sz="1600" b="0" i="0" u="none" strike="noStrike" cap="none">
                <a:solidFill>
                  <a:srgbClr val="C00000"/>
                </a:solidFill>
                <a:latin typeface="Arial"/>
                <a:ea typeface="Arial"/>
                <a:cs typeface="Arial"/>
                <a:sym typeface="Arial"/>
              </a:rPr>
              <a:t>(TPR,FPR):</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(0,0): declare everything to be negative class</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(1,1): declare everything to be positive class</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(1,0): ideal</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Diagonal line:</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Random guessing</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Below diagonal line:</a:t>
            </a:r>
            <a:endParaRPr sz="1400" b="0" i="0" u="none" strike="noStrike" cap="none">
              <a:solidFill>
                <a:srgbClr val="000000"/>
              </a:solidFill>
              <a:latin typeface="Arial"/>
              <a:ea typeface="Arial"/>
              <a:cs typeface="Arial"/>
              <a:sym typeface="Arial"/>
            </a:endParaRPr>
          </a:p>
          <a:p>
            <a:pPr marL="1255713" marR="0" lvl="2" indent="-341313"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prediction is opposite of the true class</a:t>
            </a:r>
            <a:endParaRPr sz="1600" b="0" i="0" u="none" strike="noStrike" cap="none">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14240" y="753840"/>
              <a:ext cx="8245440" cy="3673080"/>
            </p14:xfrm>
          </p:contentPart>
        </mc:Choice>
        <mc:Fallback>
          <p:pic>
            <p:nvPicPr>
              <p:cNvPr id="2" name="Ink 1"/>
              <p:cNvPicPr/>
              <p:nvPr/>
            </p:nvPicPr>
            <p:blipFill>
              <a:blip r:embed="rId5"/>
              <a:stretch>
                <a:fillRect/>
              </a:stretch>
            </p:blipFill>
            <p:spPr>
              <a:xfrm>
                <a:off x="705240" y="744840"/>
                <a:ext cx="8261640" cy="3692160"/>
              </a:xfrm>
              <a:prstGeom prst="rect">
                <a:avLst/>
              </a:prstGeom>
            </p:spPr>
          </p:pic>
        </mc:Fallback>
      </mc:AlternateContent>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5"/>
        <p:cNvGrpSpPr/>
        <p:nvPr/>
      </p:nvGrpSpPr>
      <p:grpSpPr>
        <a:xfrm>
          <a:off x="0" y="0"/>
          <a:ext cx="0" cy="0"/>
          <a:chOff x="0" y="0"/>
          <a:chExt cx="0" cy="0"/>
        </a:xfrm>
      </p:grpSpPr>
      <p:sp>
        <p:nvSpPr>
          <p:cNvPr id="3406" name="Google Shape;3406;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a:t>ROC Curve Example</a:t>
            </a:r>
            <a:endParaRPr/>
          </a:p>
        </p:txBody>
      </p:sp>
      <p:pic>
        <p:nvPicPr>
          <p:cNvPr id="3407" name="Google Shape;3407;p50"/>
          <p:cNvPicPr preferRelativeResize="0"/>
          <p:nvPr/>
        </p:nvPicPr>
        <p:blipFill rotWithShape="1">
          <a:blip r:embed="rId3">
            <a:alphaModFix/>
          </a:blip>
          <a:srcRect l="4286" r="5712"/>
          <a:stretch/>
        </p:blipFill>
        <p:spPr>
          <a:xfrm>
            <a:off x="0" y="1951632"/>
            <a:ext cx="4343400" cy="3619500"/>
          </a:xfrm>
          <a:prstGeom prst="rect">
            <a:avLst/>
          </a:prstGeom>
          <a:noFill/>
          <a:ln>
            <a:noFill/>
          </a:ln>
        </p:spPr>
      </p:pic>
      <p:sp>
        <p:nvSpPr>
          <p:cNvPr id="3408" name="Google Shape;3408;p50"/>
          <p:cNvSpPr/>
          <p:nvPr/>
        </p:nvSpPr>
        <p:spPr>
          <a:xfrm>
            <a:off x="5273675" y="3886200"/>
            <a:ext cx="76200" cy="76200"/>
          </a:xfrm>
          <a:prstGeom prst="ellipse">
            <a:avLst/>
          </a:prstGeom>
          <a:solidFill>
            <a:srgbClr val="00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09" name="Google Shape;3409;p50"/>
          <p:cNvGrpSpPr/>
          <p:nvPr/>
        </p:nvGrpSpPr>
        <p:grpSpPr>
          <a:xfrm>
            <a:off x="381000" y="1902728"/>
            <a:ext cx="8534400" cy="4659313"/>
            <a:chOff x="288" y="1056"/>
            <a:chExt cx="5376" cy="2935"/>
          </a:xfrm>
        </p:grpSpPr>
        <p:pic>
          <p:nvPicPr>
            <p:cNvPr id="3410" name="Google Shape;3410;p50"/>
            <p:cNvPicPr preferRelativeResize="0"/>
            <p:nvPr/>
          </p:nvPicPr>
          <p:blipFill rotWithShape="1">
            <a:blip r:embed="rId4">
              <a:alphaModFix/>
            </a:blip>
            <a:srcRect l="3068" r="6556"/>
            <a:stretch/>
          </p:blipFill>
          <p:spPr>
            <a:xfrm>
              <a:off x="2736" y="1056"/>
              <a:ext cx="2928" cy="2928"/>
            </a:xfrm>
            <a:prstGeom prst="rect">
              <a:avLst/>
            </a:prstGeom>
            <a:noFill/>
            <a:ln>
              <a:noFill/>
            </a:ln>
          </p:spPr>
        </p:pic>
        <p:sp>
          <p:nvSpPr>
            <p:cNvPr id="3411" name="Google Shape;3411;p50"/>
            <p:cNvSpPr txBox="1"/>
            <p:nvPr/>
          </p:nvSpPr>
          <p:spPr>
            <a:xfrm>
              <a:off x="288" y="3453"/>
              <a:ext cx="3360" cy="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threshold 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TPR=0.5, FNR=0.5, FPR=0.12, TNR=0.88</a:t>
              </a:r>
              <a:endParaRPr sz="1400" b="0" i="0" u="none" strike="noStrike" cap="none">
                <a:solidFill>
                  <a:srgbClr val="000000"/>
                </a:solidFill>
                <a:latin typeface="Arial"/>
                <a:ea typeface="Arial"/>
                <a:cs typeface="Arial"/>
                <a:sym typeface="Arial"/>
              </a:endParaRPr>
            </a:p>
          </p:txBody>
        </p:sp>
        <p:cxnSp>
          <p:nvCxnSpPr>
            <p:cNvPr id="3412" name="Google Shape;3412;p50"/>
            <p:cNvCxnSpPr/>
            <p:nvPr/>
          </p:nvCxnSpPr>
          <p:spPr>
            <a:xfrm rot="10800000" flipH="1">
              <a:off x="2160" y="2544"/>
              <a:ext cx="1104" cy="1104"/>
            </a:xfrm>
            <a:prstGeom prst="straightConnector1">
              <a:avLst/>
            </a:prstGeom>
            <a:noFill/>
            <a:ln w="38100" cap="flat" cmpd="sng">
              <a:solidFill>
                <a:schemeClr val="dk1"/>
              </a:solidFill>
              <a:prstDash val="dot"/>
              <a:round/>
              <a:headEnd type="none" w="sm" len="sm"/>
              <a:tailEnd type="triangle" w="med" len="med"/>
            </a:ln>
          </p:spPr>
        </p:cxnSp>
      </p:grpSp>
      <p:sp>
        <p:nvSpPr>
          <p:cNvPr id="3413" name="Google Shape;3413;p50"/>
          <p:cNvSpPr txBox="1"/>
          <p:nvPr/>
        </p:nvSpPr>
        <p:spPr>
          <a:xfrm>
            <a:off x="228600" y="1312464"/>
            <a:ext cx="8229600" cy="7848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1-dimensional data set containing 2 classes (positive and negative)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9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Any points located at x &gt; t is classified as positive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6" name="Google Shape;3396;p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600"/>
              <a:buFont typeface="Arial"/>
              <a:buChar char="•"/>
            </a:pPr>
            <a:r>
              <a:rPr lang="en-US" sz="1600">
                <a:latin typeface="Arial"/>
                <a:ea typeface="Arial"/>
                <a:cs typeface="Arial"/>
                <a:sym typeface="Arial"/>
              </a:rPr>
              <a:t>ROC curve plots TPR and FPR, to graphically represent their trade-off</a:t>
            </a:r>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AUC represents degree or measure of separability. It tells how much model is capable of distinguishing between classes.</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Higher the AUC, better the model is at predicting</a:t>
            </a:r>
            <a:endParaRPr>
              <a:latin typeface="Arial"/>
              <a:ea typeface="Arial"/>
              <a:cs typeface="Arial"/>
              <a:sym typeface="Arial"/>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Area Under Curve (AUC) of ROC – evaluates model performance on average</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AUC of ROC = 1, for a perfect model</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AUC of ROC = 0.5, if the model is random</a:t>
            </a:r>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For model comparison, AUC of ROC should be larger for the model to be </a:t>
            </a:r>
            <a:endParaRPr sz="1600">
              <a:latin typeface="Arial"/>
              <a:ea typeface="Arial"/>
              <a:cs typeface="Arial"/>
              <a:sym typeface="Arial"/>
            </a:endParaRPr>
          </a:p>
          <a:p>
            <a:pPr marL="0" lvl="0" indent="0" algn="l" rtl="0">
              <a:lnSpc>
                <a:spcPct val="100000"/>
              </a:lnSpc>
              <a:spcBef>
                <a:spcPts val="320"/>
              </a:spcBef>
              <a:spcAft>
                <a:spcPts val="0"/>
              </a:spcAft>
              <a:buSzPts val="1600"/>
              <a:buNone/>
            </a:pPr>
            <a:r>
              <a:rPr lang="en-US" sz="1600">
                <a:latin typeface="Arial"/>
                <a:ea typeface="Arial"/>
                <a:cs typeface="Arial"/>
                <a:sym typeface="Arial"/>
              </a:rPr>
              <a:t>       superior or better performing</a:t>
            </a:r>
            <a:endParaRPr/>
          </a:p>
        </p:txBody>
      </p:sp>
      <p:sp>
        <p:nvSpPr>
          <p:cNvPr id="3397" name="Google Shape;3397;p49"/>
          <p:cNvSpPr txBox="1">
            <a:spLocks noGrp="1"/>
          </p:cNvSpPr>
          <p:nvPr>
            <p:ph type="body" idx="4294967295"/>
          </p:nvPr>
        </p:nvSpPr>
        <p:spPr>
          <a:xfrm>
            <a:off x="190500" y="167640"/>
            <a:ext cx="86487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None/>
            </a:pPr>
            <a:r>
              <a:rPr lang="en-US" sz="3600" b="1">
                <a:latin typeface="Times New Roman"/>
                <a:ea typeface="Times New Roman"/>
                <a:cs typeface="Times New Roman"/>
                <a:sym typeface="Times New Roman"/>
              </a:rPr>
              <a:t>Receiver Operating Characteristic (ROC) Curve</a:t>
            </a:r>
            <a:endParaRPr/>
          </a:p>
        </p:txBody>
      </p:sp>
      <p:pic>
        <p:nvPicPr>
          <p:cNvPr id="3398" name="Google Shape;3398;p49"/>
          <p:cNvPicPr preferRelativeResize="0"/>
          <p:nvPr/>
        </p:nvPicPr>
        <p:blipFill rotWithShape="1">
          <a:blip r:embed="rId3">
            <a:alphaModFix/>
          </a:blip>
          <a:srcRect/>
          <a:stretch/>
        </p:blipFill>
        <p:spPr>
          <a:xfrm>
            <a:off x="6934200" y="2064236"/>
            <a:ext cx="1600200" cy="1422623"/>
          </a:xfrm>
          <a:prstGeom prst="rect">
            <a:avLst/>
          </a:prstGeom>
          <a:noFill/>
          <a:ln>
            <a:noFill/>
          </a:ln>
        </p:spPr>
      </p:pic>
      <p:sp>
        <p:nvSpPr>
          <p:cNvPr id="3399" name="Google Shape;3399;p49"/>
          <p:cNvSpPr/>
          <p:nvPr/>
        </p:nvSpPr>
        <p:spPr>
          <a:xfrm>
            <a:off x="304800" y="4085150"/>
            <a:ext cx="97174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Usage</a:t>
            </a:r>
            <a:endParaRPr sz="2400" b="0" i="0" u="none" strike="noStrike" cap="none">
              <a:solidFill>
                <a:schemeClr val="dk1"/>
              </a:solidFill>
              <a:latin typeface="Tahoma"/>
              <a:ea typeface="Tahoma"/>
              <a:cs typeface="Tahoma"/>
              <a:sym typeface="Tahoma"/>
            </a:endParaRPr>
          </a:p>
        </p:txBody>
      </p:sp>
      <p:sp>
        <p:nvSpPr>
          <p:cNvPr id="3400" name="Google Shape;3400;p49"/>
          <p:cNvSpPr/>
          <p:nvPr/>
        </p:nvSpPr>
        <p:spPr>
          <a:xfrm>
            <a:off x="1276541" y="4938713"/>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Tahoma"/>
                <a:ea typeface="Tahoma"/>
                <a:cs typeface="Tahoma"/>
                <a:sym typeface="Tahoma"/>
              </a:rPr>
              <a:t>Threshold selection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Tahoma"/>
                <a:ea typeface="Tahoma"/>
                <a:cs typeface="Tahoma"/>
                <a:sym typeface="Tahoma"/>
              </a:rPr>
              <a:t>Performance assessment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Tahoma"/>
                <a:ea typeface="Tahoma"/>
                <a:cs typeface="Tahoma"/>
                <a:sym typeface="Tahoma"/>
              </a:rPr>
              <a:t>Classifier comparison</a:t>
            </a:r>
            <a:endParaRPr sz="1600" b="0" i="0" u="none" strike="noStrike" cap="none">
              <a:solidFill>
                <a:schemeClr val="dk1"/>
              </a:solidFill>
              <a:latin typeface="Tahoma"/>
              <a:ea typeface="Tahoma"/>
              <a:cs typeface="Tahoma"/>
              <a:sym typeface="Tahoma"/>
            </a:endParaRPr>
          </a:p>
        </p:txBody>
      </p:sp>
      <p:pic>
        <p:nvPicPr>
          <p:cNvPr id="3401" name="Google Shape;3401;p49"/>
          <p:cNvPicPr preferRelativeResize="0"/>
          <p:nvPr/>
        </p:nvPicPr>
        <p:blipFill rotWithShape="1">
          <a:blip r:embed="rId4">
            <a:alphaModFix/>
          </a:blip>
          <a:srcRect/>
          <a:stretch/>
        </p:blipFill>
        <p:spPr>
          <a:xfrm>
            <a:off x="5141125" y="4832388"/>
            <a:ext cx="1793081" cy="1547774"/>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180800" y="2414880"/>
              <a:ext cx="6672960" cy="4084920"/>
            </p14:xfrm>
          </p:contentPart>
        </mc:Choice>
        <mc:Fallback>
          <p:pic>
            <p:nvPicPr>
              <p:cNvPr id="2" name="Ink 1"/>
              <p:cNvPicPr/>
              <p:nvPr/>
            </p:nvPicPr>
            <p:blipFill>
              <a:blip r:embed="rId6"/>
              <a:stretch>
                <a:fillRect/>
              </a:stretch>
            </p:blipFill>
            <p:spPr>
              <a:xfrm>
                <a:off x="1171440" y="2412000"/>
                <a:ext cx="6685200" cy="4098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7"/>
        <p:cNvGrpSpPr/>
        <p:nvPr/>
      </p:nvGrpSpPr>
      <p:grpSpPr>
        <a:xfrm>
          <a:off x="0" y="0"/>
          <a:ext cx="0" cy="0"/>
          <a:chOff x="0" y="0"/>
          <a:chExt cx="0" cy="0"/>
        </a:xfrm>
      </p:grpSpPr>
      <p:sp>
        <p:nvSpPr>
          <p:cNvPr id="3418" name="Google Shape;3418;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3600"/>
              <a:t>How to Construct an ROC curve</a:t>
            </a:r>
            <a:endParaRPr/>
          </a:p>
        </p:txBody>
      </p:sp>
      <p:graphicFrame>
        <p:nvGraphicFramePr>
          <p:cNvPr id="3419" name="Google Shape;3419;p51"/>
          <p:cNvGraphicFramePr/>
          <p:nvPr/>
        </p:nvGraphicFramePr>
        <p:xfrm>
          <a:off x="381000" y="1773071"/>
          <a:ext cx="3886200" cy="4064100"/>
        </p:xfrm>
        <a:graphic>
          <a:graphicData uri="http://schemas.openxmlformats.org/drawingml/2006/table">
            <a:tbl>
              <a:tblPr>
                <a:noFill/>
                <a:tableStyleId>{9B904F3D-E360-434B-99A6-6587FD23D85A}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Instance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Score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True Class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0.95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2</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0.93</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3</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0.87</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4</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5</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6</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7</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0.76</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8</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0.53</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9</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0.43</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10</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0.25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420" name="Google Shape;3420;p51"/>
          <p:cNvSpPr txBox="1"/>
          <p:nvPr/>
        </p:nvSpPr>
        <p:spPr>
          <a:xfrm>
            <a:off x="4495800" y="1417638"/>
            <a:ext cx="4648200" cy="5062924"/>
          </a:xfrm>
          <a:prstGeom prst="rect">
            <a:avLst/>
          </a:prstGeom>
          <a:noFill/>
          <a:ln>
            <a:noFill/>
          </a:ln>
        </p:spPr>
        <p:txBody>
          <a:bodyPr spcFirstLastPara="1" wrap="square" lIns="91425" tIns="45700" rIns="91425" bIns="45700" anchor="t" anchorCtr="0">
            <a:spAutoFit/>
          </a:bodyPr>
          <a:lstStyle/>
          <a:p>
            <a:pPr marL="347663" marR="0" lvl="0" indent="-347663"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Use a classifier that produces a continuous-valued score for each instance</a:t>
            </a:r>
            <a:endParaRPr sz="1400" b="0" i="0" u="none" strike="noStrike" cap="none">
              <a:solidFill>
                <a:srgbClr val="000000"/>
              </a:solidFill>
              <a:latin typeface="Arial"/>
              <a:ea typeface="Arial"/>
              <a:cs typeface="Arial"/>
              <a:sym typeface="Arial"/>
            </a:endParaRPr>
          </a:p>
          <a:p>
            <a:pPr marL="804863" marR="0" lvl="1" indent="-347663"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more likely it is for the instance to be in the + class, the higher the score</a:t>
            </a:r>
            <a:endParaRPr sz="1400" b="0" i="0" u="none" strike="noStrike" cap="none">
              <a:solidFill>
                <a:srgbClr val="000000"/>
              </a:solidFill>
              <a:latin typeface="Arial"/>
              <a:ea typeface="Arial"/>
              <a:cs typeface="Arial"/>
              <a:sym typeface="Arial"/>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Sort the instances in decreasing order according to the score </a:t>
            </a:r>
            <a:endParaRPr sz="1400" b="0" i="0" u="none" strike="noStrike" cap="none">
              <a:solidFill>
                <a:srgbClr val="000000"/>
              </a:solidFill>
              <a:latin typeface="Arial"/>
              <a:ea typeface="Arial"/>
              <a:cs typeface="Arial"/>
              <a:sym typeface="Arial"/>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Apply a threshold at each unique value of the score</a:t>
            </a:r>
            <a:endParaRPr sz="1400" b="0" i="0" u="none" strike="noStrike" cap="none">
              <a:solidFill>
                <a:srgbClr val="000000"/>
              </a:solidFill>
              <a:latin typeface="Arial"/>
              <a:ea typeface="Arial"/>
              <a:cs typeface="Arial"/>
              <a:sym typeface="Arial"/>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Count the number of TP, FP, </a:t>
            </a:r>
            <a:br>
              <a:rPr lang="en-US" sz="2200" b="0" i="0" u="none" strike="noStrike" cap="none">
                <a:solidFill>
                  <a:srgbClr val="000000"/>
                </a:solidFill>
                <a:latin typeface="Arial"/>
                <a:ea typeface="Arial"/>
                <a:cs typeface="Arial"/>
                <a:sym typeface="Arial"/>
              </a:rPr>
            </a:br>
            <a:r>
              <a:rPr lang="en-US" sz="2200" b="0" i="0" u="none" strike="noStrike" cap="none">
                <a:solidFill>
                  <a:srgbClr val="000000"/>
                </a:solidFill>
                <a:latin typeface="Arial"/>
                <a:ea typeface="Arial"/>
                <a:cs typeface="Arial"/>
                <a:sym typeface="Arial"/>
              </a:rPr>
              <a:t>TN, FN at each threshold</a:t>
            </a:r>
            <a:endParaRPr sz="1400" b="0" i="0" u="none" strike="noStrike" cap="none">
              <a:solidFill>
                <a:srgbClr val="000000"/>
              </a:solidFill>
              <a:latin typeface="Arial"/>
              <a:ea typeface="Arial"/>
              <a:cs typeface="Arial"/>
              <a:sym typeface="Arial"/>
            </a:endParaRPr>
          </a:p>
          <a:p>
            <a:pPr marL="685800" marR="0" lvl="1" indent="-228600"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TPR = TP/(TP+FN)</a:t>
            </a:r>
            <a:endParaRPr sz="1400" b="0" i="0" u="none" strike="noStrike" cap="none">
              <a:solidFill>
                <a:srgbClr val="000000"/>
              </a:solidFill>
              <a:latin typeface="Arial"/>
              <a:ea typeface="Arial"/>
              <a:cs typeface="Arial"/>
              <a:sym typeface="Arial"/>
            </a:endParaRPr>
          </a:p>
          <a:p>
            <a:pPr marL="685800" marR="0" lvl="1" indent="-228600"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FPR = FP/(FP + TN)</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09040" y="941040"/>
              <a:ext cx="4542120" cy="5540760"/>
            </p14:xfrm>
          </p:contentPart>
        </mc:Choice>
        <mc:Fallback>
          <p:pic>
            <p:nvPicPr>
              <p:cNvPr id="2" name="Ink 1"/>
              <p:cNvPicPr/>
              <p:nvPr/>
            </p:nvPicPr>
            <p:blipFill>
              <a:blip r:embed="rId4"/>
              <a:stretch>
                <a:fillRect/>
              </a:stretch>
            </p:blipFill>
            <p:spPr>
              <a:xfrm>
                <a:off x="498240" y="930600"/>
                <a:ext cx="4555800" cy="556200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2"/>
          <p:cNvSpPr txBox="1">
            <a:spLocks noGrp="1"/>
          </p:cNvSpPr>
          <p:nvPr>
            <p:ph type="title"/>
          </p:nvPr>
        </p:nvSpPr>
        <p:spPr>
          <a:xfrm>
            <a:off x="504825" y="413641"/>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3600"/>
              <a:t>How to construct an ROC curve</a:t>
            </a:r>
            <a:endParaRPr/>
          </a:p>
        </p:txBody>
      </p:sp>
      <p:graphicFrame>
        <p:nvGraphicFramePr>
          <p:cNvPr id="3426" name="Google Shape;3426;p52"/>
          <p:cNvGraphicFramePr/>
          <p:nvPr/>
        </p:nvGraphicFramePr>
        <p:xfrm>
          <a:off x="1390650" y="1421645"/>
          <a:ext cx="6457950" cy="2381250"/>
        </p:xfrm>
        <a:graphic>
          <a:graphicData uri="http://schemas.openxmlformats.org/presentationml/2006/ole">
            <mc:AlternateContent xmlns:mc="http://schemas.openxmlformats.org/markup-compatibility/2006">
              <mc:Choice xmlns:v="urn:schemas-microsoft-com:vml" Requires="v">
                <p:oleObj spid="_x0000_s1043" r:id="rId4" imgW="6457950" imgH="2381250" progId="Word.Document.8">
                  <p:embed/>
                </p:oleObj>
              </mc:Choice>
              <mc:Fallback>
                <p:oleObj r:id="rId4" imgW="6457950" imgH="2381250" progId="Word.Document.8">
                  <p:embed/>
                  <p:pic>
                    <p:nvPicPr>
                      <p:cNvPr id="3426" name="Google Shape;3426;p52"/>
                      <p:cNvPicPr preferRelativeResize="0"/>
                      <p:nvPr/>
                    </p:nvPicPr>
                    <p:blipFill rotWithShape="1">
                      <a:blip r:embed="rId5">
                        <a:alphaModFix/>
                      </a:blip>
                      <a:srcRect/>
                      <a:stretch/>
                    </p:blipFill>
                    <p:spPr>
                      <a:xfrm>
                        <a:off x="1390650" y="1421645"/>
                        <a:ext cx="6457950" cy="2381250"/>
                      </a:xfrm>
                      <a:prstGeom prst="rect">
                        <a:avLst/>
                      </a:prstGeom>
                      <a:noFill/>
                      <a:ln>
                        <a:noFill/>
                      </a:ln>
                    </p:spPr>
                  </p:pic>
                </p:oleObj>
              </mc:Fallback>
            </mc:AlternateContent>
          </a:graphicData>
        </a:graphic>
      </p:graphicFrame>
      <p:pic>
        <p:nvPicPr>
          <p:cNvPr id="3427" name="Google Shape;3427;p52"/>
          <p:cNvPicPr preferRelativeResize="0"/>
          <p:nvPr/>
        </p:nvPicPr>
        <p:blipFill rotWithShape="1">
          <a:blip r:embed="rId6">
            <a:alphaModFix/>
          </a:blip>
          <a:srcRect l="5769" t="5128" r="3847" b="5128"/>
          <a:stretch/>
        </p:blipFill>
        <p:spPr>
          <a:xfrm>
            <a:off x="1905000" y="3790646"/>
            <a:ext cx="3704230" cy="2758879"/>
          </a:xfrm>
          <a:prstGeom prst="rect">
            <a:avLst/>
          </a:prstGeom>
          <a:noFill/>
          <a:ln>
            <a:noFill/>
          </a:ln>
        </p:spPr>
      </p:pic>
      <p:sp>
        <p:nvSpPr>
          <p:cNvPr id="3428" name="Google Shape;3428;p52"/>
          <p:cNvSpPr txBox="1"/>
          <p:nvPr/>
        </p:nvSpPr>
        <p:spPr>
          <a:xfrm>
            <a:off x="609600" y="1754246"/>
            <a:ext cx="1295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Threshold &gt;= </a:t>
            </a:r>
            <a:endParaRPr sz="1400" b="0" i="0" u="none" strike="noStrike" cap="none">
              <a:solidFill>
                <a:srgbClr val="000000"/>
              </a:solidFill>
              <a:latin typeface="Arial"/>
              <a:ea typeface="Arial"/>
              <a:cs typeface="Arial"/>
              <a:sym typeface="Arial"/>
            </a:endParaRPr>
          </a:p>
        </p:txBody>
      </p:sp>
      <p:sp>
        <p:nvSpPr>
          <p:cNvPr id="3429" name="Google Shape;3429;p52"/>
          <p:cNvSpPr txBox="1"/>
          <p:nvPr/>
        </p:nvSpPr>
        <p:spPr>
          <a:xfrm>
            <a:off x="403746" y="4271208"/>
            <a:ext cx="18288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ROC Curve:</a:t>
            </a:r>
            <a:endParaRPr sz="1400" b="0" i="0" u="none" strike="noStrike" cap="none">
              <a:solidFill>
                <a:srgbClr val="000000"/>
              </a:solidFill>
              <a:latin typeface="Arial"/>
              <a:ea typeface="Arial"/>
              <a:cs typeface="Arial"/>
              <a:sym typeface="Arial"/>
            </a:endParaRPr>
          </a:p>
        </p:txBody>
      </p:sp>
      <p:cxnSp>
        <p:nvCxnSpPr>
          <p:cNvPr id="3430" name="Google Shape;3430;p52"/>
          <p:cNvCxnSpPr/>
          <p:nvPr/>
        </p:nvCxnSpPr>
        <p:spPr>
          <a:xfrm>
            <a:off x="1066800" y="3250445"/>
            <a:ext cx="304800" cy="0"/>
          </a:xfrm>
          <a:prstGeom prst="straightConnector1">
            <a:avLst/>
          </a:prstGeom>
          <a:noFill/>
          <a:ln w="12700" cap="flat" cmpd="sng">
            <a:solidFill>
              <a:schemeClr val="dk1"/>
            </a:solidFill>
            <a:prstDash val="solid"/>
            <a:round/>
            <a:headEnd type="none" w="sm" len="sm"/>
            <a:tailEnd type="triangle" w="med" len="med"/>
          </a:ln>
        </p:spPr>
      </p:cxnSp>
      <p:cxnSp>
        <p:nvCxnSpPr>
          <p:cNvPr id="3431" name="Google Shape;3431;p52"/>
          <p:cNvCxnSpPr/>
          <p:nvPr/>
        </p:nvCxnSpPr>
        <p:spPr>
          <a:xfrm>
            <a:off x="1066800" y="3555245"/>
            <a:ext cx="304800" cy="0"/>
          </a:xfrm>
          <a:prstGeom prst="straightConnector1">
            <a:avLst/>
          </a:prstGeom>
          <a:noFill/>
          <a:ln w="12700" cap="flat" cmpd="sng">
            <a:solidFill>
              <a:schemeClr val="dk1"/>
            </a:solidFill>
            <a:prstDash val="solid"/>
            <a:round/>
            <a:headEnd type="none" w="sm" len="sm"/>
            <a:tailEnd type="triangle" w="med" len="med"/>
          </a:ln>
        </p:spPr>
      </p:cxnSp>
      <p:pic>
        <p:nvPicPr>
          <p:cNvPr id="3432" name="Google Shape;3432;p52"/>
          <p:cNvPicPr preferRelativeResize="0"/>
          <p:nvPr/>
        </p:nvPicPr>
        <p:blipFill rotWithShape="1">
          <a:blip r:embed="rId7">
            <a:alphaModFix/>
          </a:blip>
          <a:srcRect/>
          <a:stretch/>
        </p:blipFill>
        <p:spPr>
          <a:xfrm>
            <a:off x="6228580" y="3935766"/>
            <a:ext cx="1427731" cy="2613759"/>
          </a:xfrm>
          <a:prstGeom prst="rect">
            <a:avLst/>
          </a:prstGeom>
          <a:noFill/>
          <a:ln>
            <a:noFill/>
          </a:ln>
        </p:spPr>
      </p:pic>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847440" y="900360"/>
              <a:ext cx="7968600" cy="5885640"/>
            </p14:xfrm>
          </p:contentPart>
        </mc:Choice>
        <mc:Fallback>
          <p:pic>
            <p:nvPicPr>
              <p:cNvPr id="2" name="Ink 1"/>
              <p:cNvPicPr/>
              <p:nvPr/>
            </p:nvPicPr>
            <p:blipFill>
              <a:blip r:embed="rId9"/>
              <a:stretch>
                <a:fillRect/>
              </a:stretch>
            </p:blipFill>
            <p:spPr>
              <a:xfrm>
                <a:off x="837720" y="889200"/>
                <a:ext cx="7982280" cy="590688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53"/>
          <p:cNvSpPr txBox="1">
            <a:spLocks noGrp="1"/>
          </p:cNvSpPr>
          <p:nvPr>
            <p:ph type="title"/>
          </p:nvPr>
        </p:nvSpPr>
        <p:spPr>
          <a:xfrm>
            <a:off x="375314" y="561241"/>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4000"/>
              <a:t>Using ROC for Model Comparison</a:t>
            </a:r>
            <a:endParaRPr/>
          </a:p>
        </p:txBody>
      </p:sp>
      <p:pic>
        <p:nvPicPr>
          <p:cNvPr id="3438" name="Google Shape;3438;p53"/>
          <p:cNvPicPr preferRelativeResize="0"/>
          <p:nvPr/>
        </p:nvPicPr>
        <p:blipFill rotWithShape="1">
          <a:blip r:embed="rId3">
            <a:alphaModFix/>
          </a:blip>
          <a:srcRect l="5362" r="8218"/>
          <a:stretch/>
        </p:blipFill>
        <p:spPr>
          <a:xfrm>
            <a:off x="76200" y="1396624"/>
            <a:ext cx="5257800" cy="4562475"/>
          </a:xfrm>
          <a:prstGeom prst="rect">
            <a:avLst/>
          </a:prstGeom>
          <a:noFill/>
          <a:ln>
            <a:noFill/>
          </a:ln>
        </p:spPr>
      </p:pic>
      <p:sp>
        <p:nvSpPr>
          <p:cNvPr id="3439" name="Google Shape;3439;p53"/>
          <p:cNvSpPr/>
          <p:nvPr/>
        </p:nvSpPr>
        <p:spPr>
          <a:xfrm>
            <a:off x="5562600" y="1490426"/>
            <a:ext cx="3581400" cy="5181600"/>
          </a:xfrm>
          <a:prstGeom prst="rect">
            <a:avLst/>
          </a:prstGeom>
          <a:noFill/>
          <a:ln>
            <a:noFill/>
          </a:ln>
        </p:spPr>
        <p:txBody>
          <a:bodyPr spcFirstLastPara="1" wrap="square" lIns="90475" tIns="44450" rIns="90475" bIns="44450" anchor="t" anchorCtr="0">
            <a:noAutofit/>
          </a:bodyPr>
          <a:lstStyle/>
          <a:p>
            <a:pPr marL="292100" marR="0" lvl="0" indent="-292100" algn="l" rtl="0">
              <a:lnSpc>
                <a:spcPct val="100000"/>
              </a:lnSpc>
              <a:spcBef>
                <a:spcPts val="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No model consistently outperforms the other</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M</a:t>
            </a:r>
            <a:r>
              <a:rPr lang="en-US" sz="2000" b="0" i="0" u="none" strike="noStrike" cap="none" baseline="-25000">
                <a:solidFill>
                  <a:srgbClr val="000000"/>
                </a:solidFill>
                <a:latin typeface="Arial"/>
                <a:ea typeface="Arial"/>
                <a:cs typeface="Arial"/>
                <a:sym typeface="Arial"/>
              </a:rPr>
              <a:t>1</a:t>
            </a:r>
            <a:r>
              <a:rPr lang="en-US" sz="2000" b="0" i="0" u="none" strike="noStrike" cap="none">
                <a:solidFill>
                  <a:srgbClr val="000000"/>
                </a:solidFill>
                <a:latin typeface="Arial"/>
                <a:ea typeface="Arial"/>
                <a:cs typeface="Arial"/>
                <a:sym typeface="Arial"/>
              </a:rPr>
              <a:t> is better for small FPR</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M</a:t>
            </a:r>
            <a:r>
              <a:rPr lang="en-US" sz="2000" b="0" i="0" u="none" strike="noStrike" cap="none" baseline="-25000">
                <a:solidFill>
                  <a:srgbClr val="000000"/>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 is better for large FPR</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490"/>
              </a:spcBef>
              <a:spcAft>
                <a:spcPts val="0"/>
              </a:spcAft>
              <a:buClr>
                <a:srgbClr val="0C7B9C"/>
              </a:buClr>
              <a:buSzPts val="675"/>
              <a:buFont typeface="Arial"/>
              <a:buNone/>
            </a:pPr>
            <a:endParaRPr sz="900" b="0" i="0" u="none" strike="noStrike" cap="none">
              <a:solidFill>
                <a:srgbClr val="000000"/>
              </a:solidFill>
              <a:latin typeface="Arial"/>
              <a:ea typeface="Arial"/>
              <a:cs typeface="Arial"/>
              <a:sym typeface="Arial"/>
            </a:endParaRPr>
          </a:p>
          <a:p>
            <a:pPr marL="292100" marR="0" lvl="0" indent="-2921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Area Under the ROC curve (AUC)</a:t>
            </a:r>
            <a:endParaRPr sz="2000" b="0" i="0" u="none" strike="noStrike" cap="none">
              <a:solidFill>
                <a:srgbClr val="000000"/>
              </a:solidFill>
              <a:latin typeface="Arial"/>
              <a:ea typeface="Arial"/>
              <a:cs typeface="Arial"/>
              <a:sym typeface="Arial"/>
            </a:endParaRPr>
          </a:p>
          <a:p>
            <a:pPr marL="800100" marR="0" lvl="1" indent="-342900" algn="l" rtl="0">
              <a:lnSpc>
                <a:spcPct val="100000"/>
              </a:lnSpc>
              <a:spcBef>
                <a:spcPts val="580"/>
              </a:spcBef>
              <a:spcAft>
                <a:spcPts val="0"/>
              </a:spcAft>
              <a:buClr>
                <a:srgbClr val="0C7B9C"/>
              </a:buClr>
              <a:buSzPts val="1350"/>
              <a:buFont typeface="Arial"/>
              <a:buChar char="●"/>
            </a:pPr>
            <a:r>
              <a:rPr lang="en-US" sz="1800" b="0" i="0" u="none" strike="noStrike" cap="none">
                <a:solidFill>
                  <a:srgbClr val="000000"/>
                </a:solidFill>
                <a:latin typeface="Arial"/>
                <a:ea typeface="Arial"/>
                <a:cs typeface="Arial"/>
                <a:sym typeface="Arial"/>
              </a:rPr>
              <a:t>Ideal: </a:t>
            </a:r>
            <a:endParaRPr sz="1400" b="0" i="0" u="none" strike="noStrike" cap="none">
              <a:solidFill>
                <a:srgbClr val="000000"/>
              </a:solidFill>
              <a:latin typeface="Arial"/>
              <a:ea typeface="Arial"/>
              <a:cs typeface="Arial"/>
              <a:sym typeface="Arial"/>
            </a:endParaRPr>
          </a:p>
          <a:p>
            <a:pPr marL="0" marR="0" lvl="2" indent="-85725" algn="l" rtl="0">
              <a:lnSpc>
                <a:spcPct val="100000"/>
              </a:lnSpc>
              <a:spcBef>
                <a:spcPts val="580"/>
              </a:spcBef>
              <a:spcAft>
                <a:spcPts val="0"/>
              </a:spcAft>
              <a:buClr>
                <a:srgbClr val="000000"/>
              </a:buClr>
              <a:buSzPts val="1350"/>
              <a:buFont typeface="Noto Sans Symbols"/>
              <a:buChar char="▪"/>
            </a:pPr>
            <a:r>
              <a:rPr lang="en-US" sz="1800" b="0" i="0" u="none" strike="noStrike" cap="none">
                <a:solidFill>
                  <a:srgbClr val="000000"/>
                </a:solidFill>
                <a:latin typeface="Arial"/>
                <a:ea typeface="Arial"/>
                <a:cs typeface="Arial"/>
                <a:sym typeface="Arial"/>
              </a:rPr>
              <a:t> Area = 1</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580"/>
              </a:spcBef>
              <a:spcAft>
                <a:spcPts val="0"/>
              </a:spcAft>
              <a:buClr>
                <a:srgbClr val="0C7B9C"/>
              </a:buClr>
              <a:buSzPts val="1350"/>
              <a:buFont typeface="Arial"/>
              <a:buChar char="●"/>
            </a:pPr>
            <a:r>
              <a:rPr lang="en-US" sz="1800" b="0" i="0" u="none" strike="noStrike" cap="none">
                <a:solidFill>
                  <a:srgbClr val="000000"/>
                </a:solidFill>
                <a:latin typeface="Arial"/>
                <a:ea typeface="Arial"/>
                <a:cs typeface="Arial"/>
                <a:sym typeface="Arial"/>
              </a:rPr>
              <a:t>Random guess:</a:t>
            </a:r>
            <a:endParaRPr sz="1400" b="0" i="0" u="none" strike="noStrike" cap="none">
              <a:solidFill>
                <a:srgbClr val="000000"/>
              </a:solidFill>
              <a:latin typeface="Arial"/>
              <a:ea typeface="Arial"/>
              <a:cs typeface="Arial"/>
              <a:sym typeface="Arial"/>
            </a:endParaRPr>
          </a:p>
          <a:p>
            <a:pPr marL="0" marR="0" lvl="2" indent="-85725" algn="l" rtl="0">
              <a:lnSpc>
                <a:spcPct val="100000"/>
              </a:lnSpc>
              <a:spcBef>
                <a:spcPts val="580"/>
              </a:spcBef>
              <a:spcAft>
                <a:spcPts val="0"/>
              </a:spcAft>
              <a:buClr>
                <a:srgbClr val="000000"/>
              </a:buClr>
              <a:buSzPts val="1350"/>
              <a:buFont typeface="Noto Sans Symbols"/>
              <a:buChar char="▪"/>
            </a:pPr>
            <a:r>
              <a:rPr lang="en-US" sz="1800" b="0" i="0" u="none" strike="noStrike" cap="none">
                <a:solidFill>
                  <a:srgbClr val="000000"/>
                </a:solidFill>
                <a:latin typeface="Arial"/>
                <a:ea typeface="Arial"/>
                <a:cs typeface="Arial"/>
                <a:sym typeface="Arial"/>
              </a:rPr>
              <a:t> Area = 0.5</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767640" y="4746240"/>
              <a:ext cx="585000" cy="260280"/>
            </p14:xfrm>
          </p:contentPart>
        </mc:Choice>
        <mc:Fallback>
          <p:pic>
            <p:nvPicPr>
              <p:cNvPr id="2" name="Ink 1"/>
              <p:cNvPicPr/>
              <p:nvPr/>
            </p:nvPicPr>
            <p:blipFill>
              <a:blip r:embed="rId5"/>
              <a:stretch>
                <a:fillRect/>
              </a:stretch>
            </p:blipFill>
            <p:spPr>
              <a:xfrm>
                <a:off x="6759360" y="4737240"/>
                <a:ext cx="601920" cy="27756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5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101141"/>
              </a:buClr>
              <a:buSzPts val="1800"/>
              <a:buFont typeface="Arial"/>
              <a:buNone/>
            </a:pPr>
            <a:r>
              <a:rPr lang="en-US"/>
              <a:t>The table below shows the probability value (column 3) returned by a probabilistic classifier for each of the 10 tuples in a test set, sorted by decreasing probability order. The corresponding ROC is given on right hand side.</a:t>
            </a:r>
            <a:endParaRPr/>
          </a:p>
        </p:txBody>
      </p:sp>
      <p:sp>
        <p:nvSpPr>
          <p:cNvPr id="3445" name="Google Shape;3445;p54"/>
          <p:cNvSpPr txBox="1">
            <a:spLocks noGrp="1"/>
          </p:cNvSpPr>
          <p:nvPr>
            <p:ph type="title" idx="4294967295"/>
          </p:nvPr>
        </p:nvSpPr>
        <p:spPr>
          <a:xfrm>
            <a:off x="304800" y="541338"/>
            <a:ext cx="6991350" cy="76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Example</a:t>
            </a:r>
            <a:endParaRPr sz="3600" b="1">
              <a:latin typeface="Times New Roman"/>
              <a:ea typeface="Times New Roman"/>
              <a:cs typeface="Times New Roman"/>
              <a:sym typeface="Times New Roman"/>
            </a:endParaRPr>
          </a:p>
        </p:txBody>
      </p:sp>
      <p:pic>
        <p:nvPicPr>
          <p:cNvPr id="3446" name="Google Shape;3446;p54"/>
          <p:cNvPicPr preferRelativeResize="0"/>
          <p:nvPr/>
        </p:nvPicPr>
        <p:blipFill rotWithShape="1">
          <a:blip r:embed="rId3">
            <a:alphaModFix/>
          </a:blip>
          <a:srcRect/>
          <a:stretch/>
        </p:blipFill>
        <p:spPr>
          <a:xfrm>
            <a:off x="1037859" y="3036932"/>
            <a:ext cx="3381741" cy="2080857"/>
          </a:xfrm>
          <a:prstGeom prst="rect">
            <a:avLst/>
          </a:prstGeom>
          <a:noFill/>
          <a:ln>
            <a:noFill/>
          </a:ln>
        </p:spPr>
      </p:pic>
      <p:pic>
        <p:nvPicPr>
          <p:cNvPr id="3447" name="Google Shape;3447;p54"/>
          <p:cNvPicPr preferRelativeResize="0"/>
          <p:nvPr/>
        </p:nvPicPr>
        <p:blipFill rotWithShape="1">
          <a:blip r:embed="rId4">
            <a:alphaModFix/>
          </a:blip>
          <a:srcRect/>
          <a:stretch/>
        </p:blipFill>
        <p:spPr>
          <a:xfrm>
            <a:off x="5134341" y="3036932"/>
            <a:ext cx="2378869" cy="2307431"/>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870120" y="2823480"/>
              <a:ext cx="2760120" cy="2913120"/>
            </p14:xfrm>
          </p:contentPart>
        </mc:Choice>
        <mc:Fallback>
          <p:pic>
            <p:nvPicPr>
              <p:cNvPr id="2" name="Ink 1"/>
              <p:cNvPicPr/>
              <p:nvPr/>
            </p:nvPicPr>
            <p:blipFill>
              <a:blip r:embed="rId6"/>
              <a:stretch>
                <a:fillRect/>
              </a:stretch>
            </p:blipFill>
            <p:spPr>
              <a:xfrm>
                <a:off x="862560" y="2813760"/>
                <a:ext cx="2777040" cy="293220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55"/>
          <p:cNvSpPr txBox="1">
            <a:spLocks noGrp="1"/>
          </p:cNvSpPr>
          <p:nvPr>
            <p:ph type="title"/>
          </p:nvPr>
        </p:nvSpPr>
        <p:spPr>
          <a:xfrm>
            <a:off x="533400" y="3048000"/>
            <a:ext cx="82296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Common Issues in Classifiers</a:t>
            </a:r>
            <a:endParaRPr sz="3200" b="0" i="0" u="none" strike="noStrike" cap="none">
              <a:solidFill>
                <a:schemeClr val="dk1"/>
              </a:solidFill>
              <a:latin typeface="Arial"/>
              <a:ea typeface="Arial"/>
              <a:cs typeface="Arial"/>
              <a:sym typeface="Arial"/>
            </a:endParaRPr>
          </a:p>
        </p:txBody>
      </p:sp>
      <p:sp>
        <p:nvSpPr>
          <p:cNvPr id="3453" name="Google Shape;3453;p55"/>
          <p:cNvSpPr/>
          <p:nvPr/>
        </p:nvSpPr>
        <p:spPr>
          <a:xfrm>
            <a:off x="3102584" y="4495800"/>
            <a:ext cx="26802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a:t>
            </a:r>
            <a:endParaRPr sz="2400" b="1" i="0" u="none" strike="noStrike" cap="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g2e91d18c78f_0_9"/>
          <p:cNvSpPr txBox="1">
            <a:spLocks noGrp="1"/>
          </p:cNvSpPr>
          <p:nvPr>
            <p:ph type="body" idx="1"/>
          </p:nvPr>
        </p:nvSpPr>
        <p:spPr>
          <a:xfrm>
            <a:off x="304800" y="1295400"/>
            <a:ext cx="8397240" cy="1200769"/>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Clr>
                <a:srgbClr val="404040"/>
              </a:buClr>
              <a:buSzPts val="1800"/>
              <a:buChar char="●"/>
            </a:pPr>
            <a:r>
              <a:rPr lang="en-US" sz="1800" dirty="0">
                <a:solidFill>
                  <a:srgbClr val="404040"/>
                </a:solidFill>
                <a:highlight>
                  <a:srgbClr val="FFFFFF"/>
                </a:highlight>
              </a:rPr>
              <a:t>S</a:t>
            </a:r>
            <a:r>
              <a:rPr lang="en-US" sz="1800" dirty="0" smtClean="0">
                <a:solidFill>
                  <a:srgbClr val="404040"/>
                </a:solidFill>
                <a:highlight>
                  <a:srgbClr val="FFFFFF"/>
                </a:highlight>
              </a:rPr>
              <a:t>tatistical </a:t>
            </a:r>
            <a:r>
              <a:rPr lang="en-US" sz="1800" dirty="0">
                <a:solidFill>
                  <a:srgbClr val="404040"/>
                </a:solidFill>
                <a:highlight>
                  <a:srgbClr val="FFFFFF"/>
                </a:highlight>
              </a:rPr>
              <a:t>model used for binary classification problems, </a:t>
            </a:r>
            <a:endParaRPr sz="1800" dirty="0">
              <a:solidFill>
                <a:srgbClr val="404040"/>
              </a:solidFill>
              <a:highlight>
                <a:srgbClr val="FFFFFF"/>
              </a:highlight>
            </a:endParaRPr>
          </a:p>
          <a:p>
            <a:pPr marL="914400" lvl="1" indent="-330200" algn="l" rtl="0">
              <a:spcBef>
                <a:spcPts val="0"/>
              </a:spcBef>
              <a:spcAft>
                <a:spcPts val="0"/>
              </a:spcAft>
              <a:buClr>
                <a:srgbClr val="404040"/>
              </a:buClr>
              <a:buSzPts val="1600"/>
              <a:buChar char="○"/>
            </a:pPr>
            <a:r>
              <a:rPr lang="en-US" sz="1800" dirty="0">
                <a:solidFill>
                  <a:srgbClr val="404040"/>
                </a:solidFill>
                <a:highlight>
                  <a:srgbClr val="FFFFFF"/>
                </a:highlight>
              </a:rPr>
              <a:t>goal is to predict the probability that a given input belongs to one of two classes.</a:t>
            </a:r>
            <a:r>
              <a:rPr lang="en-US" sz="1200" dirty="0">
                <a:solidFill>
                  <a:srgbClr val="404040"/>
                </a:solidFill>
                <a:highlight>
                  <a:srgbClr val="FFFFFF"/>
                </a:highlight>
              </a:rPr>
              <a:t> </a:t>
            </a:r>
            <a:endParaRPr sz="1200" dirty="0">
              <a:solidFill>
                <a:srgbClr val="404040"/>
              </a:solidFill>
              <a:highlight>
                <a:srgbClr val="FFFFFF"/>
              </a:highlight>
            </a:endParaRPr>
          </a:p>
          <a:p>
            <a:pPr marL="914400" lvl="1" indent="-342900" algn="l" rtl="0">
              <a:spcBef>
                <a:spcPts val="0"/>
              </a:spcBef>
              <a:spcAft>
                <a:spcPts val="0"/>
              </a:spcAft>
              <a:buClr>
                <a:srgbClr val="404040"/>
              </a:buClr>
              <a:buSzPts val="1800"/>
              <a:buChar char="○"/>
            </a:pPr>
            <a:r>
              <a:rPr lang="en-US" sz="1800" dirty="0">
                <a:solidFill>
                  <a:srgbClr val="404040"/>
                </a:solidFill>
                <a:highlight>
                  <a:srgbClr val="FFFFFF"/>
                </a:highlight>
              </a:rPr>
              <a:t>uses the logistic function to model the relationship between the input variables (also known as predictors or features) and the output variable (also known as the response or target)</a:t>
            </a:r>
            <a:endParaRPr sz="1800" dirty="0">
              <a:solidFill>
                <a:srgbClr val="404040"/>
              </a:solidFill>
              <a:highlight>
                <a:srgbClr val="FFFFFF"/>
              </a:highlight>
            </a:endParaRPr>
          </a:p>
          <a:p>
            <a:pPr marL="914400" lvl="0" indent="0" algn="l" rtl="0">
              <a:spcBef>
                <a:spcPts val="480"/>
              </a:spcBef>
              <a:spcAft>
                <a:spcPts val="0"/>
              </a:spcAft>
              <a:buNone/>
            </a:pPr>
            <a:r>
              <a:rPr lang="en-US" sz="1800" dirty="0">
                <a:solidFill>
                  <a:srgbClr val="404040"/>
                </a:solidFill>
                <a:highlight>
                  <a:srgbClr val="FFFFFF"/>
                </a:highlight>
              </a:rPr>
              <a:t>MODEL:</a:t>
            </a:r>
            <a:endParaRPr sz="1800" dirty="0">
              <a:solidFill>
                <a:srgbClr val="404040"/>
              </a:solidFill>
              <a:highlight>
                <a:srgbClr val="FFFFFF"/>
              </a:highlight>
            </a:endParaRPr>
          </a:p>
          <a:p>
            <a:pPr marL="914400" lvl="0" indent="0"/>
            <a:endParaRPr lang="en-IN" sz="1800" dirty="0" smtClean="0"/>
          </a:p>
          <a:p>
            <a:pPr marL="914400" lvl="0" indent="0"/>
            <a:r>
              <a:rPr lang="en-IN" sz="1800" dirty="0" smtClean="0"/>
              <a:t>z </a:t>
            </a:r>
            <a:r>
              <a:rPr lang="en-IN" sz="1800" dirty="0"/>
              <a:t>= w0x0 + w1x1 + .... + </a:t>
            </a:r>
            <a:r>
              <a:rPr lang="en-IN" sz="1800" dirty="0" err="1" smtClean="0"/>
              <a:t>wnxn</a:t>
            </a:r>
            <a:endParaRPr lang="en-IN" sz="1800" dirty="0" smtClean="0"/>
          </a:p>
          <a:p>
            <a:pPr marL="914400" lvl="0" indent="0"/>
            <a:endParaRPr lang="en-US" sz="1800" dirty="0">
              <a:solidFill>
                <a:srgbClr val="404040"/>
              </a:solidFill>
              <a:highlight>
                <a:srgbClr val="FFFFFF"/>
              </a:highlight>
            </a:endParaRPr>
          </a:p>
          <a:p>
            <a:pPr marL="914400" lvl="0" indent="0"/>
            <a:r>
              <a:rPr lang="en-US" sz="1800" dirty="0" err="1" smtClean="0">
                <a:solidFill>
                  <a:srgbClr val="404040"/>
                </a:solidFill>
                <a:highlight>
                  <a:srgbClr val="FFFFFF"/>
                </a:highlight>
              </a:rPr>
              <a:t>h</a:t>
            </a:r>
            <a:r>
              <a:rPr lang="en-US" sz="1800" baseline="-25000" dirty="0" err="1" smtClean="0">
                <a:solidFill>
                  <a:srgbClr val="404040"/>
                </a:solidFill>
                <a:highlight>
                  <a:srgbClr val="FFFFFF"/>
                </a:highlight>
              </a:rPr>
              <a:t>z</a:t>
            </a:r>
            <a:r>
              <a:rPr lang="en-US" sz="1800" dirty="0" smtClean="0">
                <a:solidFill>
                  <a:srgbClr val="404040"/>
                </a:solidFill>
                <a:highlight>
                  <a:srgbClr val="FFFFFF"/>
                </a:highlight>
              </a:rPr>
              <a:t>(x</a:t>
            </a:r>
            <a:r>
              <a:rPr lang="en-US" sz="1800" dirty="0">
                <a:solidFill>
                  <a:srgbClr val="404040"/>
                </a:solidFill>
                <a:highlight>
                  <a:srgbClr val="FFFFFF"/>
                </a:highlight>
              </a:rPr>
              <a:t>) </a:t>
            </a:r>
            <a:r>
              <a:rPr lang="en-US" sz="1800" dirty="0" smtClean="0">
                <a:solidFill>
                  <a:srgbClr val="404040"/>
                </a:solidFill>
                <a:highlight>
                  <a:srgbClr val="FFFFFF"/>
                </a:highlight>
              </a:rPr>
              <a:t>=</a:t>
            </a:r>
            <a:endParaRPr sz="1800" dirty="0">
              <a:solidFill>
                <a:srgbClr val="404040"/>
              </a:solidFill>
              <a:highlight>
                <a:srgbClr val="FFFFFF"/>
              </a:highlight>
            </a:endParaRPr>
          </a:p>
          <a:p>
            <a:pPr marL="0" lvl="0" indent="0" algn="l" rtl="0">
              <a:spcBef>
                <a:spcPts val="480"/>
              </a:spcBef>
              <a:spcAft>
                <a:spcPts val="0"/>
              </a:spcAft>
              <a:buNone/>
            </a:pPr>
            <a:endParaRPr sz="1800" dirty="0">
              <a:solidFill>
                <a:srgbClr val="404040"/>
              </a:solidFill>
              <a:highlight>
                <a:srgbClr val="FFFFFF"/>
              </a:highlight>
            </a:endParaRPr>
          </a:p>
          <a:p>
            <a:pPr marL="914400" lvl="0" indent="0" algn="l" rtl="0">
              <a:spcBef>
                <a:spcPts val="480"/>
              </a:spcBef>
              <a:spcAft>
                <a:spcPts val="0"/>
              </a:spcAft>
              <a:buNone/>
            </a:pPr>
            <a:endParaRPr sz="1800" dirty="0">
              <a:solidFill>
                <a:srgbClr val="404040"/>
              </a:solidFill>
              <a:highlight>
                <a:srgbClr val="FFFFFF"/>
              </a:highlight>
            </a:endParaRPr>
          </a:p>
        </p:txBody>
      </p:sp>
      <p:sp>
        <p:nvSpPr>
          <p:cNvPr id="2957" name="Google Shape;2957;g2e91d18c78f_0_9"/>
          <p:cNvSpPr txBox="1">
            <a:spLocks noGrp="1"/>
          </p:cNvSpPr>
          <p:nvPr>
            <p:ph type="body" idx="2"/>
          </p:nvPr>
        </p:nvSpPr>
        <p:spPr>
          <a:xfrm>
            <a:off x="304800" y="152400"/>
            <a:ext cx="6324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Logistic Regression</a:t>
            </a:r>
            <a:endParaRPr/>
          </a:p>
        </p:txBody>
      </p:sp>
      <p:pic>
        <p:nvPicPr>
          <p:cNvPr id="2" name="Picture 1"/>
          <p:cNvPicPr>
            <a:picLocks noChangeAspect="1"/>
          </p:cNvPicPr>
          <p:nvPr/>
        </p:nvPicPr>
        <p:blipFill>
          <a:blip r:embed="rId3"/>
          <a:stretch>
            <a:fillRect/>
          </a:stretch>
        </p:blipFill>
        <p:spPr>
          <a:xfrm>
            <a:off x="2059214" y="4411208"/>
            <a:ext cx="1090386" cy="957771"/>
          </a:xfrm>
          <a:prstGeom prst="rect">
            <a:avLst/>
          </a:prstGeom>
        </p:spPr>
      </p:pic>
      <p:pic>
        <p:nvPicPr>
          <p:cNvPr id="6" name="Picture 2" descr="Image of sigmoid function curve with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836" y="3242928"/>
            <a:ext cx="2979470" cy="29780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34800" y="1627200"/>
              <a:ext cx="8245440" cy="4833360"/>
            </p14:xfrm>
          </p:contentPart>
        </mc:Choice>
        <mc:Fallback xmlns="">
          <p:pic>
            <p:nvPicPr>
              <p:cNvPr id="3" name="Ink 2"/>
              <p:cNvPicPr/>
              <p:nvPr/>
            </p:nvPicPr>
            <p:blipFill>
              <a:blip r:embed="rId6"/>
              <a:stretch>
                <a:fillRect/>
              </a:stretch>
            </p:blipFill>
            <p:spPr>
              <a:xfrm>
                <a:off x="324000" y="1617120"/>
                <a:ext cx="8265240" cy="4855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1551600" y="3651840"/>
              <a:ext cx="3144600" cy="555480"/>
            </p14:xfrm>
          </p:contentPart>
        </mc:Choice>
        <mc:Fallback>
          <p:pic>
            <p:nvPicPr>
              <p:cNvPr id="4" name="Ink 3"/>
              <p:cNvPicPr/>
              <p:nvPr/>
            </p:nvPicPr>
            <p:blipFill>
              <a:blip r:embed="rId8"/>
              <a:stretch>
                <a:fillRect/>
              </a:stretch>
            </p:blipFill>
            <p:spPr>
              <a:xfrm>
                <a:off x="1542240" y="3644280"/>
                <a:ext cx="3162960" cy="56952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5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Sigmoid Function </a:t>
            </a:r>
            <a:endParaRPr sz="2400" b="1">
              <a:latin typeface="Arial"/>
              <a:ea typeface="Arial"/>
              <a:cs typeface="Arial"/>
              <a:sym typeface="Arial"/>
            </a:endParaRPr>
          </a:p>
        </p:txBody>
      </p:sp>
      <p:sp>
        <p:nvSpPr>
          <p:cNvPr id="3459" name="Google Shape;3459;p56"/>
          <p:cNvSpPr txBox="1">
            <a:spLocks noGrp="1"/>
          </p:cNvSpPr>
          <p:nvPr>
            <p:ph type="body" idx="1"/>
          </p:nvPr>
        </p:nvSpPr>
        <p:spPr>
          <a:xfrm>
            <a:off x="395536" y="1524000"/>
            <a:ext cx="8686800" cy="4525963"/>
          </a:xfrm>
          <a:prstGeom prst="rect">
            <a:avLst/>
          </a:prstGeom>
          <a:noFill/>
          <a:ln>
            <a:noFill/>
          </a:ln>
        </p:spPr>
        <p:txBody>
          <a:bodyPr spcFirstLastPara="1" wrap="square" lIns="91425" tIns="45700" rIns="91425" bIns="45700" anchor="t" anchorCtr="0">
            <a:normAutofit lnSpcReduction="10000"/>
          </a:bodyPr>
          <a:lstStyle/>
          <a:p>
            <a:pPr marL="257175" lvl="0" indent="-257175" algn="l" rtl="0">
              <a:lnSpc>
                <a:spcPct val="150000"/>
              </a:lnSpc>
              <a:spcBef>
                <a:spcPts val="0"/>
              </a:spcBef>
              <a:spcAft>
                <a:spcPts val="0"/>
              </a:spcAft>
              <a:buClr>
                <a:schemeClr val="dk1"/>
              </a:buClr>
              <a:buSzPts val="1800"/>
              <a:buChar char="•"/>
            </a:pPr>
            <a:r>
              <a:rPr lang="en-US">
                <a:latin typeface="Arial"/>
                <a:ea typeface="Arial"/>
                <a:cs typeface="Arial"/>
                <a:sym typeface="Arial"/>
              </a:rPr>
              <a:t>The main class of interest is </a:t>
            </a:r>
            <a:r>
              <a:rPr lang="en-US" b="1">
                <a:solidFill>
                  <a:srgbClr val="FF0000"/>
                </a:solidFill>
                <a:latin typeface="Arial"/>
                <a:ea typeface="Arial"/>
                <a:cs typeface="Arial"/>
                <a:sym typeface="Arial"/>
              </a:rPr>
              <a:t>rare</a:t>
            </a:r>
            <a:r>
              <a:rPr lang="en-US">
                <a:latin typeface="Arial"/>
                <a:ea typeface="Arial"/>
                <a:cs typeface="Arial"/>
                <a:sym typeface="Arial"/>
              </a:rPr>
              <a:t>. </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The data set distribution reflects a significant majority of the negative class </a:t>
            </a:r>
            <a:r>
              <a:rPr lang="en-US">
                <a:solidFill>
                  <a:srgbClr val="C00000"/>
                </a:solidFill>
                <a:latin typeface="Arial"/>
                <a:ea typeface="Arial"/>
                <a:cs typeface="Arial"/>
                <a:sym typeface="Arial"/>
              </a:rPr>
              <a:t>(Eg., Job Offered = Yes/1) </a:t>
            </a:r>
            <a:r>
              <a:rPr lang="en-US">
                <a:latin typeface="Arial"/>
                <a:ea typeface="Arial"/>
                <a:cs typeface="Arial"/>
                <a:sym typeface="Arial"/>
              </a:rPr>
              <a:t> and a minority positive class </a:t>
            </a:r>
            <a:r>
              <a:rPr lang="en-US">
                <a:solidFill>
                  <a:srgbClr val="C00000"/>
                </a:solidFill>
                <a:latin typeface="Arial"/>
                <a:ea typeface="Arial"/>
                <a:cs typeface="Arial"/>
                <a:sym typeface="Arial"/>
              </a:rPr>
              <a:t>(Eg., Job Offered = No/0) </a:t>
            </a:r>
            <a:endParaRPr/>
          </a:p>
          <a:p>
            <a:pPr marL="257175" lvl="0" indent="-142875" algn="l" rtl="0">
              <a:lnSpc>
                <a:spcPct val="150000"/>
              </a:lnSpc>
              <a:spcBef>
                <a:spcPts val="360"/>
              </a:spcBef>
              <a:spcAft>
                <a:spcPts val="0"/>
              </a:spcAft>
              <a:buClr>
                <a:schemeClr val="dk1"/>
              </a:buClr>
              <a:buSzPts val="1800"/>
              <a:buNone/>
            </a:pPr>
            <a:endParaRPr>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For Another Example, </a:t>
            </a:r>
            <a:endParaRPr>
              <a:latin typeface="Arial"/>
              <a:ea typeface="Arial"/>
              <a:cs typeface="Arial"/>
              <a:sym typeface="Arial"/>
            </a:endParaRPr>
          </a:p>
          <a:p>
            <a:pPr marL="557213" lvl="1" indent="-214312" algn="l" rtl="0">
              <a:lnSpc>
                <a:spcPct val="150000"/>
              </a:lnSpc>
              <a:spcBef>
                <a:spcPts val="360"/>
              </a:spcBef>
              <a:spcAft>
                <a:spcPts val="0"/>
              </a:spcAft>
              <a:buClr>
                <a:schemeClr val="dk1"/>
              </a:buClr>
              <a:buSzPts val="1800"/>
              <a:buChar char="–"/>
            </a:pPr>
            <a:r>
              <a:rPr lang="en-US">
                <a:latin typeface="Arial"/>
                <a:ea typeface="Arial"/>
                <a:cs typeface="Arial"/>
                <a:sym typeface="Arial"/>
              </a:rPr>
              <a:t>fraud detection applications, the class of interest (or positive class) is </a:t>
            </a:r>
            <a:r>
              <a:rPr lang="en-US" i="1">
                <a:latin typeface="Arial"/>
                <a:ea typeface="Arial"/>
                <a:cs typeface="Arial"/>
                <a:sym typeface="Arial"/>
              </a:rPr>
              <a:t>“fraud,”</a:t>
            </a:r>
            <a:endParaRPr/>
          </a:p>
          <a:p>
            <a:pPr marL="557213" lvl="1" indent="-214312" algn="l" rtl="0">
              <a:lnSpc>
                <a:spcPct val="150000"/>
              </a:lnSpc>
              <a:spcBef>
                <a:spcPts val="360"/>
              </a:spcBef>
              <a:spcAft>
                <a:spcPts val="0"/>
              </a:spcAft>
              <a:buClr>
                <a:schemeClr val="dk1"/>
              </a:buClr>
              <a:buSzPts val="1800"/>
              <a:buChar char="–"/>
            </a:pPr>
            <a:r>
              <a:rPr lang="en-US" i="1">
                <a:latin typeface="Arial"/>
                <a:ea typeface="Arial"/>
                <a:cs typeface="Arial"/>
                <a:sym typeface="Arial"/>
              </a:rPr>
              <a:t>m</a:t>
            </a:r>
            <a:r>
              <a:rPr lang="en-US">
                <a:latin typeface="Arial"/>
                <a:ea typeface="Arial"/>
                <a:cs typeface="Arial"/>
                <a:sym typeface="Arial"/>
              </a:rPr>
              <a:t>edical tests, there may be a rare class, such as </a:t>
            </a:r>
            <a:r>
              <a:rPr lang="en-US" i="1">
                <a:latin typeface="Arial"/>
                <a:ea typeface="Arial"/>
                <a:cs typeface="Arial"/>
                <a:sym typeface="Arial"/>
              </a:rPr>
              <a:t>“cancer”</a:t>
            </a:r>
            <a:endParaRPr/>
          </a:p>
          <a:p>
            <a:pPr marL="557213" lvl="1" indent="-100011" algn="l" rtl="0">
              <a:lnSpc>
                <a:spcPct val="150000"/>
              </a:lnSpc>
              <a:spcBef>
                <a:spcPts val="360"/>
              </a:spcBef>
              <a:spcAft>
                <a:spcPts val="0"/>
              </a:spcAft>
              <a:buClr>
                <a:schemeClr val="dk1"/>
              </a:buClr>
              <a:buSzPts val="1800"/>
              <a:buNone/>
            </a:pPr>
            <a:endParaRPr>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b="1">
                <a:latin typeface="Arial"/>
                <a:ea typeface="Arial"/>
                <a:cs typeface="Arial"/>
                <a:sym typeface="Arial"/>
              </a:rPr>
              <a:t>Accuracy</a:t>
            </a:r>
            <a:r>
              <a:rPr lang="en-US">
                <a:latin typeface="Arial"/>
                <a:ea typeface="Arial"/>
                <a:cs typeface="Arial"/>
                <a:sym typeface="Arial"/>
              </a:rPr>
              <a:t> </a:t>
            </a:r>
            <a:r>
              <a:rPr lang="en-US" b="1">
                <a:latin typeface="Arial"/>
                <a:ea typeface="Arial"/>
                <a:cs typeface="Arial"/>
                <a:sym typeface="Arial"/>
              </a:rPr>
              <a:t>might not be a good option </a:t>
            </a:r>
            <a:r>
              <a:rPr lang="en-US">
                <a:latin typeface="Arial"/>
                <a:ea typeface="Arial"/>
                <a:cs typeface="Arial"/>
                <a:sym typeface="Arial"/>
              </a:rPr>
              <a:t>for measuring performance in case of class imbalance problem</a:t>
            </a:r>
            <a:endParaRPr/>
          </a:p>
        </p:txBody>
      </p:sp>
      <p:sp>
        <p:nvSpPr>
          <p:cNvPr id="3460" name="Google Shape;3460;p5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fld id="{00000000-1234-1234-1234-123412341234}" type="slidenum">
              <a:rPr lang="en-US">
                <a:solidFill>
                  <a:srgbClr val="000000"/>
                </a:solidFill>
              </a:rPr>
              <a:t>50</a:t>
            </a:fld>
            <a:endParaRPr>
              <a:solidFill>
                <a:srgbClr val="000000"/>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48080" y="691920"/>
              <a:ext cx="6195960" cy="4761000"/>
            </p14:xfrm>
          </p:contentPart>
        </mc:Choice>
        <mc:Fallback>
          <p:pic>
            <p:nvPicPr>
              <p:cNvPr id="2" name="Ink 1"/>
              <p:cNvPicPr/>
              <p:nvPr/>
            </p:nvPicPr>
            <p:blipFill>
              <a:blip r:embed="rId4"/>
              <a:stretch>
                <a:fillRect/>
              </a:stretch>
            </p:blipFill>
            <p:spPr>
              <a:xfrm>
                <a:off x="736920" y="679320"/>
                <a:ext cx="6218280" cy="4785480"/>
              </a:xfrm>
              <a:prstGeom prst="rect">
                <a:avLst/>
              </a:prstGeom>
            </p:spPr>
          </p:pic>
        </mc:Fallback>
      </mc:AlternateContent>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64"/>
        <p:cNvGrpSpPr/>
        <p:nvPr/>
      </p:nvGrpSpPr>
      <p:grpSpPr>
        <a:xfrm>
          <a:off x="0" y="0"/>
          <a:ext cx="0" cy="0"/>
          <a:chOff x="0" y="0"/>
          <a:chExt cx="0" cy="0"/>
        </a:xfrm>
      </p:grpSpPr>
      <p:sp>
        <p:nvSpPr>
          <p:cNvPr id="3465" name="Google Shape;3465;p5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Solution to Class Imbalance</a:t>
            </a:r>
            <a:endParaRPr sz="2400" b="1">
              <a:latin typeface="Arial"/>
              <a:ea typeface="Arial"/>
              <a:cs typeface="Arial"/>
              <a:sym typeface="Arial"/>
            </a:endParaRPr>
          </a:p>
        </p:txBody>
      </p:sp>
      <p:sp>
        <p:nvSpPr>
          <p:cNvPr id="3466" name="Google Shape;3466;p57"/>
          <p:cNvSpPr txBox="1">
            <a:spLocks noGrp="1"/>
          </p:cNvSpPr>
          <p:nvPr>
            <p:ph type="body" idx="1"/>
          </p:nvPr>
        </p:nvSpPr>
        <p:spPr>
          <a:xfrm>
            <a:off x="395536" y="1524000"/>
            <a:ext cx="8686800" cy="4525963"/>
          </a:xfrm>
          <a:prstGeom prst="rect">
            <a:avLst/>
          </a:prstGeom>
          <a:noFill/>
          <a:ln>
            <a:noFill/>
          </a:ln>
        </p:spPr>
        <p:txBody>
          <a:bodyPr spcFirstLastPara="1" wrap="square" lIns="91425" tIns="45700" rIns="91425" bIns="45700" anchor="t" anchorCtr="0">
            <a:normAutofit/>
          </a:bodyPr>
          <a:lstStyle/>
          <a:p>
            <a:pPr marL="257175" lvl="0" indent="-257175" algn="l" rtl="0">
              <a:lnSpc>
                <a:spcPct val="150000"/>
              </a:lnSpc>
              <a:spcBef>
                <a:spcPts val="0"/>
              </a:spcBef>
              <a:spcAft>
                <a:spcPts val="0"/>
              </a:spcAft>
              <a:buClr>
                <a:schemeClr val="dk1"/>
              </a:buClr>
              <a:buSzPts val="1800"/>
              <a:buChar char="•"/>
            </a:pPr>
            <a:r>
              <a:rPr lang="en-US">
                <a:latin typeface="Arial"/>
                <a:ea typeface="Arial"/>
                <a:cs typeface="Arial"/>
                <a:sym typeface="Arial"/>
              </a:rPr>
              <a:t>Generate Synthetic Samples</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New samples based on the distances between the point and its nearest neighbors E.g. Synthetic Minority Oversampling Technique, or </a:t>
            </a:r>
            <a:r>
              <a:rPr lang="en-US">
                <a:solidFill>
                  <a:srgbClr val="C00000"/>
                </a:solidFill>
                <a:latin typeface="Arial"/>
                <a:ea typeface="Arial"/>
                <a:cs typeface="Arial"/>
                <a:sym typeface="Arial"/>
              </a:rPr>
              <a:t>SMOTE class in sklearn</a:t>
            </a:r>
            <a:endParaRPr>
              <a:solidFill>
                <a:srgbClr val="C00000"/>
              </a:solidFill>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Change the performance metric : Use Recall, Precision or ROC curves instead of accuracy</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Try different algorithms : Some algorithms as Support Vector Machines and Tree-Based algorithms may work better with imbalanced classes. We will discuss these post mid term </a:t>
            </a:r>
            <a:endParaRPr>
              <a:latin typeface="Arial"/>
              <a:ea typeface="Arial"/>
              <a:cs typeface="Arial"/>
              <a:sym typeface="Arial"/>
            </a:endParaRPr>
          </a:p>
          <a:p>
            <a:pPr marL="257175" lvl="0" indent="-142875" algn="l" rtl="0">
              <a:lnSpc>
                <a:spcPct val="150000"/>
              </a:lnSpc>
              <a:spcBef>
                <a:spcPts val="360"/>
              </a:spcBef>
              <a:spcAft>
                <a:spcPts val="0"/>
              </a:spcAft>
              <a:buClr>
                <a:schemeClr val="dk1"/>
              </a:buClr>
              <a:buSzPts val="1800"/>
              <a:buNone/>
            </a:pPr>
            <a:endParaRPr>
              <a:latin typeface="Arial"/>
              <a:ea typeface="Arial"/>
              <a:cs typeface="Arial"/>
              <a:sym typeface="Arial"/>
            </a:endParaRPr>
          </a:p>
        </p:txBody>
      </p:sp>
      <p:sp>
        <p:nvSpPr>
          <p:cNvPr id="3467" name="Google Shape;3467;p5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fld id="{00000000-1234-1234-1234-123412341234}" type="slidenum">
              <a:rPr lang="en-US">
                <a:solidFill>
                  <a:srgbClr val="000000"/>
                </a:solidFill>
              </a:rPr>
              <a:t>51</a:t>
            </a:fld>
            <a:endParaRPr>
              <a:solidFill>
                <a:srgbClr val="000000"/>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2520" y="576360"/>
              <a:ext cx="8707320" cy="5282640"/>
            </p14:xfrm>
          </p:contentPart>
        </mc:Choice>
        <mc:Fallback>
          <p:pic>
            <p:nvPicPr>
              <p:cNvPr id="2" name="Ink 1"/>
              <p:cNvPicPr/>
              <p:nvPr/>
            </p:nvPicPr>
            <p:blipFill>
              <a:blip r:embed="rId4"/>
              <a:stretch>
                <a:fillRect/>
              </a:stretch>
            </p:blipFill>
            <p:spPr>
              <a:xfrm>
                <a:off x="265320" y="568440"/>
                <a:ext cx="8720640" cy="5297400"/>
              </a:xfrm>
              <a:prstGeom prst="rect">
                <a:avLst/>
              </a:prstGeom>
            </p:spPr>
          </p:pic>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sp>
        <p:nvSpPr>
          <p:cNvPr id="3473" name="Google Shape;3473;p58"/>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Logistic Regression –Additional Practice Exercises</a:t>
            </a:r>
            <a:endParaRPr sz="2400" b="1">
              <a:latin typeface="Arial"/>
              <a:ea typeface="Arial"/>
              <a:cs typeface="Arial"/>
              <a:sym typeface="Arial"/>
            </a:endParaRPr>
          </a:p>
        </p:txBody>
      </p:sp>
      <p:pic>
        <p:nvPicPr>
          <p:cNvPr id="3474" name="Google Shape;3474;p58"/>
          <p:cNvPicPr preferRelativeResize="0"/>
          <p:nvPr/>
        </p:nvPicPr>
        <p:blipFill rotWithShape="1">
          <a:blip r:embed="rId3">
            <a:alphaModFix/>
          </a:blip>
          <a:srcRect/>
          <a:stretch/>
        </p:blipFill>
        <p:spPr>
          <a:xfrm>
            <a:off x="217954" y="1475301"/>
            <a:ext cx="3410133" cy="1634612"/>
          </a:xfrm>
          <a:prstGeom prst="rect">
            <a:avLst/>
          </a:prstGeom>
          <a:noFill/>
          <a:ln>
            <a:noFill/>
          </a:ln>
        </p:spPr>
      </p:pic>
      <p:sp>
        <p:nvSpPr>
          <p:cNvPr id="3475" name="Google Shape;3475;p58"/>
          <p:cNvSpPr txBox="1"/>
          <p:nvPr/>
        </p:nvSpPr>
        <p:spPr>
          <a:xfrm>
            <a:off x="5410200" y="1513400"/>
            <a:ext cx="3055132"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Hyper parameters: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 Rate = 0.8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Initial Weights  = (-0.1, 0.2,-0.5)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Regularization Constant = 10</a:t>
            </a:r>
            <a:endParaRPr sz="1600" b="0" i="0" u="none" strike="noStrike" cap="none">
              <a:solidFill>
                <a:srgbClr val="000000"/>
              </a:solidFill>
              <a:latin typeface="Arial"/>
              <a:ea typeface="Arial"/>
              <a:cs typeface="Arial"/>
              <a:sym typeface="Arial"/>
            </a:endParaRPr>
          </a:p>
        </p:txBody>
      </p:sp>
      <p:sp>
        <p:nvSpPr>
          <p:cNvPr id="3476" name="Google Shape;3476;p58"/>
          <p:cNvSpPr/>
          <p:nvPr/>
        </p:nvSpPr>
        <p:spPr>
          <a:xfrm>
            <a:off x="5257916" y="2914973"/>
            <a:ext cx="2112822" cy="6412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477" name="Google Shape;3477;p58"/>
          <p:cNvSpPr txBox="1"/>
          <p:nvPr/>
        </p:nvSpPr>
        <p:spPr>
          <a:xfrm>
            <a:off x="170329" y="3541951"/>
            <a:ext cx="8821271"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For this similar problem discussed in class note that the hyper parameters are different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Formulate the gradient descent update equations for this problem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Repeat the GD for two iterations </a:t>
            </a:r>
            <a:endParaRPr sz="1600" b="0" i="0" u="none" strike="noStrike" cap="none">
              <a:solidFill>
                <a:srgbClr val="000000"/>
              </a:solidFill>
              <a:latin typeface="Tahoma"/>
              <a:ea typeface="Tahoma"/>
              <a:cs typeface="Tahoma"/>
              <a:sym typeface="Tahoma"/>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Find the Loss at every iterations and interpret your observation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Using the results of second iteration answer below questions: </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rgbClr val="000000"/>
              </a:buClr>
              <a:buSzPts val="1600"/>
              <a:buFont typeface="Calibri"/>
              <a:buAutoNum type="alphaLcParenR"/>
            </a:pPr>
            <a:r>
              <a:rPr lang="en-US" sz="1600" b="0" i="0" u="none" strike="noStrike" cap="none">
                <a:solidFill>
                  <a:srgbClr val="000000"/>
                </a:solidFill>
                <a:latin typeface="Tahoma"/>
                <a:ea typeface="Tahoma"/>
                <a:cs typeface="Tahoma"/>
                <a:sym typeface="Tahoma"/>
              </a:rPr>
              <a:t>Interpret the influence of the CGPA in the response variable</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rgbClr val="000000"/>
              </a:buClr>
              <a:buSzPts val="1600"/>
              <a:buFont typeface="Calibri"/>
              <a:buAutoNum type="alphaLcParenR"/>
            </a:pPr>
            <a:r>
              <a:rPr lang="en-US" sz="1600" b="0" i="0" u="none" strike="noStrike" cap="none">
                <a:solidFill>
                  <a:srgbClr val="000000"/>
                </a:solidFill>
                <a:latin typeface="Tahoma"/>
                <a:ea typeface="Tahoma"/>
                <a:cs typeface="Tahoma"/>
                <a:sym typeface="Tahoma"/>
              </a:rPr>
              <a:t>Predict if a new candidates with IQ=5 and CGPA = 9 will be offered job or not?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Repeat the steps 2 to 4 by using stochastic gradient descent instead of batch gradient descent for 4 iterations. (Take any random sample from among 6 instances for these 4 iterations)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08880" y="1053360"/>
              <a:ext cx="8271720" cy="5348160"/>
            </p14:xfrm>
          </p:contentPart>
        </mc:Choice>
        <mc:Fallback>
          <p:pic>
            <p:nvPicPr>
              <p:cNvPr id="2" name="Ink 1"/>
              <p:cNvPicPr/>
              <p:nvPr/>
            </p:nvPicPr>
            <p:blipFill>
              <a:blip r:embed="rId5"/>
              <a:stretch>
                <a:fillRect/>
              </a:stretch>
            </p:blipFill>
            <p:spPr>
              <a:xfrm>
                <a:off x="299880" y="1042560"/>
                <a:ext cx="8290440" cy="5369400"/>
              </a:xfrm>
              <a:prstGeom prst="rect">
                <a:avLst/>
              </a:prstGeom>
            </p:spPr>
          </p:pic>
        </mc:Fallback>
      </mc:AlternateContent>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82"/>
        <p:cNvGrpSpPr/>
        <p:nvPr/>
      </p:nvGrpSpPr>
      <p:grpSpPr>
        <a:xfrm>
          <a:off x="0" y="0"/>
          <a:ext cx="0" cy="0"/>
          <a:chOff x="0" y="0"/>
          <a:chExt cx="0" cy="0"/>
        </a:xfrm>
      </p:grpSpPr>
      <p:sp>
        <p:nvSpPr>
          <p:cNvPr id="3483" name="Google Shape;3483;g2a91b469c0f_1_10"/>
          <p:cNvSpPr txBox="1">
            <a:spLocks noGrp="1"/>
          </p:cNvSpPr>
          <p:nvPr>
            <p:ph type="title"/>
          </p:nvPr>
        </p:nvSpPr>
        <p:spPr>
          <a:xfrm>
            <a:off x="395536" y="274638"/>
            <a:ext cx="6120600" cy="85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700"/>
              <a:buNone/>
            </a:pPr>
            <a:endParaRPr/>
          </a:p>
        </p:txBody>
      </p:sp>
      <p:sp>
        <p:nvSpPr>
          <p:cNvPr id="3484" name="Google Shape;3484;g2a91b469c0f_1_10"/>
          <p:cNvSpPr txBox="1">
            <a:spLocks noGrp="1"/>
          </p:cNvSpPr>
          <p:nvPr>
            <p:ph type="body" idx="1"/>
          </p:nvPr>
        </p:nvSpPr>
        <p:spPr>
          <a:xfrm>
            <a:off x="457200" y="1600202"/>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endParaRPr/>
          </a:p>
        </p:txBody>
      </p:sp>
      <p:sp>
        <p:nvSpPr>
          <p:cNvPr id="3485" name="Google Shape;3485;g2a91b469c0f_1_10"/>
          <p:cNvSpPr txBox="1">
            <a:spLocks noGrp="1"/>
          </p:cNvSpPr>
          <p:nvPr>
            <p:ph type="sldNum" idx="12"/>
          </p:nvPr>
        </p:nvSpPr>
        <p:spPr>
          <a:xfrm>
            <a:off x="8532441" y="6237314"/>
            <a:ext cx="611700" cy="29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pic>
        <p:nvPicPr>
          <p:cNvPr id="3486" name="Google Shape;3486;g2a91b469c0f_1_10"/>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59"/>
          <p:cNvSpPr txBox="1">
            <a:spLocks noGrp="1"/>
          </p:cNvSpPr>
          <p:nvPr>
            <p:ph type="title" idx="4294967295"/>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200">
                <a:solidFill>
                  <a:srgbClr val="C00000"/>
                </a:solidFill>
              </a:rPr>
              <a:t>Types of Classification Based </a:t>
            </a:r>
            <a:br>
              <a:rPr lang="en-US" sz="3200">
                <a:solidFill>
                  <a:srgbClr val="C00000"/>
                </a:solidFill>
              </a:rPr>
            </a:br>
            <a:r>
              <a:rPr lang="en-US" sz="3200">
                <a:solidFill>
                  <a:srgbClr val="C00000"/>
                </a:solidFill>
              </a:rPr>
              <a:t>on the Output Labels</a:t>
            </a:r>
            <a:endParaRPr sz="3200">
              <a:solidFill>
                <a:srgbClr val="C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sp>
        <p:nvSpPr>
          <p:cNvPr id="3497" name="Google Shape;3497;p60"/>
          <p:cNvSpPr txBox="1">
            <a:spLocks noGrp="1"/>
          </p:cNvSpPr>
          <p:nvPr>
            <p:ph type="title"/>
          </p:nvPr>
        </p:nvSpPr>
        <p:spPr>
          <a:xfrm>
            <a:off x="395536" y="191859"/>
            <a:ext cx="6538664" cy="1015663"/>
          </a:xfrm>
          <a:prstGeom prst="rect">
            <a:avLst/>
          </a:prstGeom>
          <a:noFill/>
          <a:ln>
            <a:noFill/>
          </a:ln>
        </p:spPr>
        <p:txBody>
          <a:bodyPr spcFirstLastPara="1" wrap="square" lIns="91425" tIns="45700" rIns="91425" bIns="45700" anchor="ctr" anchorCtr="0">
            <a:spAutoFit/>
          </a:bodyPr>
          <a:lstStyle/>
          <a:p>
            <a:pPr marL="185738" lvl="0" indent="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Types of Classification </a:t>
            </a:r>
            <a:br>
              <a:rPr lang="en-US" sz="2400" b="1">
                <a:latin typeface="Arial"/>
                <a:ea typeface="Arial"/>
                <a:cs typeface="Arial"/>
                <a:sym typeface="Arial"/>
              </a:rPr>
            </a:br>
            <a:r>
              <a:rPr lang="en-US" sz="2400" b="1">
                <a:latin typeface="Arial"/>
                <a:ea typeface="Arial"/>
                <a:cs typeface="Arial"/>
                <a:sym typeface="Arial"/>
              </a:rPr>
              <a:t>					</a:t>
            </a:r>
            <a:r>
              <a:rPr lang="en-US" sz="2400" b="1">
                <a:solidFill>
                  <a:srgbClr val="C00000"/>
                </a:solidFill>
              </a:rPr>
              <a:t>Output Labels</a:t>
            </a:r>
            <a:endParaRPr sz="2400" b="1">
              <a:latin typeface="Arial"/>
              <a:ea typeface="Arial"/>
              <a:cs typeface="Arial"/>
              <a:sym typeface="Arial"/>
            </a:endParaRPr>
          </a:p>
        </p:txBody>
      </p:sp>
      <p:sp>
        <p:nvSpPr>
          <p:cNvPr id="3498" name="Google Shape;3498;p60"/>
          <p:cNvSpPr txBox="1">
            <a:spLocks noGrp="1"/>
          </p:cNvSpPr>
          <p:nvPr>
            <p:ph type="body" idx="1"/>
          </p:nvPr>
        </p:nvSpPr>
        <p:spPr>
          <a:xfrm>
            <a:off x="152400" y="1371600"/>
            <a:ext cx="5726772" cy="54864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360"/>
              </a:spcBef>
              <a:spcAft>
                <a:spcPts val="0"/>
              </a:spcAft>
              <a:buSzPts val="1800"/>
              <a:buChar char="•"/>
            </a:pPr>
            <a:r>
              <a:rPr lang="en-US" sz="1800">
                <a:latin typeface="Arial"/>
                <a:ea typeface="Arial"/>
                <a:cs typeface="Arial"/>
                <a:sym typeface="Arial"/>
              </a:rPr>
              <a:t>Target Concept  </a:t>
            </a:r>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p:txBody>
      </p:sp>
      <p:sp>
        <p:nvSpPr>
          <p:cNvPr id="3499" name="Google Shape;3499;p60"/>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55</a:t>
            </a:fld>
            <a:endParaRPr sz="1600" b="1" i="0" u="none" strike="noStrike" cap="none">
              <a:solidFill>
                <a:srgbClr val="000000"/>
              </a:solidFill>
              <a:latin typeface="Times New Roman"/>
              <a:ea typeface="Times New Roman"/>
              <a:cs typeface="Times New Roman"/>
              <a:sym typeface="Times New Roman"/>
            </a:endParaRPr>
          </a:p>
        </p:txBody>
      </p:sp>
      <p:pic>
        <p:nvPicPr>
          <p:cNvPr id="3500" name="Google Shape;3500;p60"/>
          <p:cNvPicPr preferRelativeResize="0"/>
          <p:nvPr/>
        </p:nvPicPr>
        <p:blipFill rotWithShape="1">
          <a:blip r:embed="rId3">
            <a:alphaModFix/>
          </a:blip>
          <a:srcRect/>
          <a:stretch/>
        </p:blipFill>
        <p:spPr>
          <a:xfrm>
            <a:off x="5553336" y="1806199"/>
            <a:ext cx="2761727" cy="2719052"/>
          </a:xfrm>
          <a:prstGeom prst="rect">
            <a:avLst/>
          </a:prstGeom>
          <a:noFill/>
          <a:ln>
            <a:noFill/>
          </a:ln>
        </p:spPr>
      </p:pic>
      <p:pic>
        <p:nvPicPr>
          <p:cNvPr id="3501" name="Google Shape;3501;p60"/>
          <p:cNvPicPr preferRelativeResize="0"/>
          <p:nvPr/>
        </p:nvPicPr>
        <p:blipFill rotWithShape="1">
          <a:blip r:embed="rId4">
            <a:alphaModFix/>
          </a:blip>
          <a:srcRect/>
          <a:stretch/>
        </p:blipFill>
        <p:spPr>
          <a:xfrm>
            <a:off x="6295017" y="4590710"/>
            <a:ext cx="1821578" cy="1755060"/>
          </a:xfrm>
          <a:prstGeom prst="rect">
            <a:avLst/>
          </a:prstGeom>
          <a:noFill/>
          <a:ln>
            <a:noFill/>
          </a:ln>
        </p:spPr>
      </p:pic>
      <p:pic>
        <p:nvPicPr>
          <p:cNvPr id="3502" name="Google Shape;3502;p60"/>
          <p:cNvPicPr preferRelativeResize="0"/>
          <p:nvPr/>
        </p:nvPicPr>
        <p:blipFill rotWithShape="1">
          <a:blip r:embed="rId5">
            <a:alphaModFix/>
          </a:blip>
          <a:srcRect/>
          <a:stretch/>
        </p:blipFill>
        <p:spPr>
          <a:xfrm>
            <a:off x="133598" y="1806199"/>
            <a:ext cx="2987299" cy="2523963"/>
          </a:xfrm>
          <a:prstGeom prst="rect">
            <a:avLst/>
          </a:prstGeom>
          <a:noFill/>
          <a:ln>
            <a:noFill/>
          </a:ln>
        </p:spPr>
      </p:pic>
      <p:pic>
        <p:nvPicPr>
          <p:cNvPr id="3503" name="Google Shape;3503;p60"/>
          <p:cNvPicPr preferRelativeResize="0"/>
          <p:nvPr/>
        </p:nvPicPr>
        <p:blipFill rotWithShape="1">
          <a:blip r:embed="rId6">
            <a:alphaModFix/>
          </a:blip>
          <a:srcRect/>
          <a:stretch/>
        </p:blipFill>
        <p:spPr>
          <a:xfrm>
            <a:off x="552789" y="4254661"/>
            <a:ext cx="2462997" cy="2091109"/>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2484000" y="3376800"/>
              <a:ext cx="6048360" cy="2118240"/>
            </p14:xfrm>
          </p:contentPart>
        </mc:Choice>
        <mc:Fallback>
          <p:pic>
            <p:nvPicPr>
              <p:cNvPr id="2" name="Ink 1"/>
              <p:cNvPicPr/>
              <p:nvPr/>
            </p:nvPicPr>
            <p:blipFill>
              <a:blip r:embed="rId8"/>
              <a:stretch>
                <a:fillRect/>
              </a:stretch>
            </p:blipFill>
            <p:spPr>
              <a:xfrm>
                <a:off x="2475000" y="3372840"/>
                <a:ext cx="6061320" cy="2131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791640" y="766440"/>
              <a:ext cx="7783560" cy="3125520"/>
            </p14:xfrm>
          </p:contentPart>
        </mc:Choice>
        <mc:Fallback>
          <p:pic>
            <p:nvPicPr>
              <p:cNvPr id="3" name="Ink 2"/>
              <p:cNvPicPr/>
              <p:nvPr/>
            </p:nvPicPr>
            <p:blipFill>
              <a:blip r:embed="rId10"/>
              <a:stretch>
                <a:fillRect/>
              </a:stretch>
            </p:blipFill>
            <p:spPr>
              <a:xfrm>
                <a:off x="782280" y="755640"/>
                <a:ext cx="7803720" cy="314748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61"/>
          <p:cNvSpPr txBox="1"/>
          <p:nvPr/>
        </p:nvSpPr>
        <p:spPr>
          <a:xfrm>
            <a:off x="9526" y="533400"/>
            <a:ext cx="89820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Prediction – Multi class Classification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					One Vs All Strategy(one-vs-rest)</a:t>
            </a:r>
            <a:endParaRPr sz="1400" b="0" i="0" u="none" strike="noStrike" cap="none">
              <a:solidFill>
                <a:srgbClr val="000000"/>
              </a:solidFill>
              <a:latin typeface="Arial"/>
              <a:ea typeface="Arial"/>
              <a:cs typeface="Arial"/>
              <a:sym typeface="Arial"/>
            </a:endParaRPr>
          </a:p>
        </p:txBody>
      </p:sp>
      <p:sp>
        <p:nvSpPr>
          <p:cNvPr id="3509" name="Google Shape;3509;p61"/>
          <p:cNvSpPr txBox="1"/>
          <p:nvPr/>
        </p:nvSpPr>
        <p:spPr>
          <a:xfrm>
            <a:off x="321140" y="2991911"/>
            <a:ext cx="2746739" cy="225767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3510" name="Google Shape;3510;p61"/>
          <p:cNvGrpSpPr/>
          <p:nvPr/>
        </p:nvGrpSpPr>
        <p:grpSpPr>
          <a:xfrm>
            <a:off x="293130" y="2611871"/>
            <a:ext cx="2033024" cy="1490826"/>
            <a:chOff x="601935" y="1690688"/>
            <a:chExt cx="3827152" cy="2873355"/>
          </a:xfrm>
        </p:grpSpPr>
        <p:cxnSp>
          <p:nvCxnSpPr>
            <p:cNvPr id="3511" name="Google Shape;3511;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512" name="Google Shape;3512;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513" name="Google Shape;3513;p61"/>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14" name="Google Shape;3514;p61"/>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15" name="Google Shape;3515;p61"/>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16" name="Google Shape;3516;p61"/>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17" name="Google Shape;3517;p61"/>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18" name="Google Shape;3518;p61"/>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19" name="Google Shape;3519;p61"/>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20" name="Google Shape;3520;p61"/>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1" name="Google Shape;3521;p61"/>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2" name="Google Shape;3522;p61"/>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3" name="Google Shape;3523;p61"/>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24" name="Google Shape;3524;p61"/>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25" name="Google Shape;3525;p61"/>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6" name="Google Shape;3526;p61"/>
            <p:cNvSpPr/>
            <p:nvPr/>
          </p:nvSpPr>
          <p:spPr>
            <a:xfrm>
              <a:off x="3113024" y="3987566"/>
              <a:ext cx="473436" cy="576477"/>
            </a:xfrm>
            <a:prstGeom prst="rect">
              <a:avLst/>
            </a:prstGeom>
            <a:blipFill rotWithShape="1">
              <a:blip r:embed="rId4">
                <a:alphaModFix/>
              </a:blip>
              <a:stretch>
                <a:fillRect r="-3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27" name="Google Shape;3527;p61"/>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8" name="Google Shape;3528;p61"/>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29" name="Google Shape;3529;p61"/>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30" name="Google Shape;3530;p61"/>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531" name="Google Shape;3531;p61"/>
          <p:cNvGrpSpPr/>
          <p:nvPr/>
        </p:nvGrpSpPr>
        <p:grpSpPr>
          <a:xfrm>
            <a:off x="444734" y="4401176"/>
            <a:ext cx="2207002" cy="629613"/>
            <a:chOff x="968477" y="4808824"/>
            <a:chExt cx="3652950" cy="1213489"/>
          </a:xfrm>
        </p:grpSpPr>
        <p:sp>
          <p:nvSpPr>
            <p:cNvPr id="3532" name="Google Shape;3532;p61"/>
            <p:cNvSpPr/>
            <p:nvPr/>
          </p:nvSpPr>
          <p:spPr>
            <a:xfrm>
              <a:off x="2267041" y="4906255"/>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33" name="Google Shape;3533;p61"/>
            <p:cNvSpPr/>
            <p:nvPr/>
          </p:nvSpPr>
          <p:spPr>
            <a:xfrm>
              <a:off x="2238204" y="5764462"/>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34" name="Google Shape;3534;p61"/>
            <p:cNvSpPr/>
            <p:nvPr/>
          </p:nvSpPr>
          <p:spPr>
            <a:xfrm>
              <a:off x="2259454" y="5388144"/>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35" name="Google Shape;3535;p61"/>
            <p:cNvSpPr/>
            <p:nvPr/>
          </p:nvSpPr>
          <p:spPr>
            <a:xfrm>
              <a:off x="968477" y="4808824"/>
              <a:ext cx="365295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3: </a:t>
              </a:r>
              <a:endParaRPr sz="1400" b="0" i="0" u="none" strike="noStrike" cap="none">
                <a:solidFill>
                  <a:srgbClr val="000000"/>
                </a:solidFill>
                <a:latin typeface="Arial"/>
                <a:ea typeface="Arial"/>
                <a:cs typeface="Arial"/>
                <a:sym typeface="Arial"/>
              </a:endParaRPr>
            </a:p>
          </p:txBody>
        </p:sp>
      </p:grpSp>
      <p:sp>
        <p:nvSpPr>
          <p:cNvPr id="3536" name="Google Shape;3536;p61"/>
          <p:cNvSpPr/>
          <p:nvPr/>
        </p:nvSpPr>
        <p:spPr>
          <a:xfrm>
            <a:off x="276077" y="5385873"/>
            <a:ext cx="3492071" cy="364972"/>
          </a:xfrm>
          <a:prstGeom prst="rect">
            <a:avLst/>
          </a:prstGeom>
          <a:blipFill rotWithShape="1">
            <a:blip r:embed="rId5">
              <a:alphaModFix/>
            </a:blip>
            <a:stretch>
              <a:fillRect b="-50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grpSp>
        <p:nvGrpSpPr>
          <p:cNvPr id="3537" name="Google Shape;3537;p61"/>
          <p:cNvGrpSpPr/>
          <p:nvPr/>
        </p:nvGrpSpPr>
        <p:grpSpPr>
          <a:xfrm>
            <a:off x="6091699" y="1447800"/>
            <a:ext cx="1828800" cy="1030494"/>
            <a:chOff x="523996" y="1690688"/>
            <a:chExt cx="4384117" cy="2673566"/>
          </a:xfrm>
        </p:grpSpPr>
        <p:cxnSp>
          <p:nvCxnSpPr>
            <p:cNvPr id="3538" name="Google Shape;3538;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539" name="Google Shape;3539;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540" name="Google Shape;3540;p61"/>
            <p:cNvSpPr/>
            <p:nvPr/>
          </p:nvSpPr>
          <p:spPr>
            <a:xfrm>
              <a:off x="523996" y="2315675"/>
              <a:ext cx="868308" cy="78717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41" name="Google Shape;3541;p61"/>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42" name="Google Shape;3542;p61"/>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43" name="Google Shape;3543;p61"/>
            <p:cNvSpPr/>
            <p:nvPr/>
          </p:nvSpPr>
          <p:spPr>
            <a:xfrm>
              <a:off x="2976829" y="208362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44" name="Google Shape;3544;p61"/>
            <p:cNvSpPr/>
            <p:nvPr/>
          </p:nvSpPr>
          <p:spPr>
            <a:xfrm>
              <a:off x="3413129" y="2772697"/>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45" name="Google Shape;3545;p61"/>
            <p:cNvSpPr/>
            <p:nvPr/>
          </p:nvSpPr>
          <p:spPr>
            <a:xfrm>
              <a:off x="3851775" y="275324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46" name="Google Shape;3546;p61"/>
            <p:cNvSpPr/>
            <p:nvPr/>
          </p:nvSpPr>
          <p:spPr>
            <a:xfrm>
              <a:off x="3552656" y="229923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47" name="Google Shape;3547;p61"/>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48" name="Google Shape;3548;p61"/>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49" name="Google Shape;3549;p61"/>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50" name="Google Shape;3550;p61"/>
            <p:cNvSpPr/>
            <p:nvPr/>
          </p:nvSpPr>
          <p:spPr>
            <a:xfrm>
              <a:off x="2833741" y="2495394"/>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51" name="Google Shape;3551;p61"/>
            <p:cNvSpPr/>
            <p:nvPr/>
          </p:nvSpPr>
          <p:spPr>
            <a:xfrm>
              <a:off x="3710779" y="335563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52" name="Google Shape;3552;p61"/>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53" name="Google Shape;3553;p61"/>
            <p:cNvSpPr/>
            <p:nvPr/>
          </p:nvSpPr>
          <p:spPr>
            <a:xfrm>
              <a:off x="4434676" y="3569675"/>
              <a:ext cx="473437" cy="787176"/>
            </a:xfrm>
            <a:prstGeom prst="rect">
              <a:avLst/>
            </a:prstGeom>
            <a:blipFill rotWithShape="1">
              <a:blip r:embed="rId7">
                <a:alphaModFix/>
              </a:blip>
              <a:stretch>
                <a:fillRect r="-196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54" name="Google Shape;3554;p61"/>
            <p:cNvSpPr/>
            <p:nvPr/>
          </p:nvSpPr>
          <p:spPr>
            <a:xfrm>
              <a:off x="1482431" y="1854502"/>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55" name="Google Shape;3555;p61"/>
            <p:cNvSpPr/>
            <p:nvPr/>
          </p:nvSpPr>
          <p:spPr>
            <a:xfrm>
              <a:off x="1883315" y="1690688"/>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56" name="Google Shape;3556;p61"/>
            <p:cNvSpPr/>
            <p:nvPr/>
          </p:nvSpPr>
          <p:spPr>
            <a:xfrm>
              <a:off x="2248830" y="1848099"/>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57" name="Google Shape;3557;p61"/>
            <p:cNvSpPr/>
            <p:nvPr/>
          </p:nvSpPr>
          <p:spPr>
            <a:xfrm>
              <a:off x="1702324" y="2207577"/>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grpSp>
      <p:grpSp>
        <p:nvGrpSpPr>
          <p:cNvPr id="3558" name="Google Shape;3558;p61"/>
          <p:cNvGrpSpPr/>
          <p:nvPr/>
        </p:nvGrpSpPr>
        <p:grpSpPr>
          <a:xfrm>
            <a:off x="6081912" y="3097311"/>
            <a:ext cx="1835759" cy="1039171"/>
            <a:chOff x="522273" y="1690688"/>
            <a:chExt cx="4400799" cy="2696078"/>
          </a:xfrm>
        </p:grpSpPr>
        <p:cxnSp>
          <p:nvCxnSpPr>
            <p:cNvPr id="3559" name="Google Shape;3559;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560" name="Google Shape;3560;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561" name="Google Shape;3561;p61"/>
            <p:cNvSpPr/>
            <p:nvPr/>
          </p:nvSpPr>
          <p:spPr>
            <a:xfrm>
              <a:off x="522273" y="2265833"/>
              <a:ext cx="868308" cy="78717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62" name="Google Shape;3562;p61"/>
            <p:cNvSpPr/>
            <p:nvPr/>
          </p:nvSpPr>
          <p:spPr>
            <a:xfrm>
              <a:off x="2121088" y="3735762"/>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63" name="Google Shape;3563;p61"/>
            <p:cNvSpPr/>
            <p:nvPr/>
          </p:nvSpPr>
          <p:spPr>
            <a:xfrm>
              <a:off x="1482431" y="36011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64" name="Google Shape;3564;p61"/>
            <p:cNvSpPr/>
            <p:nvPr/>
          </p:nvSpPr>
          <p:spPr>
            <a:xfrm>
              <a:off x="2976829" y="208362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65" name="Google Shape;3565;p61"/>
            <p:cNvSpPr/>
            <p:nvPr/>
          </p:nvSpPr>
          <p:spPr>
            <a:xfrm>
              <a:off x="3413129" y="2772697"/>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66" name="Google Shape;3566;p61"/>
            <p:cNvSpPr/>
            <p:nvPr/>
          </p:nvSpPr>
          <p:spPr>
            <a:xfrm>
              <a:off x="3851775" y="275324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67" name="Google Shape;3567;p61"/>
            <p:cNvSpPr/>
            <p:nvPr/>
          </p:nvSpPr>
          <p:spPr>
            <a:xfrm>
              <a:off x="3552656" y="229923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68" name="Google Shape;3568;p61"/>
            <p:cNvSpPr/>
            <p:nvPr/>
          </p:nvSpPr>
          <p:spPr>
            <a:xfrm>
              <a:off x="1461181" y="292408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69" name="Google Shape;3569;p61"/>
            <p:cNvSpPr/>
            <p:nvPr/>
          </p:nvSpPr>
          <p:spPr>
            <a:xfrm>
              <a:off x="1872690" y="3192781"/>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70" name="Google Shape;3570;p61"/>
            <p:cNvSpPr/>
            <p:nvPr/>
          </p:nvSpPr>
          <p:spPr>
            <a:xfrm>
              <a:off x="2498487" y="328045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71" name="Google Shape;3571;p61"/>
            <p:cNvSpPr/>
            <p:nvPr/>
          </p:nvSpPr>
          <p:spPr>
            <a:xfrm>
              <a:off x="2833741" y="2495394"/>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72" name="Google Shape;3572;p61"/>
            <p:cNvSpPr/>
            <p:nvPr/>
          </p:nvSpPr>
          <p:spPr>
            <a:xfrm>
              <a:off x="3710779" y="335563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73" name="Google Shape;3573;p61"/>
            <p:cNvSpPr/>
            <p:nvPr/>
          </p:nvSpPr>
          <p:spPr>
            <a:xfrm>
              <a:off x="2043434" y="28472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74" name="Google Shape;3574;p61"/>
            <p:cNvSpPr/>
            <p:nvPr/>
          </p:nvSpPr>
          <p:spPr>
            <a:xfrm>
              <a:off x="4449635" y="3599590"/>
              <a:ext cx="473437" cy="787176"/>
            </a:xfrm>
            <a:prstGeom prst="rect">
              <a:avLst/>
            </a:prstGeom>
            <a:blipFill rotWithShape="1">
              <a:blip r:embed="rId9">
                <a:alphaModFix/>
              </a:blip>
              <a:stretch>
                <a:fillRect r="-196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75" name="Google Shape;3575;p61"/>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76" name="Google Shape;3576;p61"/>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77" name="Google Shape;3577;p61"/>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578" name="Google Shape;3578;p61"/>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579" name="Google Shape;3579;p61"/>
          <p:cNvGrpSpPr/>
          <p:nvPr/>
        </p:nvGrpSpPr>
        <p:grpSpPr>
          <a:xfrm>
            <a:off x="6141524" y="4685359"/>
            <a:ext cx="1783276" cy="1030494"/>
            <a:chOff x="601935" y="1690688"/>
            <a:chExt cx="4274985" cy="2673566"/>
          </a:xfrm>
        </p:grpSpPr>
        <p:cxnSp>
          <p:nvCxnSpPr>
            <p:cNvPr id="3580" name="Google Shape;3580;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581" name="Google Shape;3581;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582" name="Google Shape;3582;p61"/>
            <p:cNvSpPr/>
            <p:nvPr/>
          </p:nvSpPr>
          <p:spPr>
            <a:xfrm>
              <a:off x="601935" y="2299234"/>
              <a:ext cx="868308" cy="78717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83" name="Google Shape;3583;p61"/>
            <p:cNvSpPr/>
            <p:nvPr/>
          </p:nvSpPr>
          <p:spPr>
            <a:xfrm>
              <a:off x="2121088" y="3735762"/>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84" name="Google Shape;3584;p61"/>
            <p:cNvSpPr/>
            <p:nvPr/>
          </p:nvSpPr>
          <p:spPr>
            <a:xfrm>
              <a:off x="1482431" y="36011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85" name="Google Shape;3585;p61"/>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86" name="Google Shape;3586;p61"/>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87" name="Google Shape;3587;p61"/>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88" name="Google Shape;3588;p61"/>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89" name="Google Shape;3589;p61"/>
            <p:cNvSpPr/>
            <p:nvPr/>
          </p:nvSpPr>
          <p:spPr>
            <a:xfrm>
              <a:off x="1461181" y="292408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0" name="Google Shape;3590;p61"/>
            <p:cNvSpPr/>
            <p:nvPr/>
          </p:nvSpPr>
          <p:spPr>
            <a:xfrm>
              <a:off x="1872690" y="3192781"/>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1" name="Google Shape;3591;p61"/>
            <p:cNvSpPr/>
            <p:nvPr/>
          </p:nvSpPr>
          <p:spPr>
            <a:xfrm>
              <a:off x="2498487" y="328045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2" name="Google Shape;3592;p61"/>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93" name="Google Shape;3593;p61"/>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594" name="Google Shape;3594;p61"/>
            <p:cNvSpPr/>
            <p:nvPr/>
          </p:nvSpPr>
          <p:spPr>
            <a:xfrm>
              <a:off x="2043434" y="28472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5" name="Google Shape;3595;p61"/>
            <p:cNvSpPr/>
            <p:nvPr/>
          </p:nvSpPr>
          <p:spPr>
            <a:xfrm>
              <a:off x="4403483" y="3577077"/>
              <a:ext cx="473437" cy="787176"/>
            </a:xfrm>
            <a:prstGeom prst="rect">
              <a:avLst/>
            </a:prstGeom>
            <a:blipFill rotWithShape="1">
              <a:blip r:embed="rId11">
                <a:alphaModFix/>
              </a:blip>
              <a:stretch>
                <a:fillRect r="-196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596" name="Google Shape;3596;p61"/>
            <p:cNvSpPr/>
            <p:nvPr/>
          </p:nvSpPr>
          <p:spPr>
            <a:xfrm>
              <a:off x="1482431" y="1854502"/>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7" name="Google Shape;3597;p61"/>
            <p:cNvSpPr/>
            <p:nvPr/>
          </p:nvSpPr>
          <p:spPr>
            <a:xfrm>
              <a:off x="1883315" y="1690688"/>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8" name="Google Shape;3598;p61"/>
            <p:cNvSpPr/>
            <p:nvPr/>
          </p:nvSpPr>
          <p:spPr>
            <a:xfrm>
              <a:off x="2248830" y="1848099"/>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599" name="Google Shape;3599;p61"/>
            <p:cNvSpPr/>
            <p:nvPr/>
          </p:nvSpPr>
          <p:spPr>
            <a:xfrm>
              <a:off x="1702324" y="2207577"/>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grpSp>
      <p:cxnSp>
        <p:nvCxnSpPr>
          <p:cNvPr id="3600" name="Google Shape;3600;p61"/>
          <p:cNvCxnSpPr>
            <a:stCxn id="3509" idx="3"/>
          </p:cNvCxnSpPr>
          <p:nvPr/>
        </p:nvCxnSpPr>
        <p:spPr>
          <a:xfrm rot="10800000" flipH="1">
            <a:off x="3067879" y="1916346"/>
            <a:ext cx="2822700" cy="2204400"/>
          </a:xfrm>
          <a:prstGeom prst="straightConnector1">
            <a:avLst/>
          </a:prstGeom>
          <a:noFill/>
          <a:ln w="38100" cap="flat" cmpd="sng">
            <a:solidFill>
              <a:schemeClr val="dk1"/>
            </a:solidFill>
            <a:prstDash val="solid"/>
            <a:round/>
            <a:headEnd type="none" w="sm" len="sm"/>
            <a:tailEnd type="triangle" w="med" len="med"/>
          </a:ln>
        </p:spPr>
      </p:cxnSp>
      <p:cxnSp>
        <p:nvCxnSpPr>
          <p:cNvPr id="3601" name="Google Shape;3601;p61"/>
          <p:cNvCxnSpPr>
            <a:stCxn id="3509" idx="3"/>
          </p:cNvCxnSpPr>
          <p:nvPr/>
        </p:nvCxnSpPr>
        <p:spPr>
          <a:xfrm rot="10800000" flipH="1">
            <a:off x="3067879" y="3544446"/>
            <a:ext cx="2916900" cy="576300"/>
          </a:xfrm>
          <a:prstGeom prst="straightConnector1">
            <a:avLst/>
          </a:prstGeom>
          <a:noFill/>
          <a:ln w="38100" cap="flat" cmpd="sng">
            <a:solidFill>
              <a:schemeClr val="dk1"/>
            </a:solidFill>
            <a:prstDash val="solid"/>
            <a:round/>
            <a:headEnd type="none" w="sm" len="sm"/>
            <a:tailEnd type="triangle" w="med" len="med"/>
          </a:ln>
        </p:spPr>
      </p:cxnSp>
      <p:cxnSp>
        <p:nvCxnSpPr>
          <p:cNvPr id="3602" name="Google Shape;3602;p61"/>
          <p:cNvCxnSpPr>
            <a:stCxn id="3509" idx="3"/>
          </p:cNvCxnSpPr>
          <p:nvPr/>
        </p:nvCxnSpPr>
        <p:spPr>
          <a:xfrm>
            <a:off x="3067879" y="4120746"/>
            <a:ext cx="2831700" cy="948600"/>
          </a:xfrm>
          <a:prstGeom prst="straightConnector1">
            <a:avLst/>
          </a:prstGeom>
          <a:noFill/>
          <a:ln w="38100" cap="flat" cmpd="sng">
            <a:solidFill>
              <a:schemeClr val="dk1"/>
            </a:solidFill>
            <a:prstDash val="solid"/>
            <a:round/>
            <a:headEnd type="none" w="sm" len="sm"/>
            <a:tailEnd type="triangle" w="med" len="med"/>
          </a:ln>
        </p:spPr>
      </p:cxnSp>
      <p:sp>
        <p:nvSpPr>
          <p:cNvPr id="3603" name="Google Shape;3603;p61"/>
          <p:cNvSpPr/>
          <p:nvPr/>
        </p:nvSpPr>
        <p:spPr>
          <a:xfrm>
            <a:off x="4837622" y="1890647"/>
            <a:ext cx="556289" cy="364972"/>
          </a:xfrm>
          <a:prstGeom prst="rect">
            <a:avLst/>
          </a:prstGeom>
          <a:blipFill rotWithShape="1">
            <a:blip r:embed="rId12">
              <a:alphaModFix/>
            </a:blip>
            <a:stretch>
              <a:fillRect r="-10986" b="-1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04" name="Google Shape;3604;p61"/>
          <p:cNvSpPr/>
          <p:nvPr/>
        </p:nvSpPr>
        <p:spPr>
          <a:xfrm>
            <a:off x="5013933" y="3271113"/>
            <a:ext cx="556289" cy="364972"/>
          </a:xfrm>
          <a:prstGeom prst="rect">
            <a:avLst/>
          </a:prstGeom>
          <a:blipFill rotWithShape="1">
            <a:blip r:embed="rId13">
              <a:alphaModFix/>
            </a:blip>
            <a:stretch>
              <a:fillRect r="-9781" b="-16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05" name="Google Shape;3605;p61"/>
          <p:cNvSpPr/>
          <p:nvPr/>
        </p:nvSpPr>
        <p:spPr>
          <a:xfrm>
            <a:off x="4682227" y="4763241"/>
            <a:ext cx="556289" cy="364972"/>
          </a:xfrm>
          <a:prstGeom prst="rect">
            <a:avLst/>
          </a:prstGeom>
          <a:blipFill rotWithShape="1">
            <a:blip r:embed="rId14">
              <a:alphaModFix/>
            </a:blip>
            <a:stretch>
              <a:fillRect r="-10986" b="-1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06" name="Google Shape;3606;p61"/>
          <p:cNvSpPr/>
          <p:nvPr/>
        </p:nvSpPr>
        <p:spPr>
          <a:xfrm>
            <a:off x="496076" y="5831190"/>
            <a:ext cx="3067763" cy="454676"/>
          </a:xfrm>
          <a:prstGeom prst="rect">
            <a:avLst/>
          </a:prstGeom>
          <a:blipFill rotWithShape="1">
            <a:blip r:embed="rId15">
              <a:alphaModFix/>
            </a:blip>
            <a:stretch>
              <a:fillRect b="-54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07" name="Google Shape;3607;p61"/>
          <p:cNvSpPr/>
          <p:nvPr/>
        </p:nvSpPr>
        <p:spPr>
          <a:xfrm>
            <a:off x="4151585" y="5714602"/>
            <a:ext cx="4572000"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Tahoma"/>
              <a:buNone/>
            </a:pPr>
            <a:r>
              <a:rPr lang="en-US" sz="1050" b="1" i="0" u="none" strike="noStrike" cap="none">
                <a:solidFill>
                  <a:srgbClr val="000000"/>
                </a:solidFill>
                <a:latin typeface="Tahoma"/>
                <a:ea typeface="Tahoma"/>
                <a:cs typeface="Tahoma"/>
                <a:sym typeface="Tahoma"/>
              </a:rPr>
              <a:t>Note: </a:t>
            </a:r>
            <a:r>
              <a:rPr lang="en-US" sz="1050" b="0" i="0" u="none" strike="noStrike" cap="none">
                <a:solidFill>
                  <a:srgbClr val="000000"/>
                </a:solidFill>
                <a:latin typeface="Tahoma"/>
                <a:ea typeface="Tahoma"/>
                <a:cs typeface="Tahoma"/>
                <a:sym typeface="Tahoma"/>
              </a:rPr>
              <a:t>Scikit-Learn detects when you try to use a binary classification algorithm for a multi‐class classification task, and it automatically runs OvA (except for SVM classifiers for which it uses OvO)</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1101960" y="1045800"/>
              <a:ext cx="7756200" cy="5317200"/>
            </p14:xfrm>
          </p:contentPart>
        </mc:Choice>
        <mc:Fallback>
          <p:pic>
            <p:nvPicPr>
              <p:cNvPr id="2" name="Ink 1"/>
              <p:cNvPicPr/>
              <p:nvPr/>
            </p:nvPicPr>
            <p:blipFill>
              <a:blip r:embed="rId17"/>
              <a:stretch>
                <a:fillRect/>
              </a:stretch>
            </p:blipFill>
            <p:spPr>
              <a:xfrm>
                <a:off x="1091160" y="1033560"/>
                <a:ext cx="7769880" cy="534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Ink 2"/>
              <p14:cNvContentPartPr/>
              <p14:nvPr/>
            </p14:nvContentPartPr>
            <p14:xfrm>
              <a:off x="959040" y="1424880"/>
              <a:ext cx="6485760" cy="3278880"/>
            </p14:xfrm>
          </p:contentPart>
        </mc:Choice>
        <mc:Fallback>
          <p:pic>
            <p:nvPicPr>
              <p:cNvPr id="3" name="Ink 2"/>
              <p:cNvPicPr/>
              <p:nvPr/>
            </p:nvPicPr>
            <p:blipFill>
              <a:blip r:embed="rId19"/>
              <a:stretch>
                <a:fillRect/>
              </a:stretch>
            </p:blipFill>
            <p:spPr>
              <a:xfrm>
                <a:off x="947520" y="1414080"/>
                <a:ext cx="6507000" cy="3297960"/>
              </a:xfrm>
              <a:prstGeom prst="rect">
                <a:avLst/>
              </a:prstGeom>
            </p:spPr>
          </p:pic>
        </mc:Fallback>
      </mc:AlternateContent>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sp>
        <p:nvSpPr>
          <p:cNvPr id="3612" name="Google Shape;3612;p62"/>
          <p:cNvSpPr txBox="1"/>
          <p:nvPr/>
        </p:nvSpPr>
        <p:spPr>
          <a:xfrm>
            <a:off x="9526" y="533400"/>
            <a:ext cx="82200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Prediction – Multi class Classification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					One Vs One Strategy</a:t>
            </a:r>
            <a:endParaRPr sz="2000" b="1" i="0" u="none" strike="noStrike" cap="none">
              <a:solidFill>
                <a:srgbClr val="C00000"/>
              </a:solidFill>
              <a:latin typeface="Arial"/>
              <a:ea typeface="Arial"/>
              <a:cs typeface="Arial"/>
              <a:sym typeface="Arial"/>
            </a:endParaRPr>
          </a:p>
        </p:txBody>
      </p:sp>
      <p:sp>
        <p:nvSpPr>
          <p:cNvPr id="3613" name="Google Shape;3613;p62"/>
          <p:cNvSpPr txBox="1"/>
          <p:nvPr/>
        </p:nvSpPr>
        <p:spPr>
          <a:xfrm>
            <a:off x="321140" y="2991911"/>
            <a:ext cx="2746739" cy="225767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3614" name="Google Shape;3614;p62"/>
          <p:cNvGrpSpPr/>
          <p:nvPr/>
        </p:nvGrpSpPr>
        <p:grpSpPr>
          <a:xfrm>
            <a:off x="293130" y="2611871"/>
            <a:ext cx="2033024" cy="1490826"/>
            <a:chOff x="601935" y="1690688"/>
            <a:chExt cx="3827152" cy="2873355"/>
          </a:xfrm>
        </p:grpSpPr>
        <p:cxnSp>
          <p:nvCxnSpPr>
            <p:cNvPr id="3615" name="Google Shape;3615;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616" name="Google Shape;3616;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617" name="Google Shape;3617;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18" name="Google Shape;3618;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19" name="Google Shape;3619;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20" name="Google Shape;3620;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1" name="Google Shape;3621;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2" name="Google Shape;3622;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3" name="Google Shape;3623;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4" name="Google Shape;3624;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25" name="Google Shape;3625;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26" name="Google Shape;3626;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27" name="Google Shape;3627;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8" name="Google Shape;3628;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29" name="Google Shape;3629;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0" name="Google Shape;3630;p62"/>
            <p:cNvSpPr/>
            <p:nvPr/>
          </p:nvSpPr>
          <p:spPr>
            <a:xfrm>
              <a:off x="3113024" y="3987566"/>
              <a:ext cx="473436" cy="576477"/>
            </a:xfrm>
            <a:prstGeom prst="rect">
              <a:avLst/>
            </a:prstGeom>
            <a:blipFill rotWithShape="1">
              <a:blip r:embed="rId4">
                <a:alphaModFix/>
              </a:blip>
              <a:stretch>
                <a:fillRect r="-3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31" name="Google Shape;3631;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2" name="Google Shape;3632;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3" name="Google Shape;3633;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4" name="Google Shape;3634;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635" name="Google Shape;3635;p62"/>
          <p:cNvGrpSpPr/>
          <p:nvPr/>
        </p:nvGrpSpPr>
        <p:grpSpPr>
          <a:xfrm>
            <a:off x="444734" y="4401176"/>
            <a:ext cx="2207002" cy="629613"/>
            <a:chOff x="968477" y="4808824"/>
            <a:chExt cx="3652950" cy="1213489"/>
          </a:xfrm>
        </p:grpSpPr>
        <p:sp>
          <p:nvSpPr>
            <p:cNvPr id="3636" name="Google Shape;3636;p62"/>
            <p:cNvSpPr/>
            <p:nvPr/>
          </p:nvSpPr>
          <p:spPr>
            <a:xfrm>
              <a:off x="2267041" y="4906255"/>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7" name="Google Shape;3637;p62"/>
            <p:cNvSpPr/>
            <p:nvPr/>
          </p:nvSpPr>
          <p:spPr>
            <a:xfrm>
              <a:off x="2238204" y="5764462"/>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38" name="Google Shape;3638;p62"/>
            <p:cNvSpPr/>
            <p:nvPr/>
          </p:nvSpPr>
          <p:spPr>
            <a:xfrm>
              <a:off x="2259454" y="5388144"/>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39" name="Google Shape;3639;p62"/>
            <p:cNvSpPr/>
            <p:nvPr/>
          </p:nvSpPr>
          <p:spPr>
            <a:xfrm>
              <a:off x="968477" y="4808824"/>
              <a:ext cx="365295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3: </a:t>
              </a:r>
              <a:endParaRPr sz="1400" b="0" i="0" u="none" strike="noStrike" cap="none">
                <a:solidFill>
                  <a:srgbClr val="000000"/>
                </a:solidFill>
                <a:latin typeface="Arial"/>
                <a:ea typeface="Arial"/>
                <a:cs typeface="Arial"/>
                <a:sym typeface="Arial"/>
              </a:endParaRPr>
            </a:p>
          </p:txBody>
        </p:sp>
      </p:grpSp>
      <p:sp>
        <p:nvSpPr>
          <p:cNvPr id="3640" name="Google Shape;3640;p62"/>
          <p:cNvSpPr/>
          <p:nvPr/>
        </p:nvSpPr>
        <p:spPr>
          <a:xfrm>
            <a:off x="276077" y="5385873"/>
            <a:ext cx="3492071" cy="364972"/>
          </a:xfrm>
          <a:prstGeom prst="rect">
            <a:avLst/>
          </a:prstGeom>
          <a:blipFill rotWithShape="1">
            <a:blip r:embed="rId5">
              <a:alphaModFix/>
            </a:blip>
            <a:stretch>
              <a:fillRect b="-50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cxnSp>
        <p:nvCxnSpPr>
          <p:cNvPr id="3641" name="Google Shape;3641;p62"/>
          <p:cNvCxnSpPr>
            <a:stCxn id="3613" idx="3"/>
          </p:cNvCxnSpPr>
          <p:nvPr/>
        </p:nvCxnSpPr>
        <p:spPr>
          <a:xfrm rot="10800000" flipH="1">
            <a:off x="3067879" y="1916346"/>
            <a:ext cx="2822700" cy="2204400"/>
          </a:xfrm>
          <a:prstGeom prst="straightConnector1">
            <a:avLst/>
          </a:prstGeom>
          <a:noFill/>
          <a:ln w="38100" cap="flat" cmpd="sng">
            <a:solidFill>
              <a:schemeClr val="dk1"/>
            </a:solidFill>
            <a:prstDash val="solid"/>
            <a:round/>
            <a:headEnd type="none" w="sm" len="sm"/>
            <a:tailEnd type="triangle" w="med" len="med"/>
          </a:ln>
        </p:spPr>
      </p:cxnSp>
      <p:cxnSp>
        <p:nvCxnSpPr>
          <p:cNvPr id="3642" name="Google Shape;3642;p62"/>
          <p:cNvCxnSpPr>
            <a:stCxn id="3613" idx="3"/>
          </p:cNvCxnSpPr>
          <p:nvPr/>
        </p:nvCxnSpPr>
        <p:spPr>
          <a:xfrm rot="10800000" flipH="1">
            <a:off x="3067879" y="3544446"/>
            <a:ext cx="2916900" cy="576300"/>
          </a:xfrm>
          <a:prstGeom prst="straightConnector1">
            <a:avLst/>
          </a:prstGeom>
          <a:noFill/>
          <a:ln w="38100" cap="flat" cmpd="sng">
            <a:solidFill>
              <a:schemeClr val="dk1"/>
            </a:solidFill>
            <a:prstDash val="solid"/>
            <a:round/>
            <a:headEnd type="none" w="sm" len="sm"/>
            <a:tailEnd type="triangle" w="med" len="med"/>
          </a:ln>
        </p:spPr>
      </p:cxnSp>
      <p:cxnSp>
        <p:nvCxnSpPr>
          <p:cNvPr id="3643" name="Google Shape;3643;p62"/>
          <p:cNvCxnSpPr>
            <a:stCxn id="3613" idx="3"/>
          </p:cNvCxnSpPr>
          <p:nvPr/>
        </p:nvCxnSpPr>
        <p:spPr>
          <a:xfrm>
            <a:off x="3067879" y="4120746"/>
            <a:ext cx="2831700" cy="948600"/>
          </a:xfrm>
          <a:prstGeom prst="straightConnector1">
            <a:avLst/>
          </a:prstGeom>
          <a:noFill/>
          <a:ln w="38100" cap="flat" cmpd="sng">
            <a:solidFill>
              <a:schemeClr val="dk1"/>
            </a:solidFill>
            <a:prstDash val="solid"/>
            <a:round/>
            <a:headEnd type="none" w="sm" len="sm"/>
            <a:tailEnd type="triangle" w="med" len="med"/>
          </a:ln>
        </p:spPr>
      </p:cxnSp>
      <p:sp>
        <p:nvSpPr>
          <p:cNvPr id="3644" name="Google Shape;3644;p62"/>
          <p:cNvSpPr/>
          <p:nvPr/>
        </p:nvSpPr>
        <p:spPr>
          <a:xfrm>
            <a:off x="4837622" y="1890647"/>
            <a:ext cx="556289" cy="364972"/>
          </a:xfrm>
          <a:prstGeom prst="rect">
            <a:avLst/>
          </a:prstGeom>
          <a:blipFill rotWithShape="1">
            <a:blip r:embed="rId6">
              <a:alphaModFix/>
            </a:blip>
            <a:stretch>
              <a:fillRect r="-10986" b="-1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45" name="Google Shape;3645;p62"/>
          <p:cNvSpPr/>
          <p:nvPr/>
        </p:nvSpPr>
        <p:spPr>
          <a:xfrm>
            <a:off x="5013933" y="3271113"/>
            <a:ext cx="556289" cy="364972"/>
          </a:xfrm>
          <a:prstGeom prst="rect">
            <a:avLst/>
          </a:prstGeom>
          <a:blipFill rotWithShape="1">
            <a:blip r:embed="rId7">
              <a:alphaModFix/>
            </a:blip>
            <a:stretch>
              <a:fillRect r="-9781" b="-16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46" name="Google Shape;3646;p62"/>
          <p:cNvSpPr/>
          <p:nvPr/>
        </p:nvSpPr>
        <p:spPr>
          <a:xfrm>
            <a:off x="4682227" y="4763241"/>
            <a:ext cx="556289" cy="364972"/>
          </a:xfrm>
          <a:prstGeom prst="rect">
            <a:avLst/>
          </a:prstGeom>
          <a:blipFill rotWithShape="1">
            <a:blip r:embed="rId8">
              <a:alphaModFix/>
            </a:blip>
            <a:stretch>
              <a:fillRect r="-10986" b="-1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47" name="Google Shape;3647;p62"/>
          <p:cNvSpPr/>
          <p:nvPr/>
        </p:nvSpPr>
        <p:spPr>
          <a:xfrm>
            <a:off x="496076" y="5831190"/>
            <a:ext cx="3067763" cy="454676"/>
          </a:xfrm>
          <a:prstGeom prst="rect">
            <a:avLst/>
          </a:prstGeom>
          <a:blipFill rotWithShape="1">
            <a:blip r:embed="rId9">
              <a:alphaModFix/>
            </a:blip>
            <a:stretch>
              <a:fillRect b="-54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48" name="Google Shape;3648;p62"/>
          <p:cNvSpPr/>
          <p:nvPr/>
        </p:nvSpPr>
        <p:spPr>
          <a:xfrm>
            <a:off x="5595902" y="6167301"/>
            <a:ext cx="21913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N × (N – 1) / 2 classifiers</a:t>
            </a:r>
            <a:endParaRPr sz="1600" b="0" i="0" u="none" strike="noStrike" cap="none">
              <a:solidFill>
                <a:srgbClr val="000000"/>
              </a:solidFill>
              <a:latin typeface="Tahoma"/>
              <a:ea typeface="Tahoma"/>
              <a:cs typeface="Tahoma"/>
              <a:sym typeface="Tahoma"/>
            </a:endParaRPr>
          </a:p>
        </p:txBody>
      </p:sp>
      <p:grpSp>
        <p:nvGrpSpPr>
          <p:cNvPr id="3649" name="Google Shape;3649;p62"/>
          <p:cNvGrpSpPr/>
          <p:nvPr/>
        </p:nvGrpSpPr>
        <p:grpSpPr>
          <a:xfrm>
            <a:off x="5967976" y="1338558"/>
            <a:ext cx="2033024" cy="1490826"/>
            <a:chOff x="601935" y="1690688"/>
            <a:chExt cx="3827152" cy="2873355"/>
          </a:xfrm>
        </p:grpSpPr>
        <p:cxnSp>
          <p:nvCxnSpPr>
            <p:cNvPr id="3650" name="Google Shape;3650;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651" name="Google Shape;3651;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652" name="Google Shape;3652;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53" name="Google Shape;3653;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4" name="Google Shape;3654;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5" name="Google Shape;3655;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6" name="Google Shape;3656;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7" name="Google Shape;3657;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8" name="Google Shape;3658;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59" name="Google Shape;3659;p62"/>
            <p:cNvSpPr/>
            <p:nvPr/>
          </p:nvSpPr>
          <p:spPr>
            <a:xfrm>
              <a:off x="3113024" y="3987566"/>
              <a:ext cx="473436" cy="576477"/>
            </a:xfrm>
            <a:prstGeom prst="rect">
              <a:avLst/>
            </a:prstGeom>
            <a:blipFill rotWithShape="1">
              <a:blip r:embed="rId4">
                <a:alphaModFix/>
              </a:blip>
              <a:stretch>
                <a:fillRect r="-3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60" name="Google Shape;3660;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61" name="Google Shape;3661;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62" name="Google Shape;3662;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63" name="Google Shape;3663;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664" name="Google Shape;3664;p62"/>
          <p:cNvGrpSpPr/>
          <p:nvPr/>
        </p:nvGrpSpPr>
        <p:grpSpPr>
          <a:xfrm>
            <a:off x="5967976" y="3084000"/>
            <a:ext cx="2033024" cy="1345584"/>
            <a:chOff x="601935" y="1970621"/>
            <a:chExt cx="3827152" cy="2593422"/>
          </a:xfrm>
        </p:grpSpPr>
        <p:cxnSp>
          <p:nvCxnSpPr>
            <p:cNvPr id="3665" name="Google Shape;3665;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666" name="Google Shape;3666;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667" name="Google Shape;3667;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68" name="Google Shape;3668;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69" name="Google Shape;3669;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70" name="Google Shape;3670;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1" name="Google Shape;3671;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2" name="Google Shape;3672;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3" name="Google Shape;3673;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4" name="Google Shape;3674;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75" name="Google Shape;3675;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76" name="Google Shape;3676;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77" name="Google Shape;3677;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8" name="Google Shape;3678;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79" name="Google Shape;3679;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80" name="Google Shape;3680;p62"/>
            <p:cNvSpPr/>
            <p:nvPr/>
          </p:nvSpPr>
          <p:spPr>
            <a:xfrm>
              <a:off x="3113024" y="3987566"/>
              <a:ext cx="473436" cy="576477"/>
            </a:xfrm>
            <a:prstGeom prst="rect">
              <a:avLst/>
            </a:prstGeom>
            <a:blipFill rotWithShape="1">
              <a:blip r:embed="rId4">
                <a:alphaModFix/>
              </a:blip>
              <a:stretch>
                <a:fillRect r="-3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grpSp>
      <p:grpSp>
        <p:nvGrpSpPr>
          <p:cNvPr id="3681" name="Google Shape;3681;p62"/>
          <p:cNvGrpSpPr/>
          <p:nvPr/>
        </p:nvGrpSpPr>
        <p:grpSpPr>
          <a:xfrm>
            <a:off x="6019800" y="4462758"/>
            <a:ext cx="2033024" cy="1490826"/>
            <a:chOff x="601935" y="1690688"/>
            <a:chExt cx="3827152" cy="2873355"/>
          </a:xfrm>
        </p:grpSpPr>
        <p:cxnSp>
          <p:nvCxnSpPr>
            <p:cNvPr id="3682" name="Google Shape;3682;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683" name="Google Shape;3683;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684" name="Google Shape;3684;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85" name="Google Shape;3685;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86" name="Google Shape;3686;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87" name="Google Shape;3687;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88" name="Google Shape;3688;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89" name="Google Shape;3689;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90" name="Google Shape;3690;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691" name="Google Shape;3691;p62"/>
            <p:cNvSpPr/>
            <p:nvPr/>
          </p:nvSpPr>
          <p:spPr>
            <a:xfrm>
              <a:off x="3113024" y="3987566"/>
              <a:ext cx="473436" cy="576477"/>
            </a:xfrm>
            <a:prstGeom prst="rect">
              <a:avLst/>
            </a:prstGeom>
            <a:blipFill rotWithShape="1">
              <a:blip r:embed="rId4">
                <a:alphaModFix/>
              </a:blip>
              <a:stretch>
                <a:fillRect r="-3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sp>
          <p:nvSpPr>
            <p:cNvPr id="3692" name="Google Shape;3692;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93" name="Google Shape;3693;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94" name="Google Shape;3694;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695" name="Google Shape;3695;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2637720" y="1498680"/>
              <a:ext cx="6048720" cy="4822560"/>
            </p14:xfrm>
          </p:contentPart>
        </mc:Choice>
        <mc:Fallback>
          <p:pic>
            <p:nvPicPr>
              <p:cNvPr id="2" name="Ink 1"/>
              <p:cNvPicPr/>
              <p:nvPr/>
            </p:nvPicPr>
            <p:blipFill>
              <a:blip r:embed="rId11"/>
              <a:stretch>
                <a:fillRect/>
              </a:stretch>
            </p:blipFill>
            <p:spPr>
              <a:xfrm>
                <a:off x="2625480" y="1490040"/>
                <a:ext cx="6071760" cy="484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 name="Ink 2"/>
              <p14:cNvContentPartPr/>
              <p14:nvPr/>
            </p14:nvContentPartPr>
            <p14:xfrm>
              <a:off x="3146400" y="1425240"/>
              <a:ext cx="4664160" cy="3182760"/>
            </p14:xfrm>
          </p:contentPart>
        </mc:Choice>
        <mc:Fallback>
          <p:pic>
            <p:nvPicPr>
              <p:cNvPr id="3" name="Ink 2"/>
              <p:cNvPicPr/>
              <p:nvPr/>
            </p:nvPicPr>
            <p:blipFill>
              <a:blip r:embed="rId13"/>
              <a:stretch>
                <a:fillRect/>
              </a:stretch>
            </p:blipFill>
            <p:spPr>
              <a:xfrm>
                <a:off x="3136680" y="1411920"/>
                <a:ext cx="4678560" cy="3205080"/>
              </a:xfrm>
              <a:prstGeom prst="rect">
                <a:avLst/>
              </a:prstGeom>
            </p:spPr>
          </p:pic>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6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Logistic regression (Classification)- Summary</a:t>
            </a:r>
            <a:endParaRPr b="1"/>
          </a:p>
        </p:txBody>
      </p:sp>
      <p:sp>
        <p:nvSpPr>
          <p:cNvPr id="3702" name="Google Shape;3702;p63"/>
          <p:cNvSpPr txBox="1">
            <a:spLocks noGrp="1"/>
          </p:cNvSpPr>
          <p:nvPr>
            <p:ph type="body" idx="1"/>
          </p:nvPr>
        </p:nvSpPr>
        <p:spPr>
          <a:xfrm>
            <a:off x="685800" y="1676400"/>
            <a:ext cx="7296300" cy="3638700"/>
          </a:xfrm>
          <a:prstGeom prst="rect">
            <a:avLst/>
          </a:prstGeom>
          <a:blipFill rotWithShape="1">
            <a:blip r:embed="rId3">
              <a:alphaModFix/>
            </a:blip>
            <a:stretch>
              <a:fillRect l="-1001" t="-2846"/>
            </a:stretch>
          </a:blip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3200"/>
              <a:buChar char="•"/>
            </a:pPr>
            <a:r>
              <a:rPr lang="en-US"/>
              <a:t> </a:t>
            </a:r>
            <a:endParaRPr/>
          </a:p>
        </p:txBody>
      </p:sp>
      <p:sp>
        <p:nvSpPr>
          <p:cNvPr id="3703" name="Google Shape;3703;p63"/>
          <p:cNvSpPr/>
          <p:nvPr/>
        </p:nvSpPr>
        <p:spPr>
          <a:xfrm>
            <a:off x="228600" y="5327997"/>
            <a:ext cx="8915400"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Note:</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Tahoma"/>
                <a:ea typeface="Tahoma"/>
                <a:cs typeface="Tahoma"/>
                <a:sym typeface="Tahoma"/>
              </a:rPr>
              <a:t>σ(t) &lt; 0.5 when t &lt; 0, and σ(t) ≥ 0.5 when t ≥ 0, so a Logistic model predicts 1 if xTθ is positive, and 0 if it is negative</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Tahoma"/>
                <a:ea typeface="Tahoma"/>
                <a:cs typeface="Tahoma"/>
                <a:sym typeface="Tahoma"/>
              </a:rPr>
              <a:t>logit(p) = log(p / (1 - p)), is the inverse of the logistic function. Indeed, if you compute the logit of the estimated probability p, you will find that the result is t. The logit is also called the log-odds</a:t>
            </a:r>
            <a:endParaRPr sz="12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200"/>
              <a:buFont typeface="Tahoma"/>
              <a:buNone/>
            </a:pPr>
            <a:endParaRPr sz="1200" b="0" i="0" u="none" strike="noStrike" cap="none">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257560" y="1916640"/>
              <a:ext cx="6226920" cy="3516480"/>
            </p14:xfrm>
          </p:contentPart>
        </mc:Choice>
        <mc:Fallback>
          <p:pic>
            <p:nvPicPr>
              <p:cNvPr id="2" name="Ink 1"/>
              <p:cNvPicPr/>
              <p:nvPr/>
            </p:nvPicPr>
            <p:blipFill>
              <a:blip r:embed="rId5"/>
              <a:stretch>
                <a:fillRect/>
              </a:stretch>
            </p:blipFill>
            <p:spPr>
              <a:xfrm>
                <a:off x="2249280" y="1908360"/>
                <a:ext cx="6244200" cy="3535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5001480" y="780120"/>
              <a:ext cx="3895560" cy="3430800"/>
            </p14:xfrm>
          </p:contentPart>
        </mc:Choice>
        <mc:Fallback>
          <p:pic>
            <p:nvPicPr>
              <p:cNvPr id="3" name="Ink 2"/>
              <p:cNvPicPr/>
              <p:nvPr/>
            </p:nvPicPr>
            <p:blipFill>
              <a:blip r:embed="rId7"/>
              <a:stretch>
                <a:fillRect/>
              </a:stretch>
            </p:blipFill>
            <p:spPr>
              <a:xfrm>
                <a:off x="4992120" y="771120"/>
                <a:ext cx="3908880" cy="3450960"/>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08" name="Google Shape;3708;p64"/>
          <p:cNvSpPr txBox="1">
            <a:spLocks noGrp="1"/>
          </p:cNvSpPr>
          <p:nvPr>
            <p:ph type="title"/>
          </p:nvPr>
        </p:nvSpPr>
        <p:spPr>
          <a:xfrm>
            <a:off x="1219200" y="1981200"/>
            <a:ext cx="6096000" cy="1143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4400"/>
              <a:buFont typeface="Calibri"/>
              <a:buNone/>
            </a:pPr>
            <a:r>
              <a:rPr lang="en-US"/>
              <a:t>Thank you !</a:t>
            </a:r>
            <a:endParaRPr/>
          </a:p>
        </p:txBody>
      </p:sp>
      <p:sp>
        <p:nvSpPr>
          <p:cNvPr id="3709" name="Google Shape;3709;p64"/>
          <p:cNvSpPr txBox="1"/>
          <p:nvPr/>
        </p:nvSpPr>
        <p:spPr>
          <a:xfrm>
            <a:off x="4419600" y="5143500"/>
            <a:ext cx="4572000" cy="1143000"/>
          </a:xfrm>
          <a:prstGeom prst="rect">
            <a:avLst/>
          </a:prstGeom>
          <a:noFill/>
          <a:ln>
            <a:noFill/>
          </a:ln>
        </p:spPr>
        <p:txBody>
          <a:bodyPr spcFirstLastPara="1" wrap="square" lIns="91425" tIns="45700" rIns="91425" bIns="45700" anchor="t" anchorCtr="0">
            <a:noAutofit/>
          </a:bodyPr>
          <a:lstStyle/>
          <a:p>
            <a:pPr marL="800100" marR="0" lvl="0" indent="-800100" algn="l" rtl="0">
              <a:lnSpc>
                <a:spcPct val="10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Next Session Plan : </a:t>
            </a:r>
            <a:r>
              <a:rPr lang="en-US" sz="4000" b="0" i="0" u="none" strike="noStrike" cap="none">
                <a:solidFill>
                  <a:schemeClr val="dk1"/>
                </a:solidFill>
                <a:latin typeface="Calibri"/>
                <a:ea typeface="Calibri"/>
                <a:cs typeface="Calibri"/>
                <a:sym typeface="Calibri"/>
              </a:rPr>
              <a:t/>
            </a:r>
            <a:br>
              <a:rPr lang="en-US" sz="4000" b="0" i="0" u="none" strike="noStrike" cap="none">
                <a:solidFill>
                  <a:schemeClr val="dk1"/>
                </a:solidFill>
                <a:latin typeface="Calibri"/>
                <a:ea typeface="Calibri"/>
                <a:cs typeface="Calibri"/>
                <a:sym typeface="Calibri"/>
              </a:rPr>
            </a:br>
            <a:r>
              <a:rPr lang="en-US" sz="1600" b="0" i="0" u="none" strike="noStrike" cap="none">
                <a:solidFill>
                  <a:srgbClr val="7030A0"/>
                </a:solidFill>
                <a:latin typeface="Calibri"/>
                <a:ea typeface="Calibri"/>
                <a:cs typeface="Calibri"/>
                <a:sym typeface="Calibri"/>
              </a:rPr>
              <a:t>Module 5 – Decision Tree Classifier</a:t>
            </a:r>
            <a:endParaRPr sz="1600" b="0" i="0" u="none" strike="noStrike" cap="none">
              <a:solidFill>
                <a:srgbClr val="7030A0"/>
              </a:solidFill>
              <a:latin typeface="Calibri"/>
              <a:ea typeface="Calibri"/>
              <a:cs typeface="Calibri"/>
              <a:sym typeface="Calibri"/>
            </a:endParaRPr>
          </a:p>
        </p:txBody>
      </p:sp>
      <p:sp>
        <p:nvSpPr>
          <p:cNvPr id="3710" name="Google Shape;3710;p64"/>
          <p:cNvSpPr txBox="1"/>
          <p:nvPr/>
        </p:nvSpPr>
        <p:spPr>
          <a:xfrm>
            <a:off x="457200" y="2819400"/>
            <a:ext cx="8292600" cy="2057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Required Reading for completed session : </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542925"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T1 - Chapter  # 6   (</a:t>
            </a:r>
            <a:r>
              <a:rPr lang="en-US" sz="1600" b="0" i="0" u="none" strike="noStrike" cap="none">
                <a:solidFill>
                  <a:schemeClr val="dk1"/>
                </a:solidFill>
                <a:latin typeface="Tahoma"/>
                <a:ea typeface="Tahoma"/>
                <a:cs typeface="Tahoma"/>
                <a:sym typeface="Tahoma"/>
              </a:rPr>
              <a:t>Tom M. Mitchell, Machine Learning)</a:t>
            </a:r>
            <a:endParaRPr sz="1600" b="0" i="0" u="none" strike="noStrike" cap="none">
              <a:solidFill>
                <a:srgbClr val="000000"/>
              </a:solidFill>
              <a:latin typeface="Arial"/>
              <a:ea typeface="Arial"/>
              <a:cs typeface="Arial"/>
              <a:sym typeface="Arial"/>
            </a:endParaRPr>
          </a:p>
          <a:p>
            <a:pPr marL="542925"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R1 – Chapter # 3,#4  (</a:t>
            </a:r>
            <a:r>
              <a:rPr lang="en-US" sz="1600" b="0" i="0" u="none" strike="noStrike" cap="none">
                <a:solidFill>
                  <a:schemeClr val="dk1"/>
                </a:solidFill>
                <a:latin typeface="Tahoma"/>
                <a:ea typeface="Tahoma"/>
                <a:cs typeface="Tahoma"/>
                <a:sym typeface="Tahoma"/>
              </a:rPr>
              <a:t>Christopher M. Bhisop, Pattern Recognition &amp; Machine Learning) &amp; Refresh your MFDS course basics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15760" y="357480"/>
              <a:ext cx="5005080" cy="2450880"/>
            </p14:xfrm>
          </p:contentPart>
        </mc:Choice>
        <mc:Fallback>
          <p:pic>
            <p:nvPicPr>
              <p:cNvPr id="2" name="Ink 1"/>
              <p:cNvPicPr/>
              <p:nvPr/>
            </p:nvPicPr>
            <p:blipFill>
              <a:blip r:embed="rId4"/>
              <a:stretch>
                <a:fillRect/>
              </a:stretch>
            </p:blipFill>
            <p:spPr>
              <a:xfrm>
                <a:off x="810000" y="350640"/>
                <a:ext cx="5017320" cy="246600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17"/>
          <p:cNvSpPr/>
          <p:nvPr/>
        </p:nvSpPr>
        <p:spPr>
          <a:xfrm>
            <a:off x="7312320" y="5127652"/>
            <a:ext cx="544606" cy="146957"/>
          </a:xfrm>
          <a:custGeom>
            <a:avLst/>
            <a:gdLst/>
            <a:ahLst/>
            <a:cxnLst/>
            <a:rect l="l" t="t" r="r" b="b"/>
            <a:pathLst>
              <a:path w="800100" h="215900" extrusionOk="0">
                <a:moveTo>
                  <a:pt x="800099" y="0"/>
                </a:moveTo>
                <a:lnTo>
                  <a:pt x="0" y="0"/>
                </a:lnTo>
                <a:lnTo>
                  <a:pt x="0" y="215900"/>
                </a:lnTo>
                <a:lnTo>
                  <a:pt x="800099" y="215900"/>
                </a:lnTo>
                <a:lnTo>
                  <a:pt x="80009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grpSp>
        <p:nvGrpSpPr>
          <p:cNvPr id="2963" name="Google Shape;2963;p17"/>
          <p:cNvGrpSpPr/>
          <p:nvPr/>
        </p:nvGrpSpPr>
        <p:grpSpPr>
          <a:xfrm>
            <a:off x="2259570" y="1786512"/>
            <a:ext cx="4853476" cy="1400415"/>
            <a:chOff x="1949424" y="1365211"/>
            <a:chExt cx="7130415" cy="2057400"/>
          </a:xfrm>
        </p:grpSpPr>
        <p:sp>
          <p:nvSpPr>
            <p:cNvPr id="2964" name="Google Shape;2964;p17"/>
            <p:cNvSpPr/>
            <p:nvPr/>
          </p:nvSpPr>
          <p:spPr>
            <a:xfrm>
              <a:off x="1949424" y="1365211"/>
              <a:ext cx="7130415" cy="2057400"/>
            </a:xfrm>
            <a:custGeom>
              <a:avLst/>
              <a:gdLst/>
              <a:ahLst/>
              <a:cxnLst/>
              <a:rect l="l" t="t" r="r" b="b"/>
              <a:pathLst>
                <a:path w="7130415" h="2057400" extrusionOk="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pic>
          <p:nvPicPr>
            <p:cNvPr id="2965" name="Google Shape;2965;p17"/>
            <p:cNvPicPr preferRelativeResize="0"/>
            <p:nvPr/>
          </p:nvPicPr>
          <p:blipFill rotWithShape="1">
            <a:blip r:embed="rId3">
              <a:alphaModFix/>
            </a:blip>
            <a:srcRect/>
            <a:stretch/>
          </p:blipFill>
          <p:spPr>
            <a:xfrm>
              <a:off x="2231319" y="2930039"/>
              <a:ext cx="233987" cy="234230"/>
            </a:xfrm>
            <a:prstGeom prst="rect">
              <a:avLst/>
            </a:prstGeom>
            <a:noFill/>
            <a:ln>
              <a:noFill/>
            </a:ln>
          </p:spPr>
        </p:pic>
        <p:pic>
          <p:nvPicPr>
            <p:cNvPr id="2966" name="Google Shape;2966;p17"/>
            <p:cNvPicPr preferRelativeResize="0"/>
            <p:nvPr/>
          </p:nvPicPr>
          <p:blipFill rotWithShape="1">
            <a:blip r:embed="rId3">
              <a:alphaModFix/>
            </a:blip>
            <a:srcRect/>
            <a:stretch/>
          </p:blipFill>
          <p:spPr>
            <a:xfrm>
              <a:off x="2553054" y="2930039"/>
              <a:ext cx="233987" cy="234229"/>
            </a:xfrm>
            <a:prstGeom prst="rect">
              <a:avLst/>
            </a:prstGeom>
            <a:noFill/>
            <a:ln>
              <a:noFill/>
            </a:ln>
          </p:spPr>
        </p:pic>
        <p:pic>
          <p:nvPicPr>
            <p:cNvPr id="2967" name="Google Shape;2967;p17"/>
            <p:cNvPicPr preferRelativeResize="0"/>
            <p:nvPr/>
          </p:nvPicPr>
          <p:blipFill rotWithShape="1">
            <a:blip r:embed="rId3">
              <a:alphaModFix/>
            </a:blip>
            <a:srcRect/>
            <a:stretch/>
          </p:blipFill>
          <p:spPr>
            <a:xfrm>
              <a:off x="2892507" y="2930039"/>
              <a:ext cx="233987" cy="234230"/>
            </a:xfrm>
            <a:prstGeom prst="rect">
              <a:avLst/>
            </a:prstGeom>
            <a:noFill/>
            <a:ln>
              <a:noFill/>
            </a:ln>
          </p:spPr>
        </p:pic>
        <p:pic>
          <p:nvPicPr>
            <p:cNvPr id="2968" name="Google Shape;2968;p17"/>
            <p:cNvPicPr preferRelativeResize="0"/>
            <p:nvPr/>
          </p:nvPicPr>
          <p:blipFill rotWithShape="1">
            <a:blip r:embed="rId3">
              <a:alphaModFix/>
            </a:blip>
            <a:srcRect/>
            <a:stretch/>
          </p:blipFill>
          <p:spPr>
            <a:xfrm>
              <a:off x="3294672" y="2930039"/>
              <a:ext cx="233987" cy="234230"/>
            </a:xfrm>
            <a:prstGeom prst="rect">
              <a:avLst/>
            </a:prstGeom>
            <a:noFill/>
            <a:ln>
              <a:noFill/>
            </a:ln>
          </p:spPr>
        </p:pic>
        <p:pic>
          <p:nvPicPr>
            <p:cNvPr id="2969" name="Google Shape;2969;p17"/>
            <p:cNvPicPr preferRelativeResize="0"/>
            <p:nvPr/>
          </p:nvPicPr>
          <p:blipFill rotWithShape="1">
            <a:blip r:embed="rId3">
              <a:alphaModFix/>
            </a:blip>
            <a:srcRect/>
            <a:stretch/>
          </p:blipFill>
          <p:spPr>
            <a:xfrm>
              <a:off x="4081286" y="1592466"/>
              <a:ext cx="233987" cy="234230"/>
            </a:xfrm>
            <a:prstGeom prst="rect">
              <a:avLst/>
            </a:prstGeom>
            <a:noFill/>
            <a:ln>
              <a:noFill/>
            </a:ln>
          </p:spPr>
        </p:pic>
        <p:pic>
          <p:nvPicPr>
            <p:cNvPr id="2970" name="Google Shape;2970;p17"/>
            <p:cNvPicPr preferRelativeResize="0"/>
            <p:nvPr/>
          </p:nvPicPr>
          <p:blipFill rotWithShape="1">
            <a:blip r:embed="rId3">
              <a:alphaModFix/>
            </a:blip>
            <a:srcRect/>
            <a:stretch/>
          </p:blipFill>
          <p:spPr>
            <a:xfrm>
              <a:off x="4501174" y="1592466"/>
              <a:ext cx="233987" cy="234229"/>
            </a:xfrm>
            <a:prstGeom prst="rect">
              <a:avLst/>
            </a:prstGeom>
            <a:noFill/>
            <a:ln>
              <a:noFill/>
            </a:ln>
          </p:spPr>
        </p:pic>
        <p:pic>
          <p:nvPicPr>
            <p:cNvPr id="2971" name="Google Shape;2971;p17"/>
            <p:cNvPicPr preferRelativeResize="0"/>
            <p:nvPr/>
          </p:nvPicPr>
          <p:blipFill rotWithShape="1">
            <a:blip r:embed="rId3">
              <a:alphaModFix/>
            </a:blip>
            <a:srcRect/>
            <a:stretch/>
          </p:blipFill>
          <p:spPr>
            <a:xfrm>
              <a:off x="4903340" y="1592466"/>
              <a:ext cx="233987" cy="234229"/>
            </a:xfrm>
            <a:prstGeom prst="rect">
              <a:avLst/>
            </a:prstGeom>
            <a:noFill/>
            <a:ln>
              <a:noFill/>
            </a:ln>
          </p:spPr>
        </p:pic>
        <p:pic>
          <p:nvPicPr>
            <p:cNvPr id="2972" name="Google Shape;2972;p17"/>
            <p:cNvPicPr preferRelativeResize="0"/>
            <p:nvPr/>
          </p:nvPicPr>
          <p:blipFill rotWithShape="1">
            <a:blip r:embed="rId3">
              <a:alphaModFix/>
            </a:blip>
            <a:srcRect/>
            <a:stretch/>
          </p:blipFill>
          <p:spPr>
            <a:xfrm>
              <a:off x="5368221" y="1592466"/>
              <a:ext cx="233987" cy="234229"/>
            </a:xfrm>
            <a:prstGeom prst="rect">
              <a:avLst/>
            </a:prstGeom>
            <a:noFill/>
            <a:ln>
              <a:noFill/>
            </a:ln>
          </p:spPr>
        </p:pic>
      </p:grpSp>
      <p:grpSp>
        <p:nvGrpSpPr>
          <p:cNvPr id="2973" name="Google Shape;2973;p17"/>
          <p:cNvGrpSpPr/>
          <p:nvPr/>
        </p:nvGrpSpPr>
        <p:grpSpPr>
          <a:xfrm>
            <a:off x="4990363" y="4439647"/>
            <a:ext cx="2701404" cy="704700"/>
            <a:chOff x="3398135" y="4699324"/>
            <a:chExt cx="3601872" cy="939600"/>
          </a:xfrm>
        </p:grpSpPr>
        <p:sp>
          <p:nvSpPr>
            <p:cNvPr id="2974" name="Google Shape;2974;p17"/>
            <p:cNvSpPr txBox="1"/>
            <p:nvPr/>
          </p:nvSpPr>
          <p:spPr>
            <a:xfrm>
              <a:off x="3398135" y="4699324"/>
              <a:ext cx="177000" cy="939600"/>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702"/>
                <a:buFont typeface="Arial"/>
                <a:buNone/>
              </a:pPr>
              <a:r>
                <a:rPr lang="en-US" sz="1702" b="0" i="0" u="none" strike="noStrike" cap="none">
                  <a:solidFill>
                    <a:srgbClr val="000000"/>
                  </a:solidFill>
                  <a:latin typeface="Calibri"/>
                  <a:ea typeface="Calibri"/>
                  <a:cs typeface="Calibri"/>
                  <a:sym typeface="Calibri"/>
                </a:rPr>
                <a:t>If</a:t>
              </a:r>
              <a:endParaRPr sz="1702" b="0" i="0" u="none" strike="noStrike" cap="none">
                <a:solidFill>
                  <a:srgbClr val="000000"/>
                </a:solidFill>
                <a:latin typeface="Calibri"/>
                <a:ea typeface="Calibri"/>
                <a:cs typeface="Calibri"/>
                <a:sym typeface="Calibri"/>
              </a:endParaRPr>
            </a:p>
            <a:p>
              <a:pPr marL="8645" marR="0" lvl="0" indent="0" algn="l" rtl="0">
                <a:lnSpc>
                  <a:spcPct val="100000"/>
                </a:lnSpc>
                <a:spcBef>
                  <a:spcPts val="1341"/>
                </a:spcBef>
                <a:spcAft>
                  <a:spcPts val="0"/>
                </a:spcAft>
                <a:buClr>
                  <a:srgbClr val="000000"/>
                </a:buClr>
                <a:buSzPts val="1702"/>
                <a:buFont typeface="Arial"/>
                <a:buNone/>
              </a:pPr>
              <a:r>
                <a:rPr lang="en-US" sz="1702" b="0" i="0" u="none" strike="noStrike" cap="none">
                  <a:solidFill>
                    <a:srgbClr val="000000"/>
                  </a:solidFill>
                  <a:latin typeface="Calibri"/>
                  <a:ea typeface="Calibri"/>
                  <a:cs typeface="Calibri"/>
                  <a:sym typeface="Calibri"/>
                </a:rPr>
                <a:t>If</a:t>
              </a:r>
              <a:endParaRPr sz="1702" b="0" i="0" u="none" strike="noStrike" cap="none">
                <a:solidFill>
                  <a:srgbClr val="000000"/>
                </a:solidFill>
                <a:latin typeface="Calibri"/>
                <a:ea typeface="Calibri"/>
                <a:cs typeface="Calibri"/>
                <a:sym typeface="Calibri"/>
              </a:endParaRPr>
            </a:p>
          </p:txBody>
        </p:sp>
        <p:sp>
          <p:nvSpPr>
            <p:cNvPr id="2975" name="Google Shape;2975;p17"/>
            <p:cNvSpPr txBox="1"/>
            <p:nvPr/>
          </p:nvSpPr>
          <p:spPr>
            <a:xfrm>
              <a:off x="5127107" y="4699324"/>
              <a:ext cx="1872900" cy="939600"/>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702"/>
                <a:buFont typeface="Arial"/>
                <a:buNone/>
              </a:pPr>
              <a:r>
                <a:rPr lang="en-US" sz="1702" b="0" i="0" u="none" strike="noStrike" cap="none">
                  <a:solidFill>
                    <a:srgbClr val="000000"/>
                  </a:solidFill>
                  <a:latin typeface="Calibri"/>
                  <a:ea typeface="Calibri"/>
                  <a:cs typeface="Calibri"/>
                  <a:sym typeface="Calibri"/>
                </a:rPr>
                <a:t>, predict “y = 1”</a:t>
              </a:r>
              <a:endParaRPr sz="1702" b="0" i="0" u="none" strike="noStrike" cap="none">
                <a:solidFill>
                  <a:srgbClr val="000000"/>
                </a:solidFill>
                <a:latin typeface="Calibri"/>
                <a:ea typeface="Calibri"/>
                <a:cs typeface="Calibri"/>
                <a:sym typeface="Calibri"/>
              </a:endParaRPr>
            </a:p>
            <a:p>
              <a:pPr marL="8645" marR="0" lvl="0" indent="0" algn="l" rtl="0">
                <a:lnSpc>
                  <a:spcPct val="100000"/>
                </a:lnSpc>
                <a:spcBef>
                  <a:spcPts val="1341"/>
                </a:spcBef>
                <a:spcAft>
                  <a:spcPts val="0"/>
                </a:spcAft>
                <a:buClr>
                  <a:srgbClr val="000000"/>
                </a:buClr>
                <a:buSzPts val="1702"/>
                <a:buFont typeface="Arial"/>
                <a:buNone/>
              </a:pPr>
              <a:r>
                <a:rPr lang="en-US" sz="1702" b="0" i="0" u="none" strike="noStrike" cap="none">
                  <a:solidFill>
                    <a:srgbClr val="000000"/>
                  </a:solidFill>
                  <a:latin typeface="Calibri"/>
                  <a:ea typeface="Calibri"/>
                  <a:cs typeface="Calibri"/>
                  <a:sym typeface="Calibri"/>
                </a:rPr>
                <a:t>, predict “y = 0”</a:t>
              </a:r>
              <a:endParaRPr sz="1702" b="0" i="0" u="none" strike="noStrike" cap="none">
                <a:solidFill>
                  <a:srgbClr val="000000"/>
                </a:solidFill>
                <a:latin typeface="Calibri"/>
                <a:ea typeface="Calibri"/>
                <a:cs typeface="Calibri"/>
                <a:sym typeface="Calibri"/>
              </a:endParaRPr>
            </a:p>
          </p:txBody>
        </p:sp>
        <p:pic>
          <p:nvPicPr>
            <p:cNvPr id="2976" name="Google Shape;2976;p17"/>
            <p:cNvPicPr preferRelativeResize="0"/>
            <p:nvPr/>
          </p:nvPicPr>
          <p:blipFill rotWithShape="1">
            <a:blip r:embed="rId4">
              <a:alphaModFix/>
            </a:blip>
            <a:srcRect/>
            <a:stretch/>
          </p:blipFill>
          <p:spPr>
            <a:xfrm>
              <a:off x="3698582" y="4771786"/>
              <a:ext cx="1417704" cy="288150"/>
            </a:xfrm>
            <a:prstGeom prst="rect">
              <a:avLst/>
            </a:prstGeom>
            <a:noFill/>
            <a:ln>
              <a:noFill/>
            </a:ln>
          </p:spPr>
        </p:pic>
        <p:pic>
          <p:nvPicPr>
            <p:cNvPr id="2977" name="Google Shape;2977;p17"/>
            <p:cNvPicPr preferRelativeResize="0"/>
            <p:nvPr/>
          </p:nvPicPr>
          <p:blipFill rotWithShape="1">
            <a:blip r:embed="rId5">
              <a:alphaModFix/>
            </a:blip>
            <a:srcRect/>
            <a:stretch/>
          </p:blipFill>
          <p:spPr>
            <a:xfrm>
              <a:off x="3698582" y="5336562"/>
              <a:ext cx="1417704" cy="299676"/>
            </a:xfrm>
            <a:prstGeom prst="rect">
              <a:avLst/>
            </a:prstGeom>
            <a:noFill/>
            <a:ln>
              <a:noFill/>
            </a:ln>
          </p:spPr>
        </p:pic>
      </p:grpSp>
      <p:sp>
        <p:nvSpPr>
          <p:cNvPr id="2978" name="Google Shape;2978;p17"/>
          <p:cNvSpPr txBox="1">
            <a:spLocks noGrp="1"/>
          </p:cNvSpPr>
          <p:nvPr>
            <p:ph type="title"/>
          </p:nvPr>
        </p:nvSpPr>
        <p:spPr>
          <a:xfrm>
            <a:off x="990600" y="2301684"/>
            <a:ext cx="1288085" cy="228790"/>
          </a:xfrm>
          <a:prstGeom prst="rect">
            <a:avLst/>
          </a:prstGeom>
          <a:noFill/>
          <a:ln>
            <a:noFill/>
          </a:ln>
        </p:spPr>
        <p:txBody>
          <a:bodyPr spcFirstLastPara="1" wrap="square" lIns="0" tIns="8625" rIns="0" bIns="0" anchor="ctr" anchorCtr="0">
            <a:spAutoFit/>
          </a:bodyPr>
          <a:lstStyle/>
          <a:p>
            <a:pPr marL="8645" lvl="0" indent="0" algn="l" rtl="0">
              <a:lnSpc>
                <a:spcPct val="100000"/>
              </a:lnSpc>
              <a:spcBef>
                <a:spcPts val="0"/>
              </a:spcBef>
              <a:spcAft>
                <a:spcPts val="0"/>
              </a:spcAft>
              <a:buClr>
                <a:srgbClr val="C00000"/>
              </a:buClr>
              <a:buSzPts val="1430"/>
              <a:buFont typeface="Cambria"/>
              <a:buNone/>
            </a:pPr>
            <a:r>
              <a:rPr lang="en-US" sz="1430">
                <a:solidFill>
                  <a:srgbClr val="C00000"/>
                </a:solidFill>
              </a:rPr>
              <a:t>Job Offered ?</a:t>
            </a:r>
            <a:endParaRPr/>
          </a:p>
        </p:txBody>
      </p:sp>
      <p:sp>
        <p:nvSpPr>
          <p:cNvPr id="2979" name="Google Shape;2979;p17"/>
          <p:cNvSpPr/>
          <p:nvPr/>
        </p:nvSpPr>
        <p:spPr>
          <a:xfrm>
            <a:off x="2259586" y="2028585"/>
            <a:ext cx="164246" cy="0"/>
          </a:xfrm>
          <a:custGeom>
            <a:avLst/>
            <a:gdLst/>
            <a:ahLst/>
            <a:cxnLst/>
            <a:rect l="l" t="t" r="r" b="b"/>
            <a:pathLst>
              <a:path w="241300" h="120000" extrusionOk="0">
                <a:moveTo>
                  <a:pt x="0" y="0"/>
                </a:moveTo>
                <a:lnTo>
                  <a:pt x="241299" y="0"/>
                </a:lnTo>
              </a:path>
            </a:pathLst>
          </a:custGeom>
          <a:noFill/>
          <a:ln w="3812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sp>
        <p:nvSpPr>
          <p:cNvPr id="2980" name="Google Shape;2980;p17"/>
          <p:cNvSpPr txBox="1"/>
          <p:nvPr/>
        </p:nvSpPr>
        <p:spPr>
          <a:xfrm>
            <a:off x="1785677" y="1897364"/>
            <a:ext cx="455135" cy="207695"/>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293"/>
              <a:buFont typeface="Arial"/>
              <a:buNone/>
            </a:pPr>
            <a:r>
              <a:rPr lang="en-US" sz="1293" b="0" i="0" u="none" strike="noStrike" cap="none">
                <a:solidFill>
                  <a:srgbClr val="000000"/>
                </a:solidFill>
                <a:latin typeface="Calibri"/>
                <a:ea typeface="Calibri"/>
                <a:cs typeface="Calibri"/>
                <a:sym typeface="Calibri"/>
              </a:rPr>
              <a:t>(Yes) 1</a:t>
            </a:r>
            <a:endParaRPr sz="1293" b="0" i="0" u="none" strike="noStrike" cap="none">
              <a:solidFill>
                <a:srgbClr val="000000"/>
              </a:solidFill>
              <a:latin typeface="Calibri"/>
              <a:ea typeface="Calibri"/>
              <a:cs typeface="Calibri"/>
              <a:sym typeface="Calibri"/>
            </a:endParaRPr>
          </a:p>
        </p:txBody>
      </p:sp>
      <p:sp>
        <p:nvSpPr>
          <p:cNvPr id="2981" name="Google Shape;2981;p17"/>
          <p:cNvSpPr txBox="1"/>
          <p:nvPr/>
        </p:nvSpPr>
        <p:spPr>
          <a:xfrm>
            <a:off x="1785676" y="2801051"/>
            <a:ext cx="429201" cy="207695"/>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293"/>
              <a:buFont typeface="Arial"/>
              <a:buNone/>
            </a:pPr>
            <a:r>
              <a:rPr lang="en-US" sz="1293" b="0" i="0" u="none" strike="noStrike" cap="none">
                <a:solidFill>
                  <a:srgbClr val="000000"/>
                </a:solidFill>
                <a:latin typeface="Calibri"/>
                <a:ea typeface="Calibri"/>
                <a:cs typeface="Calibri"/>
                <a:sym typeface="Calibri"/>
              </a:rPr>
              <a:t>(No) 0</a:t>
            </a:r>
            <a:endParaRPr sz="1293" b="0" i="0" u="none" strike="noStrike" cap="none">
              <a:solidFill>
                <a:srgbClr val="000000"/>
              </a:solidFill>
              <a:latin typeface="Calibri"/>
              <a:ea typeface="Calibri"/>
              <a:cs typeface="Calibri"/>
              <a:sym typeface="Calibri"/>
            </a:endParaRPr>
          </a:p>
        </p:txBody>
      </p:sp>
      <p:sp>
        <p:nvSpPr>
          <p:cNvPr id="2982" name="Google Shape;2982;p17"/>
          <p:cNvSpPr txBox="1">
            <a:spLocks noGrp="1"/>
          </p:cNvSpPr>
          <p:nvPr>
            <p:ph type="body" idx="1"/>
          </p:nvPr>
        </p:nvSpPr>
        <p:spPr>
          <a:xfrm>
            <a:off x="137134" y="3592069"/>
            <a:ext cx="4968266" cy="1227524"/>
          </a:xfrm>
          <a:prstGeom prst="rect">
            <a:avLst/>
          </a:prstGeom>
          <a:noFill/>
          <a:ln>
            <a:noFill/>
          </a:ln>
        </p:spPr>
        <p:txBody>
          <a:bodyPr spcFirstLastPara="1" wrap="square" lIns="68575" tIns="34275" rIns="68575" bIns="34275" anchor="t" anchorCtr="0">
            <a:noAutofit/>
          </a:bodyPr>
          <a:lstStyle/>
          <a:p>
            <a:pPr marL="257175" lvl="0" indent="-257175" algn="l" rtl="0">
              <a:lnSpc>
                <a:spcPct val="170000"/>
              </a:lnSpc>
              <a:spcBef>
                <a:spcPts val="0"/>
              </a:spcBef>
              <a:spcAft>
                <a:spcPts val="0"/>
              </a:spcAft>
              <a:buClr>
                <a:srgbClr val="C00000"/>
              </a:buClr>
              <a:buSzPts val="1800"/>
              <a:buChar char="•"/>
            </a:pPr>
            <a:r>
              <a:rPr lang="en-US">
                <a:solidFill>
                  <a:srgbClr val="C00000"/>
                </a:solidFill>
                <a:latin typeface="Arial"/>
                <a:ea typeface="Arial"/>
                <a:cs typeface="Arial"/>
                <a:sym typeface="Arial"/>
              </a:rPr>
              <a:t>Independent Attribute : CGPA or IQ</a:t>
            </a:r>
            <a:endParaRPr>
              <a:solidFill>
                <a:srgbClr val="C00000"/>
              </a:solidFill>
              <a:latin typeface="Arial"/>
              <a:ea typeface="Arial"/>
              <a:cs typeface="Arial"/>
              <a:sym typeface="Arial"/>
            </a:endParaRPr>
          </a:p>
          <a:p>
            <a:pPr marL="257175" lvl="0" indent="-257175" algn="l" rtl="0">
              <a:lnSpc>
                <a:spcPct val="170000"/>
              </a:lnSpc>
              <a:spcBef>
                <a:spcPts val="360"/>
              </a:spcBef>
              <a:spcAft>
                <a:spcPts val="0"/>
              </a:spcAft>
              <a:buClr>
                <a:schemeClr val="dk1"/>
              </a:buClr>
              <a:buSzPts val="1800"/>
              <a:buChar char="•"/>
            </a:pPr>
            <a:r>
              <a:rPr lang="en-US">
                <a:latin typeface="Arial"/>
                <a:ea typeface="Arial"/>
                <a:cs typeface="Arial"/>
                <a:sym typeface="Arial"/>
              </a:rPr>
              <a:t>Can we solve the problem using linear regression? E.g., fit  a straight line and define a threshold at 0.5</a:t>
            </a:r>
            <a:endParaRPr/>
          </a:p>
          <a:p>
            <a:pPr marL="257175" lvl="0" indent="-257175" algn="l" rtl="0">
              <a:lnSpc>
                <a:spcPct val="170000"/>
              </a:lnSpc>
              <a:spcBef>
                <a:spcPts val="360"/>
              </a:spcBef>
              <a:spcAft>
                <a:spcPts val="0"/>
              </a:spcAft>
              <a:buClr>
                <a:schemeClr val="dk1"/>
              </a:buClr>
              <a:buSzPts val="1800"/>
              <a:buChar char="•"/>
            </a:pPr>
            <a:r>
              <a:rPr lang="en-US">
                <a:latin typeface="Arial"/>
                <a:ea typeface="Arial"/>
                <a:cs typeface="Arial"/>
                <a:sym typeface="Arial"/>
              </a:rPr>
              <a:t>Threshold classifier output h</a:t>
            </a:r>
            <a:r>
              <a:rPr lang="en-US" baseline="-25000">
                <a:latin typeface="Arial"/>
                <a:ea typeface="Arial"/>
                <a:cs typeface="Arial"/>
                <a:sym typeface="Arial"/>
              </a:rPr>
              <a:t>θ</a:t>
            </a:r>
            <a:r>
              <a:rPr lang="en-US">
                <a:latin typeface="Arial"/>
                <a:ea typeface="Arial"/>
                <a:cs typeface="Arial"/>
                <a:sym typeface="Arial"/>
              </a:rPr>
              <a:t>(x) at 0.5:</a:t>
            </a:r>
            <a:endParaRPr/>
          </a:p>
        </p:txBody>
      </p:sp>
      <p:grpSp>
        <p:nvGrpSpPr>
          <p:cNvPr id="2983" name="Google Shape;2983;p17"/>
          <p:cNvGrpSpPr/>
          <p:nvPr/>
        </p:nvGrpSpPr>
        <p:grpSpPr>
          <a:xfrm>
            <a:off x="2346032" y="1786538"/>
            <a:ext cx="4692688" cy="1400415"/>
            <a:chOff x="2076450" y="1365289"/>
            <a:chExt cx="6894195" cy="2057460"/>
          </a:xfrm>
        </p:grpSpPr>
        <p:sp>
          <p:nvSpPr>
            <p:cNvPr id="2984" name="Google Shape;2984;p17"/>
            <p:cNvSpPr/>
            <p:nvPr/>
          </p:nvSpPr>
          <p:spPr>
            <a:xfrm>
              <a:off x="2190751" y="1365289"/>
              <a:ext cx="3242945" cy="2057460"/>
            </a:xfrm>
            <a:custGeom>
              <a:avLst/>
              <a:gdLst/>
              <a:ahLst/>
              <a:cxnLst/>
              <a:rect l="l" t="t" r="r" b="b"/>
              <a:pathLst>
                <a:path w="3242945" h="2057400" extrusionOk="0">
                  <a:moveTo>
                    <a:pt x="0" y="2057196"/>
                  </a:moveTo>
                  <a:lnTo>
                    <a:pt x="3242402" y="0"/>
                  </a:lnTo>
                </a:path>
              </a:pathLst>
            </a:custGeom>
            <a:noFill/>
            <a:ln w="381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sp>
          <p:nvSpPr>
            <p:cNvPr id="2985" name="Google Shape;2985;p17"/>
            <p:cNvSpPr/>
            <p:nvPr/>
          </p:nvSpPr>
          <p:spPr>
            <a:xfrm>
              <a:off x="2076450" y="2317750"/>
              <a:ext cx="6894195" cy="13335"/>
            </a:xfrm>
            <a:custGeom>
              <a:avLst/>
              <a:gdLst/>
              <a:ahLst/>
              <a:cxnLst/>
              <a:rect l="l" t="t" r="r" b="b"/>
              <a:pathLst>
                <a:path w="6894195" h="13335" extrusionOk="0">
                  <a:moveTo>
                    <a:pt x="0" y="0"/>
                  </a:moveTo>
                  <a:lnTo>
                    <a:pt x="6893762" y="13028"/>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grpSp>
      <p:sp>
        <p:nvSpPr>
          <p:cNvPr id="2986" name="Google Shape;2986;p17"/>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Logistic Regression vs Least Squares Regression</a:t>
            </a:r>
            <a:endParaRPr sz="2400" b="1" i="0" u="none" strike="noStrike" cap="none" dirty="0">
              <a:solidFill>
                <a:srgbClr val="000000"/>
              </a:solidFill>
              <a:latin typeface="Arial"/>
              <a:ea typeface="Arial"/>
              <a:cs typeface="Arial"/>
              <a:sym typeface="Arial"/>
            </a:endParaRPr>
          </a:p>
        </p:txBody>
      </p:sp>
      <p:sp>
        <p:nvSpPr>
          <p:cNvPr id="2987" name="Google Shape;2987;p17"/>
          <p:cNvSpPr/>
          <p:nvPr/>
        </p:nvSpPr>
        <p:spPr>
          <a:xfrm>
            <a:off x="4900735" y="3521128"/>
            <a:ext cx="41774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2060"/>
                </a:solidFill>
                <a:latin typeface="Tahoma"/>
                <a:ea typeface="Tahoma"/>
                <a:cs typeface="Tahoma"/>
                <a:sym typeface="Tahoma"/>
              </a:rPr>
              <a:t>A Discriminant function f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2060"/>
                </a:solidFill>
                <a:latin typeface="Tahoma"/>
                <a:ea typeface="Tahoma"/>
                <a:cs typeface="Tahoma"/>
                <a:sym typeface="Tahoma"/>
              </a:rPr>
              <a:t>directly map input to class 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2060"/>
                </a:solidFill>
                <a:latin typeface="Tahoma"/>
                <a:ea typeface="Tahoma"/>
                <a:cs typeface="Tahoma"/>
                <a:sym typeface="Tahoma"/>
              </a:rPr>
              <a:t>In two-class problem, f (.) is binary valued</a:t>
            </a:r>
            <a:endParaRPr sz="1400" b="0" i="0" u="none" strike="noStrike" cap="none">
              <a:solidFill>
                <a:srgbClr val="000000"/>
              </a:solidFill>
              <a:latin typeface="Arial"/>
              <a:ea typeface="Arial"/>
              <a:cs typeface="Arial"/>
              <a:sym typeface="Arial"/>
            </a:endParaRPr>
          </a:p>
        </p:txBody>
      </p:sp>
      <p:sp>
        <p:nvSpPr>
          <p:cNvPr id="2988" name="Google Shape;2988;p17"/>
          <p:cNvSpPr txBox="1"/>
          <p:nvPr/>
        </p:nvSpPr>
        <p:spPr>
          <a:xfrm>
            <a:off x="6528731" y="2984221"/>
            <a:ext cx="1288085" cy="228790"/>
          </a:xfrm>
          <a:prstGeom prst="rect">
            <a:avLst/>
          </a:prstGeom>
          <a:noFill/>
          <a:ln>
            <a:noFill/>
          </a:ln>
        </p:spPr>
        <p:txBody>
          <a:bodyPr spcFirstLastPara="1" wrap="square" lIns="0" tIns="8625" rIns="0" bIns="0" anchor="ctr" anchorCtr="0">
            <a:spAutoFit/>
          </a:bodyPr>
          <a:lstStyle/>
          <a:p>
            <a:pPr marL="8645" marR="0" lvl="0" indent="0" algn="l" rtl="0">
              <a:lnSpc>
                <a:spcPct val="100000"/>
              </a:lnSpc>
              <a:spcBef>
                <a:spcPts val="0"/>
              </a:spcBef>
              <a:spcAft>
                <a:spcPts val="0"/>
              </a:spcAft>
              <a:buClr>
                <a:srgbClr val="C00000"/>
              </a:buClr>
              <a:buSzPts val="1430"/>
              <a:buFont typeface="Cambria"/>
              <a:buNone/>
            </a:pPr>
            <a:r>
              <a:rPr lang="en-US" sz="1430" b="0" i="0" u="none" strike="noStrike" cap="none">
                <a:solidFill>
                  <a:srgbClr val="C00000"/>
                </a:solidFill>
                <a:latin typeface="Cambria"/>
                <a:ea typeface="Cambria"/>
                <a:cs typeface="Cambria"/>
                <a:sym typeface="Cambria"/>
              </a:rPr>
              <a:t>CGPA or IQ</a:t>
            </a:r>
            <a:endParaRPr sz="1430" b="0" i="0" u="none" strike="noStrike" cap="none">
              <a:solidFill>
                <a:srgbClr val="C00000"/>
              </a:solidFill>
              <a:latin typeface="Cambria"/>
              <a:ea typeface="Cambria"/>
              <a:cs typeface="Cambria"/>
              <a:sym typeface="Cambria"/>
            </a:endParaRPr>
          </a:p>
        </p:txBody>
      </p:sp>
      <p:sp>
        <p:nvSpPr>
          <p:cNvPr id="2989" name="Google Shape;2989;p17"/>
          <p:cNvSpPr txBox="1"/>
          <p:nvPr/>
        </p:nvSpPr>
        <p:spPr>
          <a:xfrm>
            <a:off x="6525987" y="1436139"/>
            <a:ext cx="21172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Tahoma"/>
                <a:ea typeface="Tahoma"/>
                <a:cs typeface="Tahoma"/>
                <a:sym typeface="Tahoma"/>
              </a:rPr>
              <a:t>Figure depicts sample data points</a:t>
            </a:r>
            <a:endParaRPr sz="1600" b="0" i="0" u="none" strike="noStrike" cap="none">
              <a:solidFill>
                <a:srgbClr val="C00000"/>
              </a:solidFill>
              <a:latin typeface="Tahoma"/>
              <a:ea typeface="Tahoma"/>
              <a:cs typeface="Tahoma"/>
              <a:sym typeface="Tahoma"/>
            </a:endParaRPr>
          </a:p>
        </p:txBody>
      </p:sp>
      <p:pic>
        <p:nvPicPr>
          <p:cNvPr id="2990" name="Google Shape;2990;p17"/>
          <p:cNvPicPr preferRelativeResize="0"/>
          <p:nvPr/>
        </p:nvPicPr>
        <p:blipFill rotWithShape="1">
          <a:blip r:embed="rId6">
            <a:alphaModFix/>
          </a:blip>
          <a:srcRect/>
          <a:stretch/>
        </p:blipFill>
        <p:spPr>
          <a:xfrm>
            <a:off x="4571996" y="5392100"/>
            <a:ext cx="4330438" cy="992800"/>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50920" y="489960"/>
              <a:ext cx="6968520" cy="2860200"/>
            </p14:xfrm>
          </p:contentPart>
        </mc:Choice>
        <mc:Fallback xmlns="">
          <p:pic>
            <p:nvPicPr>
              <p:cNvPr id="2" name="Ink 1"/>
              <p:cNvPicPr/>
              <p:nvPr/>
            </p:nvPicPr>
            <p:blipFill>
              <a:blip r:embed="rId8"/>
              <a:stretch>
                <a:fillRect/>
              </a:stretch>
            </p:blipFill>
            <p:spPr>
              <a:xfrm>
                <a:off x="240480" y="480600"/>
                <a:ext cx="6989760" cy="287424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2"/>
        <p:cNvGrpSpPr/>
        <p:nvPr/>
      </p:nvGrpSpPr>
      <p:grpSpPr>
        <a:xfrm>
          <a:off x="0" y="0"/>
          <a:ext cx="0" cy="0"/>
          <a:chOff x="0" y="0"/>
          <a:chExt cx="0" cy="0"/>
        </a:xfrm>
      </p:grpSpPr>
      <p:sp>
        <p:nvSpPr>
          <p:cNvPr id="3003" name="Google Shape;3003;p19"/>
          <p:cNvSpPr/>
          <p:nvPr/>
        </p:nvSpPr>
        <p:spPr>
          <a:xfrm>
            <a:off x="7312320" y="5127652"/>
            <a:ext cx="544606" cy="146957"/>
          </a:xfrm>
          <a:custGeom>
            <a:avLst/>
            <a:gdLst/>
            <a:ahLst/>
            <a:cxnLst/>
            <a:rect l="l" t="t" r="r" b="b"/>
            <a:pathLst>
              <a:path w="800100" h="215900" extrusionOk="0">
                <a:moveTo>
                  <a:pt x="800099" y="0"/>
                </a:moveTo>
                <a:lnTo>
                  <a:pt x="0" y="0"/>
                </a:lnTo>
                <a:lnTo>
                  <a:pt x="0" y="215900"/>
                </a:lnTo>
                <a:lnTo>
                  <a:pt x="800099" y="215900"/>
                </a:lnTo>
                <a:lnTo>
                  <a:pt x="80009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grpSp>
        <p:nvGrpSpPr>
          <p:cNvPr id="3004" name="Google Shape;3004;p19"/>
          <p:cNvGrpSpPr/>
          <p:nvPr/>
        </p:nvGrpSpPr>
        <p:grpSpPr>
          <a:xfrm>
            <a:off x="2259570" y="1786511"/>
            <a:ext cx="4853476" cy="1400415"/>
            <a:chOff x="1949423" y="1365205"/>
            <a:chExt cx="7130413" cy="2057390"/>
          </a:xfrm>
        </p:grpSpPr>
        <p:sp>
          <p:nvSpPr>
            <p:cNvPr id="3005" name="Google Shape;3005;p19"/>
            <p:cNvSpPr/>
            <p:nvPr/>
          </p:nvSpPr>
          <p:spPr>
            <a:xfrm>
              <a:off x="1949423" y="1365205"/>
              <a:ext cx="7130413" cy="2057390"/>
            </a:xfrm>
            <a:custGeom>
              <a:avLst/>
              <a:gdLst/>
              <a:ahLst/>
              <a:cxnLst/>
              <a:rect l="l" t="t" r="r" b="b"/>
              <a:pathLst>
                <a:path w="7130415" h="2057400" extrusionOk="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pic>
          <p:nvPicPr>
            <p:cNvPr id="3006" name="Google Shape;3006;p19"/>
            <p:cNvPicPr preferRelativeResize="0"/>
            <p:nvPr/>
          </p:nvPicPr>
          <p:blipFill rotWithShape="1">
            <a:blip r:embed="rId3">
              <a:alphaModFix/>
            </a:blip>
            <a:srcRect/>
            <a:stretch/>
          </p:blipFill>
          <p:spPr>
            <a:xfrm>
              <a:off x="2231317" y="2930026"/>
              <a:ext cx="233987" cy="234228"/>
            </a:xfrm>
            <a:prstGeom prst="rect">
              <a:avLst/>
            </a:prstGeom>
            <a:noFill/>
            <a:ln>
              <a:noFill/>
            </a:ln>
          </p:spPr>
        </p:pic>
        <p:pic>
          <p:nvPicPr>
            <p:cNvPr id="3007" name="Google Shape;3007;p19"/>
            <p:cNvPicPr preferRelativeResize="0"/>
            <p:nvPr/>
          </p:nvPicPr>
          <p:blipFill rotWithShape="1">
            <a:blip r:embed="rId3">
              <a:alphaModFix/>
            </a:blip>
            <a:srcRect/>
            <a:stretch/>
          </p:blipFill>
          <p:spPr>
            <a:xfrm>
              <a:off x="2553052" y="2930026"/>
              <a:ext cx="233987" cy="234228"/>
            </a:xfrm>
            <a:prstGeom prst="rect">
              <a:avLst/>
            </a:prstGeom>
            <a:noFill/>
            <a:ln>
              <a:noFill/>
            </a:ln>
          </p:spPr>
        </p:pic>
        <p:pic>
          <p:nvPicPr>
            <p:cNvPr id="3008" name="Google Shape;3008;p19"/>
            <p:cNvPicPr preferRelativeResize="0"/>
            <p:nvPr/>
          </p:nvPicPr>
          <p:blipFill rotWithShape="1">
            <a:blip r:embed="rId3">
              <a:alphaModFix/>
            </a:blip>
            <a:srcRect/>
            <a:stretch/>
          </p:blipFill>
          <p:spPr>
            <a:xfrm>
              <a:off x="2892505" y="2930026"/>
              <a:ext cx="233987" cy="234228"/>
            </a:xfrm>
            <a:prstGeom prst="rect">
              <a:avLst/>
            </a:prstGeom>
            <a:noFill/>
            <a:ln>
              <a:noFill/>
            </a:ln>
          </p:spPr>
        </p:pic>
        <p:pic>
          <p:nvPicPr>
            <p:cNvPr id="3009" name="Google Shape;3009;p19"/>
            <p:cNvPicPr preferRelativeResize="0"/>
            <p:nvPr/>
          </p:nvPicPr>
          <p:blipFill rotWithShape="1">
            <a:blip r:embed="rId3">
              <a:alphaModFix/>
            </a:blip>
            <a:srcRect/>
            <a:stretch/>
          </p:blipFill>
          <p:spPr>
            <a:xfrm>
              <a:off x="3294670" y="2930026"/>
              <a:ext cx="233987" cy="234228"/>
            </a:xfrm>
            <a:prstGeom prst="rect">
              <a:avLst/>
            </a:prstGeom>
            <a:noFill/>
            <a:ln>
              <a:noFill/>
            </a:ln>
          </p:spPr>
        </p:pic>
        <p:pic>
          <p:nvPicPr>
            <p:cNvPr id="3010" name="Google Shape;3010;p19"/>
            <p:cNvPicPr preferRelativeResize="0"/>
            <p:nvPr/>
          </p:nvPicPr>
          <p:blipFill rotWithShape="1">
            <a:blip r:embed="rId3">
              <a:alphaModFix/>
            </a:blip>
            <a:srcRect/>
            <a:stretch/>
          </p:blipFill>
          <p:spPr>
            <a:xfrm>
              <a:off x="4081284" y="1592460"/>
              <a:ext cx="233987" cy="234228"/>
            </a:xfrm>
            <a:prstGeom prst="rect">
              <a:avLst/>
            </a:prstGeom>
            <a:noFill/>
            <a:ln>
              <a:noFill/>
            </a:ln>
          </p:spPr>
        </p:pic>
        <p:pic>
          <p:nvPicPr>
            <p:cNvPr id="3011" name="Google Shape;3011;p19"/>
            <p:cNvPicPr preferRelativeResize="0"/>
            <p:nvPr/>
          </p:nvPicPr>
          <p:blipFill rotWithShape="1">
            <a:blip r:embed="rId3">
              <a:alphaModFix/>
            </a:blip>
            <a:srcRect/>
            <a:stretch/>
          </p:blipFill>
          <p:spPr>
            <a:xfrm>
              <a:off x="4501172" y="1592461"/>
              <a:ext cx="233987" cy="234229"/>
            </a:xfrm>
            <a:prstGeom prst="rect">
              <a:avLst/>
            </a:prstGeom>
            <a:noFill/>
            <a:ln>
              <a:noFill/>
            </a:ln>
          </p:spPr>
        </p:pic>
        <p:pic>
          <p:nvPicPr>
            <p:cNvPr id="3012" name="Google Shape;3012;p19"/>
            <p:cNvPicPr preferRelativeResize="0"/>
            <p:nvPr/>
          </p:nvPicPr>
          <p:blipFill rotWithShape="1">
            <a:blip r:embed="rId3">
              <a:alphaModFix/>
            </a:blip>
            <a:srcRect/>
            <a:stretch/>
          </p:blipFill>
          <p:spPr>
            <a:xfrm>
              <a:off x="4903339" y="1592463"/>
              <a:ext cx="233987" cy="234229"/>
            </a:xfrm>
            <a:prstGeom prst="rect">
              <a:avLst/>
            </a:prstGeom>
            <a:noFill/>
            <a:ln>
              <a:noFill/>
            </a:ln>
          </p:spPr>
        </p:pic>
        <p:pic>
          <p:nvPicPr>
            <p:cNvPr id="3013" name="Google Shape;3013;p19"/>
            <p:cNvPicPr preferRelativeResize="0"/>
            <p:nvPr/>
          </p:nvPicPr>
          <p:blipFill rotWithShape="1">
            <a:blip r:embed="rId3">
              <a:alphaModFix/>
            </a:blip>
            <a:srcRect/>
            <a:stretch/>
          </p:blipFill>
          <p:spPr>
            <a:xfrm>
              <a:off x="5368221" y="1592466"/>
              <a:ext cx="233987" cy="234229"/>
            </a:xfrm>
            <a:prstGeom prst="rect">
              <a:avLst/>
            </a:prstGeom>
            <a:noFill/>
            <a:ln>
              <a:noFill/>
            </a:ln>
          </p:spPr>
        </p:pic>
      </p:grpSp>
      <p:grpSp>
        <p:nvGrpSpPr>
          <p:cNvPr id="3014" name="Google Shape;3014;p19"/>
          <p:cNvGrpSpPr/>
          <p:nvPr/>
        </p:nvGrpSpPr>
        <p:grpSpPr>
          <a:xfrm>
            <a:off x="2259587" y="1674160"/>
            <a:ext cx="4779133" cy="1510200"/>
            <a:chOff x="1949450" y="1200150"/>
            <a:chExt cx="7021195" cy="2218690"/>
          </a:xfrm>
        </p:grpSpPr>
        <p:sp>
          <p:nvSpPr>
            <p:cNvPr id="3015" name="Google Shape;3015;p19"/>
            <p:cNvSpPr/>
            <p:nvPr/>
          </p:nvSpPr>
          <p:spPr>
            <a:xfrm>
              <a:off x="1949450" y="1720850"/>
              <a:ext cx="241300" cy="0"/>
            </a:xfrm>
            <a:custGeom>
              <a:avLst/>
              <a:gdLst/>
              <a:ahLst/>
              <a:cxnLst/>
              <a:rect l="l" t="t" r="r" b="b"/>
              <a:pathLst>
                <a:path w="241300" h="120000" extrusionOk="0">
                  <a:moveTo>
                    <a:pt x="0" y="0"/>
                  </a:moveTo>
                  <a:lnTo>
                    <a:pt x="241299" y="0"/>
                  </a:lnTo>
                </a:path>
              </a:pathLst>
            </a:custGeom>
            <a:noFill/>
            <a:ln w="3812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pic>
          <p:nvPicPr>
            <p:cNvPr id="3016" name="Google Shape;3016;p19"/>
            <p:cNvPicPr preferRelativeResize="0"/>
            <p:nvPr/>
          </p:nvPicPr>
          <p:blipFill rotWithShape="1">
            <a:blip r:embed="rId4">
              <a:alphaModFix/>
            </a:blip>
            <a:srcRect/>
            <a:stretch/>
          </p:blipFill>
          <p:spPr>
            <a:xfrm>
              <a:off x="8317529" y="1592466"/>
              <a:ext cx="233987" cy="234229"/>
            </a:xfrm>
            <a:prstGeom prst="rect">
              <a:avLst/>
            </a:prstGeom>
            <a:noFill/>
            <a:ln>
              <a:noFill/>
            </a:ln>
          </p:spPr>
        </p:pic>
        <p:sp>
          <p:nvSpPr>
            <p:cNvPr id="3017" name="Google Shape;3017;p19"/>
            <p:cNvSpPr/>
            <p:nvPr/>
          </p:nvSpPr>
          <p:spPr>
            <a:xfrm>
              <a:off x="2076450" y="2317750"/>
              <a:ext cx="6894195" cy="13335"/>
            </a:xfrm>
            <a:custGeom>
              <a:avLst/>
              <a:gdLst/>
              <a:ahLst/>
              <a:cxnLst/>
              <a:rect l="l" t="t" r="r" b="b"/>
              <a:pathLst>
                <a:path w="6894195" h="13335" extrusionOk="0">
                  <a:moveTo>
                    <a:pt x="0" y="0"/>
                  </a:moveTo>
                  <a:lnTo>
                    <a:pt x="6893762" y="13028"/>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sp>
          <p:nvSpPr>
            <p:cNvPr id="3018" name="Google Shape;3018;p19"/>
            <p:cNvSpPr/>
            <p:nvPr/>
          </p:nvSpPr>
          <p:spPr>
            <a:xfrm>
              <a:off x="2190750" y="1200150"/>
              <a:ext cx="6057900" cy="2218690"/>
            </a:xfrm>
            <a:custGeom>
              <a:avLst/>
              <a:gdLst/>
              <a:ahLst/>
              <a:cxnLst/>
              <a:rect l="l" t="t" r="r" b="b"/>
              <a:pathLst>
                <a:path w="6057900" h="2218690" extrusionOk="0">
                  <a:moveTo>
                    <a:pt x="0" y="2218251"/>
                  </a:moveTo>
                  <a:lnTo>
                    <a:pt x="6057569" y="0"/>
                  </a:lnTo>
                </a:path>
              </a:pathLst>
            </a:custGeom>
            <a:noFill/>
            <a:ln w="381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26"/>
                <a:buFont typeface="Arial"/>
                <a:buNone/>
              </a:pPr>
              <a:endParaRPr sz="1226" b="0" i="0" u="none" strike="noStrike" cap="none">
                <a:solidFill>
                  <a:srgbClr val="000000"/>
                </a:solidFill>
                <a:latin typeface="Calibri"/>
                <a:ea typeface="Calibri"/>
                <a:cs typeface="Calibri"/>
                <a:sym typeface="Calibri"/>
              </a:endParaRPr>
            </a:p>
          </p:txBody>
        </p:sp>
      </p:grpSp>
      <p:sp>
        <p:nvSpPr>
          <p:cNvPr id="3019" name="Google Shape;3019;p19"/>
          <p:cNvSpPr txBox="1"/>
          <p:nvPr/>
        </p:nvSpPr>
        <p:spPr>
          <a:xfrm>
            <a:off x="1785677" y="1897364"/>
            <a:ext cx="455135" cy="207695"/>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293"/>
              <a:buFont typeface="Arial"/>
              <a:buNone/>
            </a:pPr>
            <a:r>
              <a:rPr lang="en-US" sz="1293" b="0" i="0" u="none" strike="noStrike" cap="none">
                <a:solidFill>
                  <a:srgbClr val="000000"/>
                </a:solidFill>
                <a:latin typeface="Calibri"/>
                <a:ea typeface="Calibri"/>
                <a:cs typeface="Calibri"/>
                <a:sym typeface="Calibri"/>
              </a:rPr>
              <a:t>(Yes) 1</a:t>
            </a:r>
            <a:endParaRPr sz="1293" b="0" i="0" u="none" strike="noStrike" cap="none">
              <a:solidFill>
                <a:srgbClr val="000000"/>
              </a:solidFill>
              <a:latin typeface="Calibri"/>
              <a:ea typeface="Calibri"/>
              <a:cs typeface="Calibri"/>
              <a:sym typeface="Calibri"/>
            </a:endParaRPr>
          </a:p>
        </p:txBody>
      </p:sp>
      <p:sp>
        <p:nvSpPr>
          <p:cNvPr id="3020" name="Google Shape;3020;p19"/>
          <p:cNvSpPr txBox="1"/>
          <p:nvPr/>
        </p:nvSpPr>
        <p:spPr>
          <a:xfrm>
            <a:off x="1785676" y="2801051"/>
            <a:ext cx="429201" cy="207695"/>
          </a:xfrm>
          <a:prstGeom prst="rect">
            <a:avLst/>
          </a:prstGeom>
          <a:noFill/>
          <a:ln>
            <a:noFill/>
          </a:ln>
        </p:spPr>
        <p:txBody>
          <a:bodyPr spcFirstLastPara="1" wrap="square" lIns="0" tIns="8625" rIns="0" bIns="0" anchor="t" anchorCtr="0">
            <a:spAutoFit/>
          </a:bodyPr>
          <a:lstStyle/>
          <a:p>
            <a:pPr marL="8645" marR="0" lvl="0" indent="0" algn="l" rtl="0">
              <a:lnSpc>
                <a:spcPct val="100000"/>
              </a:lnSpc>
              <a:spcBef>
                <a:spcPts val="0"/>
              </a:spcBef>
              <a:spcAft>
                <a:spcPts val="0"/>
              </a:spcAft>
              <a:buClr>
                <a:srgbClr val="000000"/>
              </a:buClr>
              <a:buSzPts val="1293"/>
              <a:buFont typeface="Arial"/>
              <a:buNone/>
            </a:pPr>
            <a:r>
              <a:rPr lang="en-US" sz="1293" b="0" i="0" u="none" strike="noStrike" cap="none">
                <a:solidFill>
                  <a:srgbClr val="000000"/>
                </a:solidFill>
                <a:latin typeface="Calibri"/>
                <a:ea typeface="Calibri"/>
                <a:cs typeface="Calibri"/>
                <a:sym typeface="Calibri"/>
              </a:rPr>
              <a:t>(No) 0</a:t>
            </a:r>
            <a:endParaRPr sz="1293" b="0" i="0" u="none" strike="noStrike" cap="none">
              <a:solidFill>
                <a:srgbClr val="000000"/>
              </a:solidFill>
              <a:latin typeface="Calibri"/>
              <a:ea typeface="Calibri"/>
              <a:cs typeface="Calibri"/>
              <a:sym typeface="Calibri"/>
            </a:endParaRPr>
          </a:p>
        </p:txBody>
      </p:sp>
      <p:sp>
        <p:nvSpPr>
          <p:cNvPr id="3021" name="Google Shape;3021;p19"/>
          <p:cNvSpPr txBox="1"/>
          <p:nvPr/>
        </p:nvSpPr>
        <p:spPr>
          <a:xfrm>
            <a:off x="2165645" y="3660168"/>
            <a:ext cx="3980197" cy="270661"/>
          </a:xfrm>
          <a:prstGeom prst="rect">
            <a:avLst/>
          </a:prstGeom>
          <a:noFill/>
          <a:ln>
            <a:noFill/>
          </a:ln>
        </p:spPr>
        <p:txBody>
          <a:bodyPr spcFirstLastPara="1" wrap="square" lIns="0" tIns="8625" rIns="0" bIns="0" anchor="t" anchorCtr="0">
            <a:spAutoFit/>
          </a:bodyPr>
          <a:lstStyle/>
          <a:p>
            <a:pPr marL="8645" marR="3458" lvl="0" indent="0" algn="l" rtl="0">
              <a:lnSpc>
                <a:spcPct val="100000"/>
              </a:lnSpc>
              <a:spcBef>
                <a:spcPts val="0"/>
              </a:spcBef>
              <a:spcAft>
                <a:spcPts val="0"/>
              </a:spcAft>
              <a:buClr>
                <a:srgbClr val="000000"/>
              </a:buClr>
              <a:buSzPts val="1702"/>
              <a:buFont typeface="Arial"/>
              <a:buNone/>
            </a:pPr>
            <a:r>
              <a:rPr lang="en-US" sz="1702" b="0" i="0" u="none" strike="noStrike" cap="none">
                <a:solidFill>
                  <a:srgbClr val="FF0000"/>
                </a:solidFill>
                <a:latin typeface="Calibri"/>
                <a:ea typeface="Calibri"/>
                <a:cs typeface="Calibri"/>
                <a:sym typeface="Calibri"/>
              </a:rPr>
              <a:t>Failure due to  adding a new point</a:t>
            </a:r>
            <a:endParaRPr sz="1702" b="0" i="0" u="none" strike="noStrike" cap="none">
              <a:solidFill>
                <a:srgbClr val="000000"/>
              </a:solidFill>
              <a:latin typeface="Calibri"/>
              <a:ea typeface="Calibri"/>
              <a:cs typeface="Calibri"/>
              <a:sym typeface="Calibri"/>
            </a:endParaRPr>
          </a:p>
        </p:txBody>
      </p:sp>
      <p:sp>
        <p:nvSpPr>
          <p:cNvPr id="3022" name="Google Shape;3022;p19"/>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Logistic Regression vs Least Squares Regression</a:t>
            </a:r>
            <a:endParaRPr sz="2400" b="1" i="0" u="none" strike="noStrike" cap="none">
              <a:solidFill>
                <a:srgbClr val="000000"/>
              </a:solidFill>
              <a:latin typeface="Arial"/>
              <a:ea typeface="Arial"/>
              <a:cs typeface="Arial"/>
              <a:sym typeface="Arial"/>
            </a:endParaRPr>
          </a:p>
        </p:txBody>
      </p:sp>
      <p:sp>
        <p:nvSpPr>
          <p:cNvPr id="3023" name="Google Shape;3023;p19"/>
          <p:cNvSpPr txBox="1"/>
          <p:nvPr/>
        </p:nvSpPr>
        <p:spPr>
          <a:xfrm>
            <a:off x="990600" y="2301684"/>
            <a:ext cx="1288085" cy="228790"/>
          </a:xfrm>
          <a:prstGeom prst="rect">
            <a:avLst/>
          </a:prstGeom>
          <a:noFill/>
          <a:ln>
            <a:noFill/>
          </a:ln>
        </p:spPr>
        <p:txBody>
          <a:bodyPr spcFirstLastPara="1" wrap="square" lIns="0" tIns="8625" rIns="0" bIns="0" anchor="ctr" anchorCtr="0">
            <a:spAutoFit/>
          </a:bodyPr>
          <a:lstStyle/>
          <a:p>
            <a:pPr marL="8645" marR="0" lvl="0" indent="0" algn="l" rtl="0">
              <a:lnSpc>
                <a:spcPct val="100000"/>
              </a:lnSpc>
              <a:spcBef>
                <a:spcPts val="0"/>
              </a:spcBef>
              <a:spcAft>
                <a:spcPts val="0"/>
              </a:spcAft>
              <a:buClr>
                <a:srgbClr val="C00000"/>
              </a:buClr>
              <a:buSzPts val="1430"/>
              <a:buFont typeface="Cambria"/>
              <a:buNone/>
            </a:pPr>
            <a:r>
              <a:rPr lang="en-US" sz="1430" b="0" i="0" u="none" strike="noStrike" cap="none">
                <a:solidFill>
                  <a:srgbClr val="C00000"/>
                </a:solidFill>
                <a:latin typeface="Cambria"/>
                <a:ea typeface="Cambria"/>
                <a:cs typeface="Cambria"/>
                <a:sym typeface="Cambria"/>
              </a:rPr>
              <a:t>Job Offered ?</a:t>
            </a:r>
            <a:endParaRPr sz="1430" b="0" i="0" u="none" strike="noStrike" cap="none">
              <a:solidFill>
                <a:srgbClr val="C00000"/>
              </a:solidFill>
              <a:latin typeface="Cambria"/>
              <a:ea typeface="Cambria"/>
              <a:cs typeface="Cambria"/>
              <a:sym typeface="Cambria"/>
            </a:endParaRPr>
          </a:p>
        </p:txBody>
      </p:sp>
      <p:sp>
        <p:nvSpPr>
          <p:cNvPr id="3024" name="Google Shape;3024;p19"/>
          <p:cNvSpPr txBox="1"/>
          <p:nvPr/>
        </p:nvSpPr>
        <p:spPr>
          <a:xfrm>
            <a:off x="6528731" y="2984221"/>
            <a:ext cx="1288085" cy="228790"/>
          </a:xfrm>
          <a:prstGeom prst="rect">
            <a:avLst/>
          </a:prstGeom>
          <a:noFill/>
          <a:ln>
            <a:noFill/>
          </a:ln>
        </p:spPr>
        <p:txBody>
          <a:bodyPr spcFirstLastPara="1" wrap="square" lIns="0" tIns="8625" rIns="0" bIns="0" anchor="ctr" anchorCtr="0">
            <a:spAutoFit/>
          </a:bodyPr>
          <a:lstStyle/>
          <a:p>
            <a:pPr marL="8645" marR="0" lvl="0" indent="0" algn="l" rtl="0">
              <a:lnSpc>
                <a:spcPct val="100000"/>
              </a:lnSpc>
              <a:spcBef>
                <a:spcPts val="0"/>
              </a:spcBef>
              <a:spcAft>
                <a:spcPts val="0"/>
              </a:spcAft>
              <a:buClr>
                <a:srgbClr val="C00000"/>
              </a:buClr>
              <a:buSzPts val="1430"/>
              <a:buFont typeface="Cambria"/>
              <a:buNone/>
            </a:pPr>
            <a:r>
              <a:rPr lang="en-US" sz="1430" b="0" i="0" u="none" strike="noStrike" cap="none">
                <a:solidFill>
                  <a:srgbClr val="C00000"/>
                </a:solidFill>
                <a:latin typeface="Cambria"/>
                <a:ea typeface="Cambria"/>
                <a:cs typeface="Cambria"/>
                <a:sym typeface="Cambria"/>
              </a:rPr>
              <a:t>CGPA or IQ</a:t>
            </a:r>
            <a:endParaRPr sz="1430" b="0" i="0" u="none" strike="noStrike" cap="none">
              <a:solidFill>
                <a:srgbClr val="C00000"/>
              </a:solidFill>
              <a:latin typeface="Cambria"/>
              <a:ea typeface="Cambria"/>
              <a:cs typeface="Cambria"/>
              <a:sym typeface="Cambria"/>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731040" y="1748520"/>
              <a:ext cx="1561680" cy="1729440"/>
            </p14:xfrm>
          </p:contentPart>
        </mc:Choice>
        <mc:Fallback xmlns="">
          <p:pic>
            <p:nvPicPr>
              <p:cNvPr id="2" name="Ink 1"/>
              <p:cNvPicPr/>
              <p:nvPr/>
            </p:nvPicPr>
            <p:blipFill>
              <a:blip r:embed="rId6"/>
              <a:stretch>
                <a:fillRect/>
              </a:stretch>
            </p:blipFill>
            <p:spPr>
              <a:xfrm>
                <a:off x="3718800" y="1738440"/>
                <a:ext cx="1586520" cy="174744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p2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fld id="{00000000-1234-1234-1234-123412341234}" type="slidenum">
              <a:rPr lang="en-US">
                <a:solidFill>
                  <a:srgbClr val="000000"/>
                </a:solidFill>
              </a:rPr>
              <a:t>8</a:t>
            </a:fld>
            <a:endParaRPr>
              <a:solidFill>
                <a:srgbClr val="000000"/>
              </a:solidFill>
            </a:endParaRPr>
          </a:p>
        </p:txBody>
      </p:sp>
      <p:pic>
        <p:nvPicPr>
          <p:cNvPr id="3030" name="Google Shape;3030;p20"/>
          <p:cNvPicPr preferRelativeResize="0">
            <a:picLocks noGrp="1"/>
          </p:cNvPicPr>
          <p:nvPr>
            <p:ph type="body" idx="1"/>
          </p:nvPr>
        </p:nvPicPr>
        <p:blipFill rotWithShape="1">
          <a:blip r:embed="rId3">
            <a:alphaModFix/>
          </a:blip>
          <a:srcRect/>
          <a:stretch/>
        </p:blipFill>
        <p:spPr>
          <a:xfrm>
            <a:off x="77274" y="1999446"/>
            <a:ext cx="2955701" cy="2431692"/>
          </a:xfrm>
          <a:prstGeom prst="rect">
            <a:avLst/>
          </a:prstGeom>
          <a:noFill/>
          <a:ln>
            <a:noFill/>
          </a:ln>
        </p:spPr>
      </p:pic>
      <p:grpSp>
        <p:nvGrpSpPr>
          <p:cNvPr id="3031" name="Google Shape;3031;p20"/>
          <p:cNvGrpSpPr/>
          <p:nvPr/>
        </p:nvGrpSpPr>
        <p:grpSpPr>
          <a:xfrm>
            <a:off x="4269189" y="1458532"/>
            <a:ext cx="2836033" cy="3091807"/>
            <a:chOff x="6387710" y="893767"/>
            <a:chExt cx="3781377" cy="4122409"/>
          </a:xfrm>
        </p:grpSpPr>
        <p:grpSp>
          <p:nvGrpSpPr>
            <p:cNvPr id="3032" name="Google Shape;3032;p20"/>
            <p:cNvGrpSpPr/>
            <p:nvPr/>
          </p:nvGrpSpPr>
          <p:grpSpPr>
            <a:xfrm>
              <a:off x="6387710" y="893767"/>
              <a:ext cx="3781377" cy="4122409"/>
              <a:chOff x="6317511" y="969068"/>
              <a:chExt cx="3781377" cy="4122409"/>
            </a:xfrm>
          </p:grpSpPr>
          <p:pic>
            <p:nvPicPr>
              <p:cNvPr id="3033" name="Google Shape;3033;p20"/>
              <p:cNvPicPr preferRelativeResize="0"/>
              <p:nvPr/>
            </p:nvPicPr>
            <p:blipFill rotWithShape="1">
              <a:blip r:embed="rId4">
                <a:alphaModFix/>
              </a:blip>
              <a:srcRect/>
              <a:stretch/>
            </p:blipFill>
            <p:spPr>
              <a:xfrm>
                <a:off x="6317511" y="1505499"/>
                <a:ext cx="3555471" cy="3585978"/>
              </a:xfrm>
              <a:prstGeom prst="rect">
                <a:avLst/>
              </a:prstGeom>
              <a:noFill/>
              <a:ln>
                <a:noFill/>
              </a:ln>
            </p:spPr>
          </p:pic>
          <p:sp>
            <p:nvSpPr>
              <p:cNvPr id="3034" name="Google Shape;3034;p20"/>
              <p:cNvSpPr txBox="1"/>
              <p:nvPr/>
            </p:nvSpPr>
            <p:spPr>
              <a:xfrm>
                <a:off x="8797549" y="969068"/>
                <a:ext cx="1135031" cy="589597"/>
              </a:xfrm>
              <a:prstGeom prst="rect">
                <a:avLst/>
              </a:prstGeom>
              <a:noFill/>
              <a:ln>
                <a:noFill/>
              </a:ln>
            </p:spPr>
            <p:txBody>
              <a:bodyPr spcFirstLastPara="1" wrap="square" lIns="0" tIns="17925" rIns="0" bIns="0" anchor="t" anchorCtr="0">
                <a:spAutoFit/>
              </a:bodyPr>
              <a:lstStyle/>
              <a:p>
                <a:pPr marL="18876" marR="7550" lvl="0" indent="0" algn="l" rtl="0">
                  <a:lnSpc>
                    <a:spcPct val="102600"/>
                  </a:lnSpc>
                  <a:spcBef>
                    <a:spcPts val="0"/>
                  </a:spcBef>
                  <a:spcAft>
                    <a:spcPts val="0"/>
                  </a:spcAft>
                  <a:buClr>
                    <a:srgbClr val="000000"/>
                  </a:buClr>
                  <a:buSzPts val="1338"/>
                  <a:buFont typeface="Arial"/>
                  <a:buNone/>
                </a:pPr>
                <a:r>
                  <a:rPr lang="en-US" sz="1338" b="0" i="0" u="none" strike="noStrike" cap="none">
                    <a:solidFill>
                      <a:srgbClr val="33CC33"/>
                    </a:solidFill>
                    <a:latin typeface="Arial"/>
                    <a:ea typeface="Arial"/>
                    <a:cs typeface="Arial"/>
                    <a:sym typeface="Arial"/>
                  </a:rPr>
                  <a:t>logistic  regression</a:t>
                </a:r>
                <a:endParaRPr sz="1338" b="0" i="0" u="none" strike="noStrike" cap="none">
                  <a:solidFill>
                    <a:srgbClr val="000000"/>
                  </a:solidFill>
                  <a:latin typeface="Arial"/>
                  <a:ea typeface="Arial"/>
                  <a:cs typeface="Arial"/>
                  <a:sym typeface="Arial"/>
                </a:endParaRPr>
              </a:p>
            </p:txBody>
          </p:sp>
          <p:grpSp>
            <p:nvGrpSpPr>
              <p:cNvPr id="3035" name="Google Shape;3035;p20"/>
              <p:cNvGrpSpPr/>
              <p:nvPr/>
            </p:nvGrpSpPr>
            <p:grpSpPr>
              <a:xfrm>
                <a:off x="8608434" y="1215197"/>
                <a:ext cx="198358" cy="263578"/>
                <a:chOff x="3572898" y="613224"/>
                <a:chExt cx="100097" cy="133009"/>
              </a:xfrm>
            </p:grpSpPr>
            <p:sp>
              <p:nvSpPr>
                <p:cNvPr id="3036" name="Google Shape;3036;p20"/>
                <p:cNvSpPr/>
                <p:nvPr/>
              </p:nvSpPr>
              <p:spPr>
                <a:xfrm>
                  <a:off x="3583460" y="613224"/>
                  <a:ext cx="89535" cy="118745"/>
                </a:xfrm>
                <a:custGeom>
                  <a:avLst/>
                  <a:gdLst/>
                  <a:ahLst/>
                  <a:cxnLst/>
                  <a:rect l="l" t="t" r="r" b="b"/>
                  <a:pathLst>
                    <a:path w="89535" h="118745" extrusionOk="0">
                      <a:moveTo>
                        <a:pt x="89073" y="0"/>
                      </a:moveTo>
                      <a:lnTo>
                        <a:pt x="0" y="118546"/>
                      </a:lnTo>
                    </a:path>
                  </a:pathLst>
                </a:custGeom>
                <a:noFill/>
                <a:ln w="17575" cap="flat" cmpd="sng">
                  <a:solidFill>
                    <a:srgbClr val="37D1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Calibri"/>
                    <a:ea typeface="Calibri"/>
                    <a:cs typeface="Calibri"/>
                    <a:sym typeface="Calibri"/>
                  </a:endParaRPr>
                </a:p>
              </p:txBody>
            </p:sp>
            <p:sp>
              <p:nvSpPr>
                <p:cNvPr id="3037" name="Google Shape;3037;p20"/>
                <p:cNvSpPr/>
                <p:nvPr/>
              </p:nvSpPr>
              <p:spPr>
                <a:xfrm>
                  <a:off x="3572898" y="687814"/>
                  <a:ext cx="53340" cy="58419"/>
                </a:xfrm>
                <a:custGeom>
                  <a:avLst/>
                  <a:gdLst/>
                  <a:ahLst/>
                  <a:cxnLst/>
                  <a:rect l="l" t="t" r="r" b="b"/>
                  <a:pathLst>
                    <a:path w="53339" h="58420" extrusionOk="0">
                      <a:moveTo>
                        <a:pt x="10601" y="0"/>
                      </a:moveTo>
                      <a:lnTo>
                        <a:pt x="0" y="58013"/>
                      </a:lnTo>
                      <a:lnTo>
                        <a:pt x="52771" y="31686"/>
                      </a:lnTo>
                      <a:lnTo>
                        <a:pt x="10601" y="0"/>
                      </a:lnTo>
                      <a:close/>
                    </a:path>
                  </a:pathLst>
                </a:custGeom>
                <a:solidFill>
                  <a:srgbClr val="37D14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Calibri"/>
                    <a:ea typeface="Calibri"/>
                    <a:cs typeface="Calibri"/>
                    <a:sym typeface="Calibri"/>
                  </a:endParaRPr>
                </a:p>
              </p:txBody>
            </p:sp>
          </p:grpSp>
          <p:sp>
            <p:nvSpPr>
              <p:cNvPr id="3038" name="Google Shape;3038;p20"/>
              <p:cNvSpPr txBox="1"/>
              <p:nvPr/>
            </p:nvSpPr>
            <p:spPr>
              <a:xfrm>
                <a:off x="8666887" y="2417953"/>
                <a:ext cx="1432001" cy="589597"/>
              </a:xfrm>
              <a:prstGeom prst="rect">
                <a:avLst/>
              </a:prstGeom>
              <a:noFill/>
              <a:ln>
                <a:noFill/>
              </a:ln>
            </p:spPr>
            <p:txBody>
              <a:bodyPr spcFirstLastPara="1" wrap="square" lIns="0" tIns="17925" rIns="0" bIns="0" anchor="t" anchorCtr="0">
                <a:spAutoFit/>
              </a:bodyPr>
              <a:lstStyle/>
              <a:p>
                <a:pPr marL="18876" marR="7550" lvl="0" indent="0" algn="l" rtl="0">
                  <a:lnSpc>
                    <a:spcPct val="102600"/>
                  </a:lnSpc>
                  <a:spcBef>
                    <a:spcPts val="0"/>
                  </a:spcBef>
                  <a:spcAft>
                    <a:spcPts val="0"/>
                  </a:spcAft>
                  <a:buClr>
                    <a:srgbClr val="000000"/>
                  </a:buClr>
                  <a:buSzPts val="1338"/>
                  <a:buFont typeface="Arial"/>
                  <a:buNone/>
                </a:pPr>
                <a:r>
                  <a:rPr lang="en-US" sz="1338" b="0" i="0" u="none" strike="noStrike" cap="none">
                    <a:solidFill>
                      <a:srgbClr val="CC00CC"/>
                    </a:solidFill>
                    <a:latin typeface="Arial"/>
                    <a:ea typeface="Arial"/>
                    <a:cs typeface="Arial"/>
                    <a:sym typeface="Arial"/>
                  </a:rPr>
                  <a:t>least squares  regression</a:t>
                </a:r>
                <a:endParaRPr sz="1338" b="0" i="0" u="none" strike="noStrike" cap="none">
                  <a:solidFill>
                    <a:srgbClr val="000000"/>
                  </a:solidFill>
                  <a:latin typeface="Arial"/>
                  <a:ea typeface="Arial"/>
                  <a:cs typeface="Arial"/>
                  <a:sym typeface="Arial"/>
                </a:endParaRPr>
              </a:p>
            </p:txBody>
          </p:sp>
        </p:grpSp>
        <p:grpSp>
          <p:nvGrpSpPr>
            <p:cNvPr id="3039" name="Google Shape;3039;p20"/>
            <p:cNvGrpSpPr/>
            <p:nvPr/>
          </p:nvGrpSpPr>
          <p:grpSpPr>
            <a:xfrm>
              <a:off x="9148498" y="2071751"/>
              <a:ext cx="105701" cy="330555"/>
              <a:chOff x="3845431" y="1045467"/>
              <a:chExt cx="53340" cy="166808"/>
            </a:xfrm>
          </p:grpSpPr>
          <p:sp>
            <p:nvSpPr>
              <p:cNvPr id="3040" name="Google Shape;3040;p20"/>
              <p:cNvSpPr/>
              <p:nvPr/>
            </p:nvSpPr>
            <p:spPr>
              <a:xfrm>
                <a:off x="3871805" y="1063050"/>
                <a:ext cx="0" cy="149225"/>
              </a:xfrm>
              <a:custGeom>
                <a:avLst/>
                <a:gdLst/>
                <a:ahLst/>
                <a:cxnLst/>
                <a:rect l="l" t="t" r="r" b="b"/>
                <a:pathLst>
                  <a:path w="120000" h="149225" extrusionOk="0">
                    <a:moveTo>
                      <a:pt x="0" y="148720"/>
                    </a:moveTo>
                    <a:lnTo>
                      <a:pt x="0" y="0"/>
                    </a:lnTo>
                  </a:path>
                </a:pathLst>
              </a:custGeom>
              <a:noFill/>
              <a:ln w="17575" cap="flat" cmpd="sng">
                <a:solidFill>
                  <a:srgbClr val="D834D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Calibri"/>
                  <a:ea typeface="Calibri"/>
                  <a:cs typeface="Calibri"/>
                  <a:sym typeface="Calibri"/>
                </a:endParaRPr>
              </a:p>
            </p:txBody>
          </p:sp>
          <p:sp>
            <p:nvSpPr>
              <p:cNvPr id="3041" name="Google Shape;3041;p20"/>
              <p:cNvSpPr/>
              <p:nvPr/>
            </p:nvSpPr>
            <p:spPr>
              <a:xfrm>
                <a:off x="3845431" y="1045467"/>
                <a:ext cx="53340" cy="53340"/>
              </a:xfrm>
              <a:custGeom>
                <a:avLst/>
                <a:gdLst/>
                <a:ahLst/>
                <a:cxnLst/>
                <a:rect l="l" t="t" r="r" b="b"/>
                <a:pathLst>
                  <a:path w="53339" h="53340" extrusionOk="0">
                    <a:moveTo>
                      <a:pt x="26374" y="0"/>
                    </a:moveTo>
                    <a:lnTo>
                      <a:pt x="0" y="52748"/>
                    </a:lnTo>
                    <a:lnTo>
                      <a:pt x="52748" y="52748"/>
                    </a:lnTo>
                    <a:lnTo>
                      <a:pt x="26374" y="0"/>
                    </a:lnTo>
                    <a:close/>
                  </a:path>
                </a:pathLst>
              </a:custGeom>
              <a:solidFill>
                <a:srgbClr val="D834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Calibri"/>
                  <a:ea typeface="Calibri"/>
                  <a:cs typeface="Calibri"/>
                  <a:sym typeface="Calibri"/>
                </a:endParaRPr>
              </a:p>
            </p:txBody>
          </p:sp>
        </p:grpSp>
      </p:grpSp>
      <p:sp>
        <p:nvSpPr>
          <p:cNvPr id="3042" name="Google Shape;3042;p20"/>
          <p:cNvSpPr/>
          <p:nvPr/>
        </p:nvSpPr>
        <p:spPr>
          <a:xfrm>
            <a:off x="77274" y="4722127"/>
            <a:ext cx="880914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141314"/>
                </a:solidFill>
                <a:latin typeface="Arial"/>
                <a:ea typeface="Arial"/>
                <a:cs typeface="Arial"/>
                <a:sym typeface="Arial"/>
              </a:rPr>
              <a:t>The right-hand plot shows the corresponding results obtained when extra data points are added at the bottom left of the diagram, showing that least squares is highly sensitive to outliers, unlike logistic regression.</a:t>
            </a:r>
            <a:endParaRPr sz="1800" b="0" i="0" u="none" strike="noStrike" cap="none">
              <a:solidFill>
                <a:srgbClr val="000000"/>
              </a:solidFill>
              <a:latin typeface="Arial"/>
              <a:ea typeface="Arial"/>
              <a:cs typeface="Arial"/>
              <a:sym typeface="Arial"/>
            </a:endParaRPr>
          </a:p>
        </p:txBody>
      </p:sp>
      <p:sp>
        <p:nvSpPr>
          <p:cNvPr id="3043" name="Google Shape;3043;p20"/>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Logistic Regression vs Least Squares Regression</a:t>
            </a:r>
            <a:endParaRPr sz="2400" b="1"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981600" y="967680"/>
              <a:ext cx="4531680" cy="250920"/>
            </p14:xfrm>
          </p:contentPart>
        </mc:Choice>
        <mc:Fallback xmlns="">
          <p:pic>
            <p:nvPicPr>
              <p:cNvPr id="2" name="Ink 1"/>
              <p:cNvPicPr/>
              <p:nvPr/>
            </p:nvPicPr>
            <p:blipFill>
              <a:blip r:embed="rId6"/>
              <a:stretch>
                <a:fillRect/>
              </a:stretch>
            </p:blipFill>
            <p:spPr>
              <a:xfrm>
                <a:off x="3972240" y="957600"/>
                <a:ext cx="4550040" cy="26892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a:latin typeface="Arial"/>
                <a:ea typeface="Arial"/>
                <a:cs typeface="Arial"/>
                <a:sym typeface="Arial"/>
              </a:rPr>
              <a:t>Decision Rules</a:t>
            </a:r>
            <a:endParaRPr sz="2400" b="1">
              <a:latin typeface="Arial"/>
              <a:ea typeface="Arial"/>
              <a:cs typeface="Arial"/>
              <a:sym typeface="Arial"/>
            </a:endParaRPr>
          </a:p>
        </p:txBody>
      </p:sp>
      <p:sp>
        <p:nvSpPr>
          <p:cNvPr id="2996" name="Google Shape;2996;p18"/>
          <p:cNvSpPr txBox="1">
            <a:spLocks noGrp="1"/>
          </p:cNvSpPr>
          <p:nvPr>
            <p:ph type="body" idx="1"/>
          </p:nvPr>
        </p:nvSpPr>
        <p:spPr>
          <a:xfrm>
            <a:off x="533400" y="2015230"/>
            <a:ext cx="7291052" cy="3967498"/>
          </a:xfrm>
          <a:prstGeom prst="rect">
            <a:avLst/>
          </a:prstGeom>
          <a:noFill/>
          <a:ln>
            <a:noFill/>
          </a:ln>
        </p:spPr>
        <p:txBody>
          <a:bodyPr spcFirstLastPara="1" wrap="square" lIns="91425" tIns="45700" rIns="91425" bIns="45700" anchor="t" anchorCtr="0">
            <a:noAutofit/>
          </a:bodyPr>
          <a:lstStyle/>
          <a:p>
            <a:pPr marL="56627" lvl="0" indent="-114300" algn="l" rtl="0">
              <a:lnSpc>
                <a:spcPct val="100000"/>
              </a:lnSpc>
              <a:spcBef>
                <a:spcPts val="0"/>
              </a:spcBef>
              <a:spcAft>
                <a:spcPts val="0"/>
              </a:spcAft>
              <a:buClr>
                <a:srgbClr val="002060"/>
              </a:buClr>
              <a:buSzPts val="1800"/>
              <a:buChar char="•"/>
            </a:pPr>
            <a:r>
              <a:rPr lang="en-US">
                <a:solidFill>
                  <a:srgbClr val="002060"/>
                </a:solidFill>
                <a:latin typeface="Arial"/>
                <a:ea typeface="Arial"/>
                <a:cs typeface="Arial"/>
                <a:sym typeface="Arial"/>
              </a:rPr>
              <a:t>Classifier:</a:t>
            </a:r>
            <a:endParaRPr>
              <a:solidFill>
                <a:srgbClr val="002060"/>
              </a:solidFill>
              <a:latin typeface="Arial"/>
              <a:ea typeface="Arial"/>
              <a:cs typeface="Arial"/>
              <a:sym typeface="Arial"/>
            </a:endParaRPr>
          </a:p>
          <a:p>
            <a:pPr marL="0" lvl="0" indent="0" algn="l" rtl="0">
              <a:lnSpc>
                <a:spcPct val="100000"/>
              </a:lnSpc>
              <a:spcBef>
                <a:spcPts val="892"/>
              </a:spcBef>
              <a:spcAft>
                <a:spcPts val="0"/>
              </a:spcAft>
              <a:buClr>
                <a:schemeClr val="dk1"/>
              </a:buClr>
              <a:buSzPts val="1800"/>
              <a:buNone/>
            </a:pPr>
            <a:r>
              <a:rPr lang="en-US" i="1">
                <a:latin typeface="Arial"/>
                <a:ea typeface="Arial"/>
                <a:cs typeface="Arial"/>
                <a:sym typeface="Arial"/>
              </a:rPr>
              <a:t>    f </a:t>
            </a:r>
            <a:r>
              <a:rPr lang="en-US">
                <a:latin typeface="Arial"/>
                <a:ea typeface="Arial"/>
                <a:cs typeface="Arial"/>
                <a:sym typeface="Arial"/>
              </a:rPr>
              <a:t>(</a:t>
            </a:r>
            <a:r>
              <a:rPr lang="en-US" b="1">
                <a:latin typeface="Arial"/>
                <a:ea typeface="Arial"/>
                <a:cs typeface="Arial"/>
                <a:sym typeface="Arial"/>
              </a:rPr>
              <a:t>x</a:t>
            </a:r>
            <a:r>
              <a:rPr lang="en-US" i="1">
                <a:latin typeface="Arial"/>
                <a:ea typeface="Arial"/>
                <a:cs typeface="Arial"/>
                <a:sym typeface="Arial"/>
              </a:rPr>
              <a:t>, </a:t>
            </a:r>
            <a:r>
              <a:rPr lang="en-US" b="1">
                <a:latin typeface="Arial"/>
                <a:ea typeface="Arial"/>
                <a:cs typeface="Arial"/>
                <a:sym typeface="Arial"/>
              </a:rPr>
              <a:t>w</a:t>
            </a:r>
            <a:r>
              <a:rPr lang="en-US">
                <a:latin typeface="Arial"/>
                <a:ea typeface="Arial"/>
                <a:cs typeface="Arial"/>
                <a:sym typeface="Arial"/>
              </a:rPr>
              <a:t>) = </a:t>
            </a:r>
            <a:r>
              <a:rPr lang="en-US" i="1">
                <a:latin typeface="Arial"/>
                <a:ea typeface="Arial"/>
                <a:cs typeface="Arial"/>
                <a:sym typeface="Arial"/>
              </a:rPr>
              <a:t>w</a:t>
            </a:r>
            <a:r>
              <a:rPr lang="en-US" i="1" baseline="-25000">
                <a:latin typeface="Arial"/>
                <a:ea typeface="Arial"/>
                <a:cs typeface="Arial"/>
                <a:sym typeface="Arial"/>
              </a:rPr>
              <a:t>o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   (</a:t>
            </a:r>
            <a:r>
              <a:rPr lang="en-US">
                <a:latin typeface="Arial"/>
                <a:ea typeface="Arial"/>
                <a:cs typeface="Arial"/>
                <a:sym typeface="Arial"/>
              </a:rPr>
              <a:t>linear discriminant function)</a:t>
            </a:r>
            <a:endParaRPr>
              <a:latin typeface="Arial"/>
              <a:ea typeface="Arial"/>
              <a:cs typeface="Arial"/>
              <a:sym typeface="Arial"/>
            </a:endParaRPr>
          </a:p>
          <a:p>
            <a:pPr marL="56627" lvl="0" indent="-114300" algn="l" rtl="0">
              <a:lnSpc>
                <a:spcPct val="100000"/>
              </a:lnSpc>
              <a:spcBef>
                <a:spcPts val="1442"/>
              </a:spcBef>
              <a:spcAft>
                <a:spcPts val="0"/>
              </a:spcAft>
              <a:buClr>
                <a:srgbClr val="002060"/>
              </a:buClr>
              <a:buSzPts val="1800"/>
              <a:buChar char="•"/>
            </a:pPr>
            <a:r>
              <a:rPr lang="en-US">
                <a:solidFill>
                  <a:srgbClr val="002060"/>
                </a:solidFill>
                <a:latin typeface="Arial"/>
                <a:ea typeface="Arial"/>
                <a:cs typeface="Arial"/>
                <a:sym typeface="Arial"/>
              </a:rPr>
              <a:t>Decision rule </a:t>
            </a:r>
            <a:r>
              <a:rPr lang="en-US">
                <a:latin typeface="Arial"/>
                <a:ea typeface="Arial"/>
                <a:cs typeface="Arial"/>
                <a:sym typeface="Arial"/>
              </a:rPr>
              <a:t>is</a:t>
            </a:r>
            <a:endParaRPr/>
          </a:p>
          <a:p>
            <a:pPr marL="56627" lvl="0" indent="57673" algn="l" rtl="0">
              <a:lnSpc>
                <a:spcPct val="100000"/>
              </a:lnSpc>
              <a:spcBef>
                <a:spcPts val="1442"/>
              </a:spcBef>
              <a:spcAft>
                <a:spcPts val="0"/>
              </a:spcAft>
              <a:buClr>
                <a:schemeClr val="dk1"/>
              </a:buClr>
              <a:buSzPts val="1800"/>
              <a:buNone/>
            </a:pPr>
            <a:endParaRPr>
              <a:latin typeface="Arial"/>
              <a:ea typeface="Arial"/>
              <a:cs typeface="Arial"/>
              <a:sym typeface="Arial"/>
            </a:endParaRPr>
          </a:p>
          <a:p>
            <a:pPr marL="75503" lvl="0" indent="-114300" algn="l" rtl="0">
              <a:lnSpc>
                <a:spcPct val="100000"/>
              </a:lnSpc>
              <a:spcBef>
                <a:spcPts val="892"/>
              </a:spcBef>
              <a:spcAft>
                <a:spcPts val="0"/>
              </a:spcAft>
              <a:buClr>
                <a:srgbClr val="002060"/>
              </a:buClr>
              <a:buSzPts val="1800"/>
              <a:buChar char="•"/>
            </a:pPr>
            <a:r>
              <a:rPr lang="en-US">
                <a:solidFill>
                  <a:srgbClr val="002060"/>
                </a:solidFill>
                <a:latin typeface="Arial"/>
                <a:ea typeface="Arial"/>
                <a:cs typeface="Arial"/>
                <a:sym typeface="Arial"/>
              </a:rPr>
              <a:t>Mathematically</a:t>
            </a:r>
            <a:r>
              <a:rPr lang="en-US">
                <a:latin typeface="Arial"/>
                <a:ea typeface="Arial"/>
                <a:cs typeface="Arial"/>
                <a:sym typeface="Arial"/>
              </a:rPr>
              <a:t> </a:t>
            </a:r>
            <a:endParaRPr>
              <a:latin typeface="Arial"/>
              <a:ea typeface="Arial"/>
              <a:cs typeface="Arial"/>
              <a:sym typeface="Arial"/>
            </a:endParaRPr>
          </a:p>
          <a:p>
            <a:pPr marL="0" lvl="0" indent="0" algn="l" rtl="0">
              <a:lnSpc>
                <a:spcPct val="100000"/>
              </a:lnSpc>
              <a:spcBef>
                <a:spcPts val="892"/>
              </a:spcBef>
              <a:spcAft>
                <a:spcPts val="0"/>
              </a:spcAft>
              <a:buClr>
                <a:schemeClr val="dk1"/>
              </a:buClr>
              <a:buSzPts val="1800"/>
              <a:buNone/>
            </a:pPr>
            <a:r>
              <a:rPr lang="en-US" i="1">
                <a:latin typeface="Arial"/>
                <a:ea typeface="Arial"/>
                <a:cs typeface="Arial"/>
                <a:sym typeface="Arial"/>
              </a:rPr>
              <a:t>       y </a:t>
            </a:r>
            <a:r>
              <a:rPr lang="en-US">
                <a:latin typeface="Arial"/>
                <a:ea typeface="Arial"/>
                <a:cs typeface="Arial"/>
                <a:sym typeface="Arial"/>
              </a:rPr>
              <a:t>= sign(</a:t>
            </a:r>
            <a:r>
              <a:rPr lang="en-US" i="1">
                <a:latin typeface="Arial"/>
                <a:ea typeface="Arial"/>
                <a:cs typeface="Arial"/>
                <a:sym typeface="Arial"/>
              </a:rPr>
              <a:t>w</a:t>
            </a:r>
            <a:r>
              <a:rPr lang="en-US" baseline="-25000">
                <a:latin typeface="Arial"/>
                <a:ea typeface="Arial"/>
                <a:cs typeface="Arial"/>
                <a:sym typeface="Arial"/>
              </a:rPr>
              <a:t>0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a:t>
            </a:r>
            <a:r>
              <a:rPr lang="en-US">
                <a:latin typeface="Arial"/>
                <a:ea typeface="Arial"/>
                <a:cs typeface="Arial"/>
                <a:sym typeface="Arial"/>
              </a:rPr>
              <a:t>)</a:t>
            </a:r>
            <a:endParaRPr/>
          </a:p>
          <a:p>
            <a:pPr marL="0" lvl="0" indent="0" algn="l" rtl="0">
              <a:lnSpc>
                <a:spcPct val="100000"/>
              </a:lnSpc>
              <a:spcBef>
                <a:spcPts val="892"/>
              </a:spcBef>
              <a:spcAft>
                <a:spcPts val="0"/>
              </a:spcAft>
              <a:buClr>
                <a:schemeClr val="dk1"/>
              </a:buClr>
              <a:buSzPts val="1800"/>
              <a:buNone/>
            </a:pPr>
            <a:endParaRPr>
              <a:latin typeface="Arial"/>
              <a:ea typeface="Arial"/>
              <a:cs typeface="Arial"/>
              <a:sym typeface="Arial"/>
            </a:endParaRPr>
          </a:p>
          <a:p>
            <a:pPr marL="38100" lvl="0" indent="-114300" algn="l" rtl="0">
              <a:lnSpc>
                <a:spcPct val="100000"/>
              </a:lnSpc>
              <a:spcBef>
                <a:spcPts val="4"/>
              </a:spcBef>
              <a:spcAft>
                <a:spcPts val="0"/>
              </a:spcAft>
              <a:buClr>
                <a:schemeClr val="dk1"/>
              </a:buClr>
              <a:buSzPts val="1800"/>
              <a:buChar char="•"/>
            </a:pPr>
            <a:r>
              <a:rPr lang="en-US">
                <a:latin typeface="Arial"/>
                <a:ea typeface="Arial"/>
                <a:cs typeface="Arial"/>
                <a:sym typeface="Arial"/>
              </a:rPr>
              <a:t>This specifies a </a:t>
            </a:r>
            <a:r>
              <a:rPr lang="en-US">
                <a:solidFill>
                  <a:srgbClr val="0000FF"/>
                </a:solidFill>
                <a:latin typeface="Arial"/>
                <a:ea typeface="Arial"/>
                <a:cs typeface="Arial"/>
                <a:sym typeface="Arial"/>
              </a:rPr>
              <a:t>linear classifier</a:t>
            </a:r>
            <a:r>
              <a:rPr lang="en-US">
                <a:latin typeface="Arial"/>
                <a:ea typeface="Arial"/>
                <a:cs typeface="Arial"/>
                <a:sym typeface="Arial"/>
              </a:rPr>
              <a:t>: it has a </a:t>
            </a:r>
            <a:r>
              <a:rPr lang="en-US">
                <a:solidFill>
                  <a:srgbClr val="0000FF"/>
                </a:solidFill>
                <a:latin typeface="Arial"/>
                <a:ea typeface="Arial"/>
                <a:cs typeface="Arial"/>
                <a:sym typeface="Arial"/>
              </a:rPr>
              <a:t>linear boundary (hyperplane)</a:t>
            </a:r>
            <a:endParaRPr>
              <a:latin typeface="Arial"/>
              <a:ea typeface="Arial"/>
              <a:cs typeface="Arial"/>
              <a:sym typeface="Arial"/>
            </a:endParaRPr>
          </a:p>
          <a:p>
            <a:pPr marL="38100" marR="835343" lvl="0" indent="0" algn="l" rtl="0">
              <a:lnSpc>
                <a:spcPct val="182600"/>
              </a:lnSpc>
              <a:spcBef>
                <a:spcPts val="360"/>
              </a:spcBef>
              <a:spcAft>
                <a:spcPts val="0"/>
              </a:spcAft>
              <a:buClr>
                <a:schemeClr val="dk1"/>
              </a:buClr>
              <a:buSzPts val="1800"/>
              <a:buNone/>
            </a:pPr>
            <a:r>
              <a:rPr lang="en-US" i="1">
                <a:latin typeface="Arial"/>
                <a:ea typeface="Arial"/>
                <a:cs typeface="Arial"/>
                <a:sym typeface="Arial"/>
              </a:rPr>
              <a:t>         w</a:t>
            </a:r>
            <a:r>
              <a:rPr lang="en-US" baseline="-25000">
                <a:latin typeface="Arial"/>
                <a:ea typeface="Arial"/>
                <a:cs typeface="Arial"/>
                <a:sym typeface="Arial"/>
              </a:rPr>
              <a:t>0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 </a:t>
            </a:r>
            <a:r>
              <a:rPr lang="en-US">
                <a:latin typeface="Arial"/>
                <a:ea typeface="Arial"/>
                <a:cs typeface="Arial"/>
                <a:sym typeface="Arial"/>
              </a:rPr>
              <a:t>= 0</a:t>
            </a:r>
            <a:endParaRPr>
              <a:latin typeface="Arial"/>
              <a:ea typeface="Arial"/>
              <a:cs typeface="Arial"/>
              <a:sym typeface="Arial"/>
            </a:endParaRPr>
          </a:p>
          <a:p>
            <a:pPr marL="0" lvl="0" indent="0" algn="l" rtl="0">
              <a:lnSpc>
                <a:spcPct val="100000"/>
              </a:lnSpc>
              <a:spcBef>
                <a:spcPts val="360"/>
              </a:spcBef>
              <a:spcAft>
                <a:spcPts val="0"/>
              </a:spcAft>
              <a:buClr>
                <a:srgbClr val="002060"/>
              </a:buClr>
              <a:buSzPts val="1800"/>
              <a:buNone/>
            </a:pPr>
            <a:r>
              <a:rPr lang="en-US">
                <a:solidFill>
                  <a:srgbClr val="002060"/>
                </a:solidFill>
                <a:latin typeface="Arial"/>
                <a:ea typeface="Arial"/>
                <a:cs typeface="Arial"/>
                <a:sym typeface="Arial"/>
              </a:rPr>
              <a:t>A discriminant is a function that takes an input vector x and assigns it to one of </a:t>
            </a:r>
            <a:r>
              <a:rPr lang="en-US" i="1">
                <a:solidFill>
                  <a:srgbClr val="002060"/>
                </a:solidFill>
                <a:latin typeface="Arial"/>
                <a:ea typeface="Arial"/>
                <a:cs typeface="Arial"/>
                <a:sym typeface="Arial"/>
              </a:rPr>
              <a:t>K </a:t>
            </a:r>
            <a:r>
              <a:rPr lang="en-US">
                <a:solidFill>
                  <a:srgbClr val="002060"/>
                </a:solidFill>
                <a:latin typeface="Arial"/>
                <a:ea typeface="Arial"/>
                <a:cs typeface="Arial"/>
                <a:sym typeface="Arial"/>
              </a:rPr>
              <a:t>classes, denoted </a:t>
            </a:r>
            <a:r>
              <a:rPr lang="en-US" i="1">
                <a:solidFill>
                  <a:srgbClr val="002060"/>
                </a:solidFill>
                <a:latin typeface="Arial"/>
                <a:ea typeface="Arial"/>
                <a:cs typeface="Arial"/>
                <a:sym typeface="Arial"/>
              </a:rPr>
              <a:t>C</a:t>
            </a:r>
            <a:r>
              <a:rPr lang="en-US" i="1" baseline="-25000">
                <a:solidFill>
                  <a:srgbClr val="002060"/>
                </a:solidFill>
                <a:latin typeface="Arial"/>
                <a:ea typeface="Arial"/>
                <a:cs typeface="Arial"/>
                <a:sym typeface="Arial"/>
              </a:rPr>
              <a:t>k</a:t>
            </a:r>
            <a:r>
              <a:rPr lang="en-US">
                <a:solidFill>
                  <a:srgbClr val="002060"/>
                </a:solidFill>
                <a:latin typeface="Arial"/>
                <a:ea typeface="Arial"/>
                <a:cs typeface="Arial"/>
                <a:sym typeface="Arial"/>
              </a:rPr>
              <a:t>.</a:t>
            </a:r>
            <a:endParaRPr>
              <a:solidFill>
                <a:srgbClr val="002060"/>
              </a:solidFill>
              <a:latin typeface="Arial"/>
              <a:ea typeface="Arial"/>
              <a:cs typeface="Arial"/>
              <a:sym typeface="Arial"/>
            </a:endParaRPr>
          </a:p>
          <a:p>
            <a:pPr marL="257175" lvl="0" indent="-142875" algn="l" rtl="0">
              <a:lnSpc>
                <a:spcPct val="100000"/>
              </a:lnSpc>
              <a:spcBef>
                <a:spcPts val="360"/>
              </a:spcBef>
              <a:spcAft>
                <a:spcPts val="0"/>
              </a:spcAft>
              <a:buClr>
                <a:schemeClr val="dk1"/>
              </a:buClr>
              <a:buSzPts val="1800"/>
              <a:buNone/>
            </a:pPr>
            <a:endParaRPr>
              <a:latin typeface="Arial"/>
              <a:ea typeface="Arial"/>
              <a:cs typeface="Arial"/>
              <a:sym typeface="Arial"/>
            </a:endParaRPr>
          </a:p>
        </p:txBody>
      </p:sp>
      <p:pic>
        <p:nvPicPr>
          <p:cNvPr id="2997" name="Google Shape;2997;p18"/>
          <p:cNvPicPr preferRelativeResize="0"/>
          <p:nvPr/>
        </p:nvPicPr>
        <p:blipFill rotWithShape="1">
          <a:blip r:embed="rId3">
            <a:alphaModFix/>
          </a:blip>
          <a:srcRect/>
          <a:stretch/>
        </p:blipFill>
        <p:spPr>
          <a:xfrm>
            <a:off x="2805720" y="3019571"/>
            <a:ext cx="2746411" cy="797485"/>
          </a:xfrm>
          <a:prstGeom prst="rect">
            <a:avLst/>
          </a:prstGeom>
          <a:noFill/>
          <a:ln>
            <a:noFill/>
          </a:ln>
        </p:spPr>
      </p:pic>
      <p:pic>
        <p:nvPicPr>
          <p:cNvPr id="2998" name="Google Shape;2998;p18"/>
          <p:cNvPicPr preferRelativeResize="0"/>
          <p:nvPr/>
        </p:nvPicPr>
        <p:blipFill rotWithShape="1">
          <a:blip r:embed="rId4">
            <a:alphaModFix/>
          </a:blip>
          <a:srcRect/>
          <a:stretch/>
        </p:blipFill>
        <p:spPr>
          <a:xfrm>
            <a:off x="3749040" y="-1"/>
            <a:ext cx="5166360" cy="2331721"/>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45520" y="1200600"/>
              <a:ext cx="7974720" cy="5074560"/>
            </p14:xfrm>
          </p:contentPart>
        </mc:Choice>
        <mc:Fallback xmlns="">
          <p:pic>
            <p:nvPicPr>
              <p:cNvPr id="2" name="Ink 1"/>
              <p:cNvPicPr/>
              <p:nvPr/>
            </p:nvPicPr>
            <p:blipFill>
              <a:blip r:embed="rId6"/>
              <a:stretch>
                <a:fillRect/>
              </a:stretch>
            </p:blipFill>
            <p:spPr>
              <a:xfrm>
                <a:off x="233640" y="1188720"/>
                <a:ext cx="7990920" cy="5099040"/>
              </a:xfrm>
              <a:prstGeom prst="rect">
                <a:avLst/>
              </a:prstGeom>
            </p:spPr>
          </p:pic>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58543d8bc0cfcdfd6dc214ca45683f74">
  <xsd:schema xmlns:xsd="http://www.w3.org/2001/XMLSchema" xmlns:xs="http://www.w3.org/2001/XMLSchema" xmlns:p="http://schemas.microsoft.com/office/2006/metadata/properties" xmlns:ns2="0a2451e9-b2b7-43a3-aada-52e3e0c35c47" targetNamespace="http://schemas.microsoft.com/office/2006/metadata/properties" ma:root="true" ma:fieldsID="39c990f4c0bc340faab59afd8c44214d"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654DE8B6-6AB9-4B81-8C22-C8759DBD7AED}"/>
</file>

<file path=customXml/itemProps2.xml><?xml version="1.0" encoding="utf-8"?>
<ds:datastoreItem xmlns:ds="http://schemas.openxmlformats.org/officeDocument/2006/customXml" ds:itemID="{18CC7432-0A32-4D9D-AABE-5AE81D4FA3B6}"/>
</file>

<file path=customXml/itemProps3.xml><?xml version="1.0" encoding="utf-8"?>
<ds:datastoreItem xmlns:ds="http://schemas.openxmlformats.org/officeDocument/2006/customXml" ds:itemID="{3EA27A7B-C7E4-4297-9482-594CB27187C8}"/>
</file>

<file path=docProps/app.xml><?xml version="1.0" encoding="utf-8"?>
<Properties xmlns="http://schemas.openxmlformats.org/officeDocument/2006/extended-properties" xmlns:vt="http://schemas.openxmlformats.org/officeDocument/2006/docPropsVTypes">
  <TotalTime>1636</TotalTime>
  <Words>2305</Words>
  <Application>Microsoft Office PowerPoint</Application>
  <PresentationFormat>On-screen Show (4:3)</PresentationFormat>
  <Paragraphs>642</Paragraphs>
  <Slides>59</Slides>
  <Notes>55</Notes>
  <HiddenSlides>1</HiddenSlides>
  <MMClips>0</MMClips>
  <ScaleCrop>false</ScaleCrop>
  <HeadingPairs>
    <vt:vector size="8" baseType="variant">
      <vt:variant>
        <vt:lpstr>Fonts Used</vt:lpstr>
      </vt:variant>
      <vt:variant>
        <vt:i4>8</vt:i4>
      </vt:variant>
      <vt:variant>
        <vt:lpstr>Theme</vt:lpstr>
      </vt:variant>
      <vt:variant>
        <vt:i4>14</vt:i4>
      </vt:variant>
      <vt:variant>
        <vt:lpstr>Embedded OLE Servers</vt:lpstr>
      </vt:variant>
      <vt:variant>
        <vt:i4>1</vt:i4>
      </vt:variant>
      <vt:variant>
        <vt:lpstr>Slide Titles</vt:lpstr>
      </vt:variant>
      <vt:variant>
        <vt:i4>59</vt:i4>
      </vt:variant>
    </vt:vector>
  </HeadingPairs>
  <TitlesOfParts>
    <vt:vector size="82" baseType="lpstr">
      <vt:lpstr>Tahoma</vt:lpstr>
      <vt:lpstr>Libre Franklin Medium</vt:lpstr>
      <vt:lpstr>Helvetica Neue</vt:lpstr>
      <vt:lpstr>Arial</vt:lpstr>
      <vt:lpstr>Times New Roman</vt:lpstr>
      <vt:lpstr>Calibri</vt:lpstr>
      <vt:lpstr>Noto Sans Symbols</vt:lpstr>
      <vt:lpstr>Cambria</vt:lpstr>
      <vt:lpstr>1_Office Theme</vt:lpstr>
      <vt:lpstr>3_Office Theme</vt:lpstr>
      <vt:lpstr>5_Office Theme</vt:lpstr>
      <vt:lpstr>16_Office Theme</vt:lpstr>
      <vt:lpstr>19_Office Theme</vt:lpstr>
      <vt:lpstr>20_Office Theme</vt:lpstr>
      <vt:lpstr>18_Office Theme</vt:lpstr>
      <vt:lpstr>22_Office Theme</vt:lpstr>
      <vt:lpstr>23_Office Theme</vt:lpstr>
      <vt:lpstr>14_Office Theme</vt:lpstr>
      <vt:lpstr>4_Office Theme</vt:lpstr>
      <vt:lpstr>7_Office Theme</vt:lpstr>
      <vt:lpstr>9_Office Theme</vt:lpstr>
      <vt:lpstr>6_Office Theme</vt:lpstr>
      <vt:lpstr>Microsoft Word 97 - 2003 Document</vt:lpstr>
      <vt:lpstr>PowerPoint Presentation</vt:lpstr>
      <vt:lpstr>Machine Learning</vt:lpstr>
      <vt:lpstr>PowerPoint Presentation</vt:lpstr>
      <vt:lpstr>Logistic Regression</vt:lpstr>
      <vt:lpstr>PowerPoint Presentation</vt:lpstr>
      <vt:lpstr>Job Offered ?</vt:lpstr>
      <vt:lpstr>PowerPoint Presentation</vt:lpstr>
      <vt:lpstr>PowerPoint Presentation</vt:lpstr>
      <vt:lpstr>Decision Rules</vt:lpstr>
      <vt:lpstr>Sigmoid Function </vt:lpstr>
      <vt:lpstr>Classification: y = 0 or 1  hθ(x) can be &gt; 1 or &lt; 0  What we need:      </vt:lpstr>
      <vt:lpstr>PowerPoint Presentation</vt:lpstr>
      <vt:lpstr>PowerPoint Presentation</vt:lpstr>
      <vt:lpstr>Learning model parameters</vt:lpstr>
      <vt:lpstr>Notion of Cost Function  in  Classification</vt:lpstr>
      <vt:lpstr>PowerPoint Presentation</vt:lpstr>
      <vt:lpstr>PowerPoint Presentation</vt:lpstr>
      <vt:lpstr>PowerPoint Presentation</vt:lpstr>
      <vt:lpstr>PowerPoint Presentation</vt:lpstr>
      <vt:lpstr>PowerPoint Presentation</vt:lpstr>
      <vt:lpstr>PowerPoint Presentation</vt:lpstr>
      <vt:lpstr>Application of Logistic Regression &amp;  Problem Types</vt:lpstr>
      <vt:lpstr>PowerPoint Presentation</vt:lpstr>
      <vt:lpstr>PowerPoint Presentation</vt:lpstr>
      <vt:lpstr>Logistic Regression – Fit a Model – Apply Gradient Descent</vt:lpstr>
      <vt:lpstr>PowerPoint Presentation</vt:lpstr>
      <vt:lpstr>Logistic Regression – Inference &amp; Interpretation</vt:lpstr>
      <vt:lpstr>PowerPoint Presentation</vt:lpstr>
      <vt:lpstr>Regularization   Note : This topic is already covered in the module 3 and the implementation remains the same. Only one points added here w.r.t interpretation for logistic regression</vt:lpstr>
      <vt:lpstr>Ways to Control Overfitting – Interpretation of Hyper parameter</vt:lpstr>
      <vt:lpstr>Ways to Control Overfitting – Interpretation of Hyper parameter</vt:lpstr>
      <vt:lpstr>Evaluation of Classifiers</vt:lpstr>
      <vt:lpstr>PowerPoint Presentation</vt:lpstr>
      <vt:lpstr>Evaluation of Classification Model      Confusion Matrix</vt:lpstr>
      <vt:lpstr>PowerPoint Presentation</vt:lpstr>
      <vt:lpstr>Evaluation of Classification Model       Confusion Matrix</vt:lpstr>
      <vt:lpstr>Evaluation of Classification Model       Confusion Matrix</vt:lpstr>
      <vt:lpstr>Which Classifier is better?      Low Skew Case</vt:lpstr>
      <vt:lpstr>Which Classifier is better?       Medium Skew Case</vt:lpstr>
      <vt:lpstr>Which Classifier is better?   High Skew Case</vt:lpstr>
      <vt:lpstr>Which Model should you use?</vt:lpstr>
      <vt:lpstr>ROC (Receiver Operating Characteristic)</vt:lpstr>
      <vt:lpstr>ROC Curve Example</vt:lpstr>
      <vt:lpstr>PowerPoint Presentation</vt:lpstr>
      <vt:lpstr>How to Construct an ROC curve</vt:lpstr>
      <vt:lpstr>How to construct an ROC curve</vt:lpstr>
      <vt:lpstr>Using ROC for Model Comparison</vt:lpstr>
      <vt:lpstr>Example</vt:lpstr>
      <vt:lpstr>Common Issues in Classifiers</vt:lpstr>
      <vt:lpstr>Sigmoid Function </vt:lpstr>
      <vt:lpstr>Solution to Class Imbalance</vt:lpstr>
      <vt:lpstr>Logistic Regression –Additional Practice Exercises</vt:lpstr>
      <vt:lpstr>PowerPoint Presentation</vt:lpstr>
      <vt:lpstr>Types of Classification Based  on the Output Labels</vt:lpstr>
      <vt:lpstr>Types of Classification       Output Labels</vt:lpstr>
      <vt:lpstr>PowerPoint Presentation</vt:lpstr>
      <vt:lpstr>PowerPoint Presentation</vt:lpstr>
      <vt:lpstr>Logistic regression (Classification)-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BITS</cp:lastModifiedBy>
  <cp:revision>22</cp:revision>
  <dcterms:created xsi:type="dcterms:W3CDTF">2021-11-12T07:04:08Z</dcterms:created>
  <dcterms:modified xsi:type="dcterms:W3CDTF">2025-11-29T07:12:22Z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